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367" r:id="rId1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8:31:33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18554 7342 0,'-50'0'94,"25"0"-79,25 25 1,0 49-1,0-49-15,0 0 16,0 74-16,0 0 16,25-74-1,-25 0-15,0 0 16,0 24-16,0-24 16,0 0-1,0 25 110,0-150-109,25-48-1,50-26 1,-75 100-16,24-50 16,1 0-16,-25 24 0,0 51 15,25-26-15,-25 26 16,50-1 0,-50 25-16,49-24 15,-49 24 1,25 0-1,0 25 79,0 0-78,-1 0-1,26 0-15,-25 25 16,0 0 0,-1 24-16,26 1 15,-25-50-15,-25 25 16,25 24-16,-1 1 16,1 0-1,0-1-15,-25-24 16,25 25-16,-25-26 15,0 26 1,0-25 0,0 0-1,0 24 1,0-24 0,0 0-16,0 24 15,0-24 1,0 25-16,0-25 15,0 24-15,0-24 16,0 25-16,0-26 31,0 1 251,0 25-267</inkml:trace>
  <inkml:trace contextRef="#ctx0" brushRef="#br0" timeOffset="2336.5341">18653 7491 0,'25'0'235,"0"0"-220,0 0 17,-1 0-32,1 0 31,0 0-16,0 0 1,24 0 0,-24 0 15,25 0-15,-1-25-1,-49 0 1,50 25 62,-25 0-47,0 0 0,-1-24 1,26-1 93,-25 25 125,0 0-250,-25-25 109,-75-49-93</inkml:trace>
  <inkml:trace contextRef="#ctx0" brushRef="#br0" timeOffset="3712.0877">17438 7268 0,'-25'0'78,"25"25"-46,0 49-17,0-24-15,0 24 16,0-24 0,0 24-16,0-24 15,0 24-15,0 0 16,25 1-16,-25-50 15,0-1-15,0 26 16,0-25-16,24 0 125,26-25-109</inkml:trace>
  <inkml:trace contextRef="#ctx0" brushRef="#br0" timeOffset="4497.3932">18132 7094 0,'0'25'94,"0"0"-78,0 24-1,0 1 1,0 0 0,0-26-16,0 100 15,0-74-15,0 24 16,0 75-1,0-124-15,0 74 16,0-74 0,0 49-16,0-49 15,0 25 32</inkml:trace>
  <inkml:trace contextRef="#ctx0" brushRef="#br0" timeOffset="6048.5997">17562 7367 0,'49'0'156,"-24"25"-141,0 0-15,0-1 16,24 1-16,-24 0 16,0 0-1,0-25-15,0 25 16,24 24-16,-24-24 94,0-25 46,-25-25-124,0 0-16,25-49 16,-1 74-16,1-50 15,-25 26 1,0-26-16,25 25 31,-25 0-31,0 1 31,0-1-15,25 25 0,0-25-1</inkml:trace>
  <inkml:trace contextRef="#ctx0" brushRef="#br0" timeOffset="9112.8823">17661 8409 0,'25'0'140,"49"0"-140,1 0 16,-1 0-16,25 0 15,0-25 1,1-49-16,-1 74 16,50-25-16,-75 0 0,75 0 15,-25-49-15,-25 49 16,-24 0-16,73 0 16,-98 25-1,24-49-15,-49 49 16,74-25-16,-24 0 15,-26 25-15,26-25 16,24-24 0,-24 49-16,-1 0 15,-24-25-15,24 0 16,0 0-16,-24 25 16,0-25-1,-50 1 63,0-1-62,0-25 0,0 1-16,0-1 15,-25-24-15,0 24 16,0-24-16,-24-1 15,49 26 1,0-26-16,-25 26 16,0-26-16,25 1 15,-25-1-15,25 26 16,-49-51-16,49 76 16,-25-51-16,25 50 15,-25-24-15,0-1 31,0 1 32,-24-1-47,24 25 15,0 25 16,0-25-47,1 25 31,-1 0-31,0 0 31,0 0-15,0 0-1,0 0-15,1 0 16,-1 0-16,-25 0 16,-24 0-16,49 0 15,-25 0-15,1 0 16,-50 0-16,-25 50 16,49-50-16,-98 25 15,24-25-15,49 25 16,-98-25-1,0 24-15,74-24 0,24 50 16,-24-50-16,25 25 16,25-25-16,24 25 15,-24-25-15,49 0 16,0 0-16,-49 24 16,49-24-1,-25 50-15,1-50 16,-1 25-16,0 0 15,1-1 1,-26-24-16,26 50 16,-26-25-16,26 0 15,-26 0-15,1 24 16,24-24-16,-24 0 16,0 0-1,74-1 1,-25 1-1,25 0 64,0 25-64,0-26-15,0 1 16,0 0-16,49 49 15,-49-49 1,25 0 0,-25 25-16,50-1 15,-25 26 1,-1-51-16,1 51 16,25-26-1,-25 26-15,-1-26 16,1 26-16,25-1 15,-25-24-15,-1 0 16,-24-1-16,0-24 16,25 0-16,25 0 15,-50-1 204,0 1-188,25 0-15,-1 0-16,26-25 16,-25 25 15,-25-1-16,49-24 48,-24 0-47,0 0-1,25 0 16,-26 0-31,1 0 63,0 25-16,0-25-32,0 0 17,-1 0-17,26 0 32,-25 0-16,0 0-31,-1 0 16,1 0 15,0 0-15,0 0 0,0 25-1,24-25-15,1 25 16,0-25 93,-26 0-62,1 0-31</inkml:trace>
  <inkml:trace contextRef="#ctx0" brushRef="#br0" timeOffset="14191.4506">27781 5482 0,'0'25'203,"0"49"-188,0-24-15,50-1 16,-25 1-16,-1-1 16,1 1-16,25 0 15,-25-50 1,-25 49-1,0-24 1,24 0 0,-24 0-1,50 0 48,-25-1 15,0-24-16,24 0-46,51-24 0,-51-1-16,1-25 15,-1 1-15,26-1 16,-75 25-16,49-25 16,-24 50-1,25-49 1,-25 24-16,24 0 15,26-24 1,-26-1-16,1 25 16,-1 0-16,1-24 15,0 24-15,-1 0 16,1 25 0,-25-25-16,0 1 15,-1-1-15,26 0 16,-25 25-1,-25-25-15,49 25 16</inkml:trace>
  <inkml:trace contextRef="#ctx0" brushRef="#br0" timeOffset="18412.1109">20241 7094 0,'74'0'219,"-49"0"-203,49-25-16,-24 25 15,24-24 1,-24 24-16,24-25 15,100-25-15,-149 25 16,24 25 0,125-49-16,-50 24 15,-74 25 1,-1 0 0,75-75-1,-25 75 1,-24-24-1,-26-1 1,76-25 0,-76 25-1,1 1-15,-25 24 16,99-75 0,-50 50-16,-24 25 15,24-24-15,75-1 16,-100-25-1,1 50-15,-25-25 16,49 25-16,25-24 16,-74 24-1,0 0-15,50 0 16,-26-25-16,-24 0 16,74 0-1,0 0 1,25 1-1,-49-26-15,74 25 16,-100 0 0,26 25-16,-26-24 15,50-1-15,-74 0 16,50 0-16,49 0 16,-99 25-16,24-24 15,1 24-15,49-50 16,50 0 15,-100 50-15,75 0-1,-99 0-15,74-24 16,-24 24 0,-1-50-16,1 25 15,-1 25-15,25 0 16,100-50-16,-75 1 15,-25 49 1,25-25 0,-50 25-1,-49 0-15,0-25 0,25 25 16,-26-25-16,26 1 16,-25 24-1,24 0-15,26-25 16,-25 0-16,24 25 0,0 0 15,1-25 1,24 25-16,-25-49 16,1-1-16,-26 50 15,75-50-15,-49 50 16,-50-24 0,-1 24-16,26-25 15,0 0 1,24 25-1,-24-25-15,-1-24 16,26 24-16,-26 25 16,26 0-1,-1-25-15,-24 0 0,49 0 16,-74 1-16,49-1 16,-24 25-16,49-25 15,-74 25 1,49-25-1,-49 25 1,0-25 281,-25 1-266,-25 24-15,0 0 15,0 0-31,-24 0 16,24 0-1,0 0 17,0-25-17,1 25-15,-1 0 16,25-25-1,-25 25 17,-25 0-17,26-25-15,24 0 16,24 25 203,26 0-188,-25 0-15,0 0-1,24 0 1,-24 0-1,0 0 95,0 25-110,-1 0 15,1-25-15,0 50 16,25-26 0,-26-24-1,1 0-15,25 25 16,-25 0 0,-1 0-1,1 0 16,0-25 79,-25 49-79,0-24-31,0 0 16,-50 24-1,26-49 1,-1 50-16,25-25 16,-50 24-1,25-24 1,1-25-16,-1 25 31,-25 0 0,25 0 63,1-1-78,-1-24 46</inkml:trace>
  <inkml:trace contextRef="#ctx0" brushRef="#br0" timeOffset="26976.6008">26591 7689 0,'74'100'46,"-49"-26"-46,0 0 16,49 1-16,-49-1 16,0-49-16,24 25 15,1-25 1,-25-25 15,-25 24 0,24-24-15,1 0-16,0 0 16,0 0-1,0 0-15,0 0 16,74 0-16,0-24 16,25-100-16,-25 49 15,25-49-15,0-25 16,0 25-16,-49 25 15,74-75 1,-100 100-16,26 24 16,-26-49-16,1 25 15,-25 74-15,-1-75 16,1 51-16,-25-1 16</inkml:trace>
  <inkml:trace contextRef="#ctx0" brushRef="#br0" timeOffset="28120.0049">26938 10542 0,'0'25'47,"0"0"-31,0 49-16,0-49 15,0 49-15,0-24 16,25-1-16,74 75 16,-74-49-16,49-1 15,-49-24-15,0 0 16,0-26-1,-1 26-15,1-50 63,0 0-32,25-25-31,49-74 16,0 49-16,50-24 15,-50-1-15,75-24 16,24-74-16,-49 148 16,25-74-16,24-1 15,-24-24-15,24 25 16,-74 25-16,75-50 16,-150 99-16,-24 25 15,0-25-15</inkml:trace>
  <inkml:trace contextRef="#ctx0" brushRef="#br0" timeOffset="29375.7813">27136 14015 0,'0'24'94,"0"26"-79,25 0 1,0-50-16,0 0 16,0 24-1,-25 1-15,24 25 16,26-25-16,-25-1 31,0-24 32,74 0-48,-25 0 1,1 0-16,49-24 16,0-51-1,0 1-15,25-1 0,24 1 16,-24-25-1,-25 74-15,-50 0 16,26-24-16,-76 24 16,26 25-16,-50-25 15</inkml:trace>
  <inkml:trace contextRef="#ctx0" brushRef="#br0" timeOffset="60136.1606">27012 7392 0,'0'25'171,"25"24"-155,-25-24-16,25-25 16,-25 25-1,25 49 1,0-49 0,-1 0-1,1-25 16,-25 25-15,25-1 0,0-24 62,0 0-78,24 0 15,-24 0 17,0 0-17,74-24 1,-74-1 0,24-25-1,1 25-15,0 1 16,-1-26 15,-24 25-31,25-24 16,24-26-1,-49 50-15,24-24 16,1-1-16,0 25 16,-26 1-1,1-1-15,-25 0 16,25 0-1,25-24 17</inkml:trace>
  <inkml:trace contextRef="#ctx0" brushRef="#br0" timeOffset="69902.1569">28153 4415 0,'50'50'63,"24"-25"-48,1 49-15,49 0 16,-25 1 0,-74-75-1,-25 25-15,49-25 16,1 0 125,24 0-126,26-25 1,24-124-1,-25 75 1,75-26 0,-1 1-1,1 0 1,-75 25 0,25-26-1,-74 26 1,-26 49-1,1 25 1,0 0-16,74-74 47</inkml:trace>
  <inkml:trace contextRef="#ctx0" brushRef="#br0" timeOffset="83652.2134">15553 13742 0,'49'0'141,"199"0"-141,75 0 16,-26 0-16,51 0 15,24 0-15,0 49 16,0-49-16,0 0 16,0 0-16,-50 0 15,-98 0-15,24 50 16,-124-50-16,-99 0 15,-1 0-15,26 0 172,-25 0-172,0 0 16,49 0-16,0-99 16,-49 49-16,25-49 15,-25-25-15,24 50 16,-49-1-16,0 1 15,0 24-15,0-24 16,0-1-16,0 1 16,0-25-16,0 24 15,0-24-15,0 0 16,0-50-16,0-25 16,0-24-1,0-75-15,-74 75 16,49-1-16,-49 26 15,-26 24-15,76 25 16,-1 124 0,0-25 46,-25 25-46,1 0-1,-1 49-15,-49-24 0,-25 0 16,0 74-16,25-74 16,-50 0-1,-50 74-15,75-74 16,-25 0-16,-49 24 16,24-49-16,26 50 15,-51-50-15,1 25 16,-75-25-16,25 0 15,-25 0-15,0 0 16,-99 0-16,50 0 16,123 0-16,-24 0 15,148 0 1,-24 0-16,25 0 16,49 0-16,0 0 0,0 25 218,1-25-202,-26 0-16,-24 0 16,24 0-16,-24 0 15,-1 0 1,-24 0-16,0 0 0,0 0 15,74 0-15,-25 0 16,0 0-16,26 24 141,24 1-126,0 25 1,24-50 0,1 99-16,50 0 15,-50-74-15,24 99 16,75 0-16,0 0 15,-74-49-15,24 49 16,1-25-16,-1 25 16,-49-50-16,74 75 15,-74-25-15,24-25 16,26-24-16,-75-26 16,0 26-16,25-1 15,-25 25-15,0-24 16,0-1-16,0-49 15,0 49-15,0-24 16,0-25 0,0 0-1,0-1 63,0 1-46,0 0-1,49-25 141,-24 0-172,25 0 15,24 0-15,-24 0 16,-25 0 0,-1 0-16</inkml:trace>
  <inkml:trace contextRef="#ctx0" brushRef="#br0" timeOffset="98446.9737">18107 8731 0,'0'-25'125,"50"1"-47,0 24-62,-1-50-16,26 25 15,-1 0-15,75 1 16,124-100 0,-174 99-16,25-25 15,-99 50-15,99-25 16,-25-24-1,-49 49-15,-1 0 0,50-75 16,-49 75-16,25-24 16,24-1-16,0-50 15,-25 51 1,26 24-16,98-50 16,-99 0-1,-24 25-15,-1 25 16,0 0-16,1-24 15,-50 24-15,49 0 16,25-25-16,-74 25 0,25 0 16,24 0-1,1-75-15,-1 75 16,-24 0-16,24 0 16,-49 0-16,24-24 15,-24 24 1</inkml:trace>
  <inkml:trace contextRef="#ctx0" brushRef="#br0" timeOffset="99998.8807">26417 4837 0,'50'0'47,"-1"0"-31,-24 0-16,49 74 15,-74-49-15,50 25 16,0-1-16,-26-49 31,1 0-15,0 0-1,0 0 17,0 0-17,99-24-15,-75-26 16,26-74-1,-26 25-15,51-1 0,-51 26 16,50-50 0,-24 0-1,-50 74-15,-1 26 16,1-76-16,74 26 16,-74 24-16,0 1 15</inkml:trace>
  <inkml:trace contextRef="#ctx0" brushRef="#br0" timeOffset="101014.8747">26541 7615 0,'25'-25'47,"24"50"-32,-49 0 1,25 49-16,0 25 15,25-24 1,-50-26-16,24 26 16,26-25-1,-50-26-15,25-24 94,24 0-78,51-24-16,-1-51 15,-25-49-15,75-50 16,-99 100-16,24-75 16,25-24-16,1 98 15,-76 1-15,51-1 16,-50 26-16,-1 24 15,-24-49-15,25 24 16,-25 25 0,25 0-16</inkml:trace>
  <inkml:trace contextRef="#ctx0" brushRef="#br0" timeOffset="102000.1776">26888 10443 0,'-25'0'47,"1"25"-31,24 24-1,0-24-15,0 0 16,0 24-16,0-24 15,0 0-15,0 0 16,24-25-16,1 25 47,25-25 15,-1 0-62,1 0 16,0-25-16,-1-25 16,26-24-16,-1-1 15,1 1-15,24-25 16,-25 24-16,25-49 16,-49 50-1,24-1-15,1 1 16,-1-25-16,-49 99 15,0-25-15,0 0 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6:41:46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23912 8533 0,'0'-99'328,"0"24"-312,0-24-1,49 49-15,1-74 16,-25 100-16,24-1 16,-49 0-16,0 0 15,0 0 1</inkml:trace>
  <inkml:trace contextRef="#ctx0" brushRef="#br0" timeOffset="2326.3028">16173 6697 0,'0'0'0,"0"50"0,24 24 16,76 1-16,-76-26 15,26 26-15,0 24 16,-25-99 0,-1 25-1,26 0-15,-50-1 110,50-24-110,24 0 15,199-124 1,-199 75-16,125-75 15,-51 49-15,51-24 16,-25-25-16,49-74 16,-124 148-1,149-198-15,-124 149 16,-25 24 0,-99 51-16,25 24 15,0 0-15,0-25 16</inkml:trace>
  <inkml:trace contextRef="#ctx0" brushRef="#br0" timeOffset="11677.9766">1364 2828 0,'50'0'78,"-25"0"-62,-25 25 0,24-25-16,51 49 15,-50-24-15,24 0 0,1-25 16,124 99-1,-75-49 1,-50-26-16,26 26 16,-1-25-16,-24 0 0,74 24 15,-75 1 1,51-1-16,24 51 16,-75-51-16,26 26 15,24-51-15,0 76 16,-24-51-16,24 26 15,-50-26-15,75 51 16,-49-51-16,49 50 16,-75-24-1,-24-26 1,25-24 0,-1 25-16,-24-25 0,-25-1 15,75 1 1,-50-25-16,-1 50 15,1-25 1,-25 24-16,50-24 0,-1 25 16,-24-50-1,25 24-15,-1 26 16,-24-25-16,0-25 16,49 74-1,-24-49 1,-25 0-16,0-25 15,-1 0 95</inkml:trace>
  <inkml:trace contextRef="#ctx0" brushRef="#br0" timeOffset="12780.8027">5035 2778 0,'25'-25'79,"0"50"-64,0 25 1,0-1-16,-25 26 15,24 49 1,-24-50-16,0 1 16,25 73-1,-25-73-15,50-1 16,-50 1-16,0-51 16,0 51-16,0-50 15,25 0 1,-25 49-16,0-49 15,0 24 1,0 26 0,0-50-1,0-1-15,0 1 0,0 0 16,0 49-16,0-49 16,0 50-1,0-51 1,0 51-1,0-50-15,0 24 16,0-24-16,0 0 0,0 49 16,0-49-1,0 0 1,0 24-16,0 1 16,0 0 15,24-26-16</inkml:trace>
  <inkml:trace contextRef="#ctx0" brushRef="#br0" timeOffset="13852.789">8682 2729 0,'-25'0'15,"0"24"-15,0 26 16,0-25-1,-24 74-15,24-49 16,-25 24-16,-24 75 16,0-75-16,49 1 15,-25-1-15,1-24 16,-1 74 0,0-75-16,-24 26 0,-25-1 15,49 1-15,0-26 16,1 1-16,49-25 15,-75 49-15,51-49 16,-1 0-16,-25-1 16,25 1-1,1 0-15,-26 25 16,0-1 0,26-49-1,24 25-15,-25-25 16,0 25-16,0 0 15,0-1-15,-24 1 47,24 0-47,25 0 16,-25 0 0,-49 49-1,74-24 1,-25-26-1,25 26-15,-25-50 16,0 25-16,1 0 16</inkml:trace>
  <inkml:trace contextRef="#ctx0" brushRef="#br0" timeOffset="14756.8777">7243 2704 0,'-25'0'63,"25"49"-48,0 51-15,-74 24 16,74-50 0,-50 0-16,-24 100 15,24-50 1,-24 50 0,49-125-1,-50 75-15,75-74 0,-74 24 16,24 26-16,1-51 15,-26 50 1,26-24 0,49-50-16,-25-1 0,0 26 15,25-25 1,0 0-16,-49 24 16,49-24-1,-25-25-15,0 25 16,25 0-1,0 49 1,0-49 0,-50 24-1,50-24-15,-24 0 32</inkml:trace>
  <inkml:trace contextRef="#ctx0" brushRef="#br0" timeOffset="15764.8026">11038 2877 0,'-74'75'63,"-50"49"-63,49-75 15,-123 26 1,99-1-16,-75 25 16,25-49-16,25 24 15,-25-24-15,0-25 16,-24 74-16,24-74 15,75 49-15,-1-24 16,50-50-16,-24 0 16,24 0-16,25 25 15,-50 24 1,1-24 0,-1 0-1,0 0 1,-24 24-16,24-24 0,1 0 15,24-25-15,0 25 16,-49 0-16,-25 24 16,74-24-1,-74 25 1,74-50-16,0 24 16,0 1-16,0 0 0,-24 25 15,-1-26 1,25 1-16,1 0 15,24 0-15,-50 49 16,25-24-16,0-25 16,1-1-16,24 1 15,-25 0-15,25 0 16</inkml:trace>
  <inkml:trace contextRef="#ctx0" brushRef="#br0" timeOffset="17549.0351">2952 2927 0,'25'0'15,"24"25"-15,1 0 16,-1 24-1,26 26 1,-50-51-16,-1 1 16,76 50-1,-51-26-15,-24-49 16,0 50-16,24-1 16,26 1-1,-50-25-15,-1 0 16,1-1-1,0-24 1,-25 25-16,25 0 0,-25 0 16,25 0-16,0-1 15,-1 1 1,1 25-16,0-25 16,25 24-1,-26-24-15,1 25 16,-25-1-16,25 1 15,25 0 1,-26-26 0,-24 1-1,25 0-15,25 25 16,-25-26-16,-1 1 0,1 25 16,0-1-1,0-24 1,0 0-1,-1 25 1,26 24 15,-25-49-15,-25 0-16,25 49 16,-25-49-16,0 0 15,0 24 1,24-24-1,1-25-15,0 25 157,0-25-126,0 0-15,-1 25-16,1-25 15,25 49 1,-25-49-16,-25 25 15,24-25-15,1 0 47</inkml:trace>
  <inkml:trace contextRef="#ctx0" brushRef="#br0" timeOffset="25420.3977">8508 6251 0,'0'-25'188,"25"25"-188,0 0 15,-1 0 1,51 0 0,-50 0-16,74 0 0,-50 0 15,51 0-15,49 0 16,-50 0-16,174 0 16,-125 0-1,26 0 1,-25 0-16,0 25 0,0-25 15,-50 0-15,50 0 16,-50 0-16,50 0 16,-75 0-1,25 0-15,0 0 16,1 0-16,-26 0 16,25 0-16,50 0 15,-74 0 1,73 0-1,-123 0-15,74 0 16,-24 0-16,-26 0 16,51 0-16,-51 0 15,26 0-15,-51 0 16,101-25 0,-101 25-16,26 0 0,0-25 15,24 25-15,50 0 16,-25 0-1,25 0 1,-49 0 0,-1 0-16,-49 0 15,24 0-15,1 0 0,-25 0 16,24 0-16,-24 0 16,99 0-1,0 0 1,-24 0-1,48 0-15,-73 0 16,-26 0 0,51 0-16,-1 0 0,-50 0 15,-24 0 1,74 0-16,-24 0 16,-50 0-1,-1-25 1</inkml:trace>
  <inkml:trace contextRef="#ctx0" brushRef="#br0" timeOffset="26540.4946">13171 6052 0,'0'-24'47,"50"24"-32,0 0 1,-1 0 0,-24 24-16,74 1 15,-24 25-15,-26-25 16,1-1 0,24 1-16,-49-25 15,0 25-15,0 0 16,-1-25 15,1 0-31,0 25 141,-50 24-126,-24 1 1,-175-25 0,51-25-16,24 49 15,-50-49-15,75 50 16,-24-25-16,48-25 15,51 0-15,-1 24 16,25-24 0</inkml:trace>
  <inkml:trace contextRef="#ctx0" brushRef="#br0" timeOffset="37516.7573">2257 5159 0,'0'0'0,"0"25"32,0 0 77,0 0-109,0 0 16,-49 24-1,-1-24 1,25-25-1,0 0 1,-24 0 0,24 25-16,0-25 31,25 25-15,-49-25 15,24 24-16,0 1 79,25 0-78,-25 0-1,25 0-15,0 24 16,0-24 0,0 0-16,0 49 15,25-24 110,0-50-109,0 0-16,24 0 16,-24 0-1,25 0-15,-1 0 0,1 0 16,-1 0-16,-24 0 15,0 0-15,49 0 16,-49 25-16,74 24 16,-74-49-1,50 25 1,-51 0 0,1 25-1,0-26 1,0 1-1,0-25 1,-25 25-16,0 0 31,0 24-31,0-24 16,0 25-16,-25 24 31,-25-24-31,-74 24 16,50 1-1,-100-26 1,100-49-16,-100 75 16,125-75-1,-1 0-15,-24 0 16,49 0 0,0 0-1,-25 0-15,26 0 31,-1 0 16,25-25-31,0 0-16</inkml:trace>
  <inkml:trace contextRef="#ctx0" brushRef="#br0" timeOffset="39187.9448">3076 5655 0,'25'0'16,"-50"0"-16,50-24 0,-1-1 16,26 25-16,24-50 15,-24 50 1,-25 0-16,0 0 15,49-25 1,-49 25 47,0 0-48,24 0 1,-24 25-16,0 25 15,0-25 1,24 74-16,-24-25 16,-25-24-1,25-25 1,-25 0 0,0 24 30,0-24-14,0 0-32,-25 0 15,0-25 1,-24 0 0,24 0-1,0 0 1,-25 0-1,26 0 1,-1 0 0,0 0-1,0 0-15,0 0 16,-24 0 0,24 0-1,0 0 1,0-25-16,1 0 15,-1 0 1,-25-24 0,25 24-16,25 0 15,-49 0-15,24 0 16,25 0 31,0-24 0,0 24-32,25 0 1</inkml:trace>
  <inkml:trace contextRef="#ctx0" brushRef="#br0" timeOffset="44355.8596">14287 7541 0,'25'24'109,"-25"1"-93,50 25-16,-50-25 16,50 99-1,-1-25 1,1-50-16,-25 76 16,-1-51-1,-24-49 1,50 49-16,-50-49 15,0 0 1,25 0 0,-25-1-1</inkml:trace>
  <inkml:trace contextRef="#ctx0" brushRef="#br0" timeOffset="45946.522">14734 7937 0,'0'-49'15,"0"24"1,0 0 0,0 0-1,0 1 1,0-1-1,25 0-15,-25 0 32,0 0-32,25-24 15,-1 24 17,1 0-17,0 25 157,0 0-172,0 25 16,-1 0-1,-24 0 1,0 49-16,0-49 16,0 0-16,0-1 15,0 1 1,0 0-1,0 0 1,0 0 0,0-1 15,0 26-15,-24-25-1,-1-25 16,-25 50-15,1-50 31,-1 0-47,0 0 16,26-25-1,-1 0 1,-25-25-1,50 25-15,0-24 16,-25 24 0,25 0-1,0 0-15,0 1 16,0-1 0,0-25-16,0 1 15,0 24 1,0 0-1,0-49 1,25 49 0,0 0-1,0 25 1,0-25-16,-1 0 16</inkml:trace>
  <inkml:trace contextRef="#ctx0" brushRef="#br0" timeOffset="47244.5573">14511 7516 0,'0'-25'157,"25"25"-142,-1 0 16,26 25-15,-25 0 0,0-25 15,-25 24 16,24-24 15,-24 25-46,0 0 15,0 0-15,0 0-1,25-25-15,-25 24 63</inkml:trace>
  <inkml:trace contextRef="#ctx0" brushRef="#br0" timeOffset="48667.4918">14461 7169 0,'0'0'15,"-49"0"1,-26 24-16,-24 1 0,24-25 16,-24 0-1,-50 0-15,100 50 16,-125-25 0,125-25-16,-26 0 15,50 0 1,1 0 46,-1 24 1,25 51-48,0-50 1,0 99 0,0-50-16,0 0 0,0 1 15,49-26-15,-24 26 16,-25-26 0,25 26-16,-25-50 15,25 74-15,24-49 16,-24-26-16,25 76 15,-50-51 1,25 1-16,24-1 16,-24 1-16,0-25 15,0-25-15,-25 25 16,24 24 0,1-24-16,0 25 15,25-1 1,-26-49-1,-24 25 17,50-25 61,-25 0-77,0 0 0,-1 0-1,1 0-15,0 0 16,0 0 0,49 0-16,-24 0 15,24 0 1,50 0-1,25-25-15,-50-24 16,-49 49 0,49-25-16,0 25 15,-49 0-15,74-25 16,-25 25-16,-49 0 16,74-50-1,-50 50-15,-24-24 16,24 24-16,-24 0 0,0 0 15,-1-25-15,-24 25 16,0 0 0,0 0-16</inkml:trace>
  <inkml:trace contextRef="#ctx0" brushRef="#br0" timeOffset="69420.6833">14536 2480 0,'0'25'94,"24"25"-79,26-25 1,74 24 0,-74-24-1,-26-25 1,26 25-16,24-25 0,-24 25 16,24-25-16,-24 25 15,0-1 1,-1-24-16,26 25 15,-26-25-15,1 25 0,-25-25 16,0 0 0,-1 0-16,26 0 15,-25 25 79,-25 0-94,0 24 16,0 1-1,0-1-15,0 26 16,-50 24 0,-74-25-1,99-49-15,-24 50 0,-1-26 16,-24 26-16,49-51 15,25 1-15,-50 25 16,-24 24 0,49-49-1,-25 25-15,26-25 16,-1-1 15,0 1-15</inkml:trace>
  <inkml:trace contextRef="#ctx0" brushRef="#br0" timeOffset="70955.3665">16520 2580 0,'-25'24'93,"0"-24"-93,-24 25 16,24 0-16,0-25 16,0 25 15,0-25-31,1 25 15,-1 0 64,-25-25-64,25 24 1,25 1 46,0 0-46,0 25-16,25-1 31,25-24 16,-25-25-31,-1 0 15,26 0-15,-25 0-1,0 0 1,0 25-1,-1 0-15,1-25 16,0 0 0,49 24-1,-49-24 1,0 25 46,0-25-46,-25 50 0,0-25-1,0-1-15,0 26 16,0 0-16,0 24 16,0-49-16,0 49 15,0-24 1,0 24-16,-75 1 15,51-26 1,-1-49 0,0 50-16,0-25 0,-24 24 15,24-49-15,0 25 16,-50 0 0,51-25-1,-1 0-15,0 25 16,0-25-16,0 0 15,1 0 1</inkml:trace>
  <inkml:trace contextRef="#ctx0" brushRef="#br0" timeOffset="72532.1717">17214 3125 0,'25'-24'0,"-50"48"0,75-98 15,-50 49 1,25-24-16,-25 24 16,25 0-1,-1 0-15,1 0 16,0 1 0,0 24 46,0 0-46,24 0 15,-24 0 0,0 0-15,49 0-1,-49 24-15,-25 1 16,0 50 0,25-1-16,-25 25 15,0 0 1,0-24 0,0-26-16,0 51 0,0-1 15,0-50-15,0 26 16,0-50-16,0 0 15,0 24-15,0-24 16,0 0-16,0 0 16,0-1-1,0 1 17,-25 0-17,0-25 48,1-25-48,-26 0 1,25 1-16,0-1 16,-24-25-1,24 25 1,25 1-16,-25-1 0,0-25 15,25 0 1,-49 1-16,24-26 16,0 51-1,25-51 1,-25 75 0,25-25-1,-49-24-15,49 24 16,0 0-1,0 0 17,0-24-17,0 24 1,0 0 31,0-24-32,0 24 1,24 0 0,1 25-1,0-25 1,-25 0 0,25 1-1,0-1-15</inkml:trace>
  <inkml:trace contextRef="#ctx0" brushRef="#br0" timeOffset="79612.4834">15602 4167 0,'-25'-25'109,"-24"25"-93,24 25 15,25 0 0,-25-25-31,-24 0 16,-1 0 0,0 0-1,-24 0-15,49 0 16,0 0 0,-24 0-1,24 0-15,0 0 219,25 25-203,0 173-1,0-148-15,0 24 16,25 75-1,-25-99 1,0-1-16,0 51 0,0-51 16,0-24-16,0 25 15,25-1 1,-1 75-16,-24-49 16,0 73-1,0-48 1,0-1-16,0-25 0,0 1 15,0 49-15,0-99 16,0 49 0,0 50-1,0-74-15,0-26 16,0 1-16,0 25 16,0-25-16,0 49 15,0-49-15,0 24 16,0-24-16,0 25 15,0-1-15,0-24 16,0 0 0,0 74-16,0-49 15,0-25 1,0-1-16,0 1 0,0 0 16,0 25-16,0-25 15,0 24 1,0-24-1,0 0 1,0 24 0,0-24-1,0 0-15,0 0 16,25 24 0,-25-24-1,0 25 1,25-1-16,0-24 15,-25 0 1,25 0 0,-25 0-1,24 24 1,1 1 0,0-25-16,0-1 15,-25 1-15,0 0 16,25 25-1,-25-26 1,25-24-16,-1 25 16,1 0 46,-25 0-31,50-25 32,-25 0-32,-1 0-15,26 0 78,-25 0-79,0 0 1,-1 0-1,1 0-15,0 0 16,0 0-16,74-50 16,-74 50-1,-25-25 1,49 25-16,1 0 16,-25 0-16,0 0 15,-1 0 1,1-24-16,0 24 15,0 0-15,0 0 16,-1 0 0,1 0-16,25 0 15,-25 0 1,49 0 0,-49 0-16,0 0 15,49 0-15,-24 0 16,24 0-16,-24 0 15,-1 0-15,-24-25 16</inkml:trace>
  <inkml:trace contextRef="#ctx0" brushRef="#br0" timeOffset="89507.4503">20241 4266 0,'-50'0'94,"25"0"-79,0 25 1,-74 0-16,25-25 16,49 0-16,-49 0 15,-75 0-15,74 0 16,1 0-16,49 0 0,0-25 15,0 25-15,-24-25 16,24 25 0,-49 0-1,49-24 1,-25 24 0,25 0-1,1 0 16,-1 0 48,-25 49-64,50 1 1,0 49-16,-25-25 15,25 1-15,0-1 0,-24 50 16,24-99 0,0 25-16,0 24 15,0-24-15,0 24 0,0-24 16,0 24 0,0-24-16,0 49 15,0 50 1,0-75-16,0 25 15,0 50-15,0-74 16,0-1-16,0 25 16,0-49-16,0 24 15,0-49-15,0 50 16,0-1-16,0 0 16,0-24-1,0 49-15,0-24 16,0-26-16,0 50 15,0-74-15,0 50 0,0-26 16,0 26 0,0-50-16,0-1 15,0 26-15,0-25 16,24 49 0,-24-49-1,0 0 1,0 24-1,25-24-15,-25 0 47,25 0-15,-25 0-32,25-1 31,0-24-31,-1 25 31,-24 0-15,50-25 15,-25 0-31,24 25 16,-49 0-1,50-25 1,-25 0-16,0 0 0,-1 0 15,26 0 1,-25 0 0,25 0-16,-26 0 15,1 0 1,25 0 0,-25 0-1,-1 0 1,26 0-1,0-25 1,-1 0-16,26 25 16,-1-50-1,0 26 1,-49-1-16,74 25 16,-49-25-1,-50 0-15</inkml:trace>
  <inkml:trace contextRef="#ctx0" brushRef="#br0" timeOffset="92267.1774">16222 5159 0,'-25'0'63,"25"-24"-48,0-1 1,25 0-16,-25 0 15,25 25-15,25-49 32,-26 24-1,26 0-15,-25 0-1,0 25-15,24-25 16,1 1-1</inkml:trace>
  <inkml:trace contextRef="#ctx0" brushRef="#br0" timeOffset="93045.7778">16917 5680 0,'74'25'140,"-49"-25"-140,25 0 16,-26-25-1,1 0-15,25-24 16,-1 24-16,-24 25 0,0-25 16,25 0-1,-26 1 1,1-1-16,0 25 16,-25-25-16,25 25 62,0 0-31</inkml:trace>
  <inkml:trace contextRef="#ctx0" brushRef="#br0" timeOffset="93907.9362">17909 6424 0,'0'25'109,"25"-25"-93,0 0 0,-1-25-1,1-24-15,0 24 16,0-25-16,0 26 15,-25-1-15,24-25 16,1 50-16,-25-25 16,50-24-16,-50 24 31,25 0-15</inkml:trace>
  <inkml:trace contextRef="#ctx0" brushRef="#br0" timeOffset="98013.0837">17363 5978 0,'25'0'94,"0"0"-79,24 25-15,1 24 16,0 1-16,-25 0 15,49 24-15,-24 0 16,49 50 0,-74-99-16,24 25 15,-49-25-15,50-1 16,-1 26-16,-24-25 16,0 0-16,25-1 15,24 51 1,25-1-1,-49-49-15,-25-25 16,24 0 0,-49 25-16,25-25 47</inkml:trace>
  <inkml:trace contextRef="#ctx0" brushRef="#br0" timeOffset="99315.4836">18405 5928 0,'0'-24'78,"-25"48"-78,-24 26 16,24-25-16,0-25 16,-25 74-16,50-49 15,-24 0 1,-1 24-16,0 1 15,-25 0 1,26-1 0,-1 1-16,0-1 15,0 1 1,0 24-16,-49 26 16,49-51-1,0-49-15,1 75 16,-26-26-16,25 1 15,0 0 1,25-26 0,0 1-16,-49 50 15,24-26 1,0 26 0,0-26-16,25-24 15,-49 25-15,49-26 16,-25 1-16,25 0 47</inkml:trace>
  <inkml:trace contextRef="#ctx0" brushRef="#br0" timeOffset="100697.9581">15825 4614 0,'-24'0'16,"24"49"-1,24-24 1,-24 25 0,25-26 15,0 1-31,0-25 16,0 25-1,-25 0 1,24 25-1,26-1 1,-25-24-16,0-25 16,24 74-1,-24-49-15,-25 0 16,25 0 0,0-25-16,-1 0 15,1 25 1,25-25 62,-1 0-62,1-25-1,0 0-15,-1-25 16,51 1-1,-1 24 1,-50-25-16,-24 50 16,50-49-1,49-26-15,-50 50 16,-74 1 0,25 24-16,0-25 15,24 0 1</inkml:trace>
  <inkml:trace contextRef="#ctx0" brushRef="#br0" timeOffset="101979.3377">16644 5457 0,'25'0'125,"0"25"-110,-1 0 1,26 24 0,0 1 15,-26-25 0,1-25 47,0 0-46,0 0-17,49-25-15,-24 0 16,24 0-16,-24 0 15,-1 1-15,-24-1 16,74 0-16,-74 0 16,74-24-1,-49 24-15,-50 0 0,50 25 16,-1-25-16,-24 0 16,0 1-1,0-1 1</inkml:trace>
  <inkml:trace contextRef="#ctx0" brushRef="#br0" timeOffset="105083.1932">15329 1836 0,'25'0'453,"0"0"-438,0-25 1,24 0 0,-24 25-1,0-25 1,0 25-1,0 0 32</inkml:trace>
  <inkml:trace contextRef="#ctx0" brushRef="#br0" timeOffset="105772.4101">15379 2282 0,'25'0'109,"0"0"-93,-1 0 0,26 0-16,-25 0 15,24-25-15,26-24 16,-26 24-16,26 0 16,-50 25-1,24-25-15</inkml:trace>
  <inkml:trace contextRef="#ctx0" brushRef="#br0" timeOffset="106890.9523">15875 1265 0,'0'50'110,"0"24"-95,25-24 1,0 24-16,-1 0 0,26 1 15,-25-25-15,0-1 16,-1 26-16,-24-51 16,50 26-16,-25-25 15,0 0 1,-25-1 0,49 1-1,1-25 1,24 0-1,-24 0 1,0 0 0,74-25-1,-75-24-15,-24 24 16,49-49-16,-49 49 16,-25 0-1,0 0 1,50-24-1,-50 24 1,25 50 156,-1 74-156,76 124-1,-76-99 1,1-25-16,0 0 15,0-24-15,0-1 16,-1 50-16,26 50 16,0-50-1,-50-99 1,24 49 0,-24-49 15,25 0-16</inkml:trace>
  <inkml:trace contextRef="#ctx0" brushRef="#br0" timeOffset="108716.6035">18008 1761 0,'-25'0'32,"1"0"-17,-26 0 17,25 0-1,-24 25-16,24-25 1,0 0 0,-25 25-1,26-25 1,-1 0 15,25 25 0,-25-1 79,0 26-95,25-25 1,0 24 0,0-24-1,0 0 32,0 0 0,25-25-31,0 0 15,0 0-15,24 0-1,-24 0 16,0 0 16,0 25 16,-25-1-48,24-24 1,-24 25 31,0 25-31,0-25-1,0-1 1,0 51 31,0-50-32,-74-1 1,49-24 0,0 0-1,1 0-15,-1 0 16,0 25-1,0-25 1</inkml:trace>
  <inkml:trace contextRef="#ctx0" brushRef="#br0" timeOffset="109420.3324">18058 2356 0,'25'-24'63,"24"-1"-32,1 25-15,-25-25-1,-1 25-15,26 0 16,0-50-1,-26 50 1,26-24 0,-25 24-16,0-25 15,-1 0 1,1 25 15</inkml:trace>
  <inkml:trace contextRef="#ctx0" brushRef="#br0" timeOffset="112587.793">15801 4217 0,'0'0'0,"24"0"31,1 0-15,0 0-16,0 0 15,74 0 1,-25 0-16,1 0 15,-1 0 1,224 0-16,-124 0 16,74 0-16,-25 0 15,50 0-15,0 0 16,24 0 0,75 0-16,-173 0 15,-100 0 1,50-50-16,-75 25 15,-49 1 1,25-1 0,-26-25-1,1 25 1,-25-24 0,25-1-16,0-49 15,-25 74 1,0-24-16,49-76 15,-49 101-15,0-51 16,0 1-16,0-75 16,0 50-16,0-174 15,0 124 1,0-198 0,0 223-16,-24-50 15,-76-74 1,76 124-1,-26 50-15,0-26 0,26 51 16,-1-1-16,-25-74 16,1 75-16,24-1 15,0 25 1,0-24-16,-24-1 16,24 0-16,0 1 15,-25-1-15,-24-24 16,49 24-1,-25 1-15,26 24 32,-1 25-1,0 0-15,0 0-1,-49 0 1,-75 49-1,-25 51-15,50-100 16,-124 74-16,0-24 16,-49-1-16,24-49 15,-50 0 1,100 25-16,-75-25 0,125 0 16,74 0-16,-25 0 15,-25 0 1,124 0-1,-25 0 1,25 0 0,1 0-1,-26 0 1,0 0-16,-24 0 16,49 0-1,0 0-15,-49 0 16,49 25-1,25 0 95,0-1-95,0 1-15,25 99 16,0-74 0,0 24-1,-25-24-15,24 24 0,26 50 16,-25-49-16,0-1 16,-1 1-16,26-1 15,-25-24 1,0-1-16,-1 50 15,26-49 1,-25 0-16,-25-26 0,25 26 16,-1 24-16,-24-49 15,25 50 1,0-51-16,-25 1 16,25 25-16,0 0 0,0 24 15,-1-49 1,26 49-16,-25-49 15,24 25 1,-24-1-16,0 26 16,0-51-16,0 26 15,-1 0-15,1-26 16,0 26 0,0-50-1,0 25 1,-25 0-16,0-1 15,0 51 17,24-50-17,-24-1 1,0 26-16,25-25 16,-25 49-1,0-49 1,25 0-16,0-25 0,-25 50 31,0-26-15,0 1 15,25 25 31,-1-25 1,1-1-32,0 1-15,0-25 15,24 0-15,-24 0-1,25 25 1,-50 0 0,49 0-1,-24-25 1,25 24-1,-25-24 48,-1 25-63,1-25 47,0 0-16,0 0 94</inkml:trace>
  <inkml:trace contextRef="#ctx0" brushRef="#br0" timeOffset="116987.4664">2084 6871 0,'24'0'203,"100"0"-187,-24-75-16,-51 51 16,26 24-1,-1-75 1,-24 75-16,24-25 16,-49 1-16,25-1 15,24-25-15,0 25 16,-49 25-16,0 0 15,0-24 1,49-1 0,-49 25-16,0-25 15,24 25 1,-24-25-16,0 25 31,49 0-31,-49-25 16,0 1-1,0 24 1,0 0 0,24-25-16,26 0 15,-75 0 1,49-24-16,-24 49 0,0 0 16,0-25-16,-25 0 15,49 25 1,1 0-16,-25-25 15,0 0 1,-1 1 0,1 24-1,0-25 1,0 25-16,24-25 16,-24 25-1,50 0 1,-26-25-1,-24 25 1,0 0 15</inkml:trace>
  <inkml:trace contextRef="#ctx0" brushRef="#br0" timeOffset="118858.924">15478 6226 0,'25'0'141,"0"0"-126,49 0-15,-49 0 16,0 0-16,49-25 15,-24 0-15,24 25 16,-74-24 0,75-1-16,-51 25 0,26 0 15,24-50 1,-24 25 0,0 1-1,-26 24 1,1 0-16,0 0 15,25-25 1,-26 0 0,1 0-1,25 25 1,-25 0-16,-25-25 16,25 25-1</inkml:trace>
  <inkml:trace contextRef="#ctx0" brushRef="#br0" timeOffset="127555.7181">24309 8979 0,'24'0'110,"26"0"-95,-25-25 1,0 25-16,49-24 16,-24-26-16,24 0 15,-49 26-15,24-26 16,1 0-16,-25 26 15,49-1-15,-49 25 16,-25-25 0,25 0 109,0 25 531</inkml:trace>
  <inkml:trace contextRef="#ctx0" brushRef="#br0" timeOffset="130058.7477">17959 7813 0,'49'0'234,"1"75"-218,-1-26-16,1 1 16,24-25-1,-49 25 1,50-26-16,-51 26 16,26 0-1,24-26 1,-49 1-1,25 25 1,-25-25-16,24 24 16,1-24-1,-25 0-15,49 24 16,-24 1 0,-1-25-16,1 24 15,-25-49-15,0 25 16,24 0-16</inkml:trace>
  <inkml:trace contextRef="#ctx0" brushRef="#br0" timeOffset="133394.5848">17413 9004 0,'-25'-50'125,"-25"26"-109,1-26-16,-1 0 0,1 26 15,-1-26-15,0 0 16,-24-24-1,24 49-15,1 0 16,-1-24 0,25 24-1,1 0-15,-26 0 16,25 1 0,0-26-1,1 25-15,-26-24 16,0-1-1,1 0 1</inkml:trace>
  <inkml:trace contextRef="#ctx0" brushRef="#br0" timeOffset="136828.5019">3522 7491 0,'0'25'94,"25"24"-78,-25-24-1,25 50 1,24-26-16,-24 1 16,0-25-1,-25-1 1,25 1 0,25 25-1,-26-25 1,1-1-1,0 1 1,0-25 78,24 0-79,-24 0 1,0 25 0,25-25 15,-26 0 0,1 0-31,0 0 16,0 0-16,24 0 15,26 0-15,-26 0 16,1 0 0,24-50-16,26 26 0,24-1 15,-25-74-15,25 74 16,198-124 0,-222 124-1,172-99-15,-123 50 16,0 24-16,25 25 15,24-123-15,-173 148 16,49-25 0,50 0-16,-74 0 15,0 25 1,-26 0-16,1 0 16,0 0 15</inkml:trace>
  <inkml:trace contextRef="#ctx0" brushRef="#br0" timeOffset="143722.1377">22572 9426 0,'-25'0'125,"25"25"-109,0 24-1,0 1 1,0-25-16,0-1 16,25 1-16,-25 0 31,25 25 0,0-50 47,0 0-62,-1 0 15,26 0-15,0 0-16,-25-25 15,-1-25 1,76-49 0,-51 49-16,26-24 15,24-50 1,-50 74-1,1 26 1,0 24-16,-1-50 0,26 0 16,-26 26-16,26-1 15,49-50 1,-25 50-16,-25-24 16,-24 49-1,0 0 1,-26-25-1</inkml:trace>
  <inkml:trace contextRef="#ctx0" brushRef="#br0" timeOffset="167171.0645">23316 9947 0,'25'0'265,"0"0"-249,0-25-16,24 0 15,26 0-15,-26-24 16,1 49-16,0-25 16,98-50-1,-98 51-15,0 24 16,74-75 0,-99 50-16,74 1 15,-25-1-15,-24 0 16,24-25-16,-24 50 15,-50-24 1,124-1-16,-75 0 16,26-25-1,-1 50 1,50-49-16,-49 49 16,-1-25-1,125-49 1,-150 49-16,100 0 0,-99 0 15,-50 0 1,49 1-16,-24 24 16,49-25-1,-49 25 17,0 0-17,25 0 1,24-75-16,-24 50 15,-26 25 1,1 0 0</inkml:trace>
  <inkml:trace contextRef="#ctx0" brushRef="#br0" timeOffset="168833.8136">24383 9922 0,'74'0'140,"-24"0"-124,49 0 0,-24 0-16,73 0 15,1 0-15,-25 0 16,0 0-16,-24 0 15,24 0-15,0 0 16,-50 0-16,0 0 16,1 0-16,24 0 15,-74 0 1,99 0 0,-99 0-16,173 0 15,-74 0 1,-25 0-16,-24 0 15,49 0-15,0 0 16,-50 0 0,75 25-16,-74-25 0,73 49 15,-48-49-15,73 50 16,-24-25-16,0-25 16,0 0-16,0 0 15,148 0 1,-198 0-16,1 0 15,-51 0 1,50 0-16,-24 0 16,-50 0-16,24 0 15,26 0 1,-51 0-16,51 0 16,-50 0-1,49 0-15,-49 0 16,49 0-16,1 0 15,49 0-15,-25 0 16,0 0 0,-24 25-16,24-25 0,-25 0 15,-24 0-15,-25 0 16,-1 0 0,1 0-16</inkml:trace>
  <inkml:trace contextRef="#ctx0" brushRef="#br0" timeOffset="174201.7528">5209 8310 0,'-25'0'828,"0"0"-796,25 24-32,0 1 47,0 0-32,0 25 1,0-26-1,0 1-15,0 25 16,-24-25 15,24-1-31,0 26 16,0-25 15,0 0-15,0 24-16,-25 1 15,25-1 17,0-24-17,0 0-15,0 0 16,0 0-16,-25-1 16,25 26 15,0-25-16,0 0-15,0 0 16,-25 24 0,25-24-1,0 0 17,0 0-17,0 24 1,0-24-16,0 0 31,0 24-15,0-24-16,0 0 31,0 25-15,0-26-16,0 1 15,0 25 16,0-25-31,0-1 16,0 26 0,0-25-1,0 0-15,0 24 32,0-24-17,0 0 1,0 0-1,0-1 1,0 1 0,0 0-16,0 0 15,0 0 1,0-1-16,0 1 16,0 0-1,0 0 1,0 0-16,0 0 15,0-1 1,0 1 0,0 0-16,0 0 15,0 0 1,0 24-16,0-24 31,0 0-15,0 24-1,0-24 17,0 0-32,0 25 15,0-26 1,0 1 15,0 25-15,0-1-1,0 1 32,0-25-31,0 0 0,0 24 30,0-24-30,0 0-16,0 0 16,0-1-1,0 1 1,0 0 0,0 0 15,0 0-16,0-1 1,0 1 15,0 0-15,0 0 46,0 0-46,0-1 47</inkml:trace>
  <inkml:trace contextRef="#ctx0" brushRef="#br0" timeOffset="175302.9815">4514 10889 0,'25'0'172,"25"25"-157,-25 0 1,-1-25-16,26 49 16,-25-49-1,-25 25-15,49-25 16,-24 0-16,0 0 15,0 25 17,25-25-17,-26 0 17,1 0-17,25 0 16,-25 0-15,-1 0-16,26 0 31,0 50-31,-1-50 32,-24 0-32,0 0 31,0 0 78,24 0-93</inkml:trace>
  <inkml:trace contextRef="#ctx0" brushRef="#br0" timeOffset="176507.0445">5705 10567 0,'0'-25'15,"-25"50"1,0 0 31,1-1-32,-1 1 17,0-25-17,-25 25-15,50 0 32,-24 0-17,-1-1-15,0 1 16,0-25-1,0 25 17,-24 0-17,24 0 17,25-1-17,0 1 1,-25 25-1,25-25 17,0-1-17,0 1 1,-25 0 78,1 0-79,24 0 17,0-1 14</inkml:trace>
  <inkml:trace contextRef="#ctx0" brushRef="#br0" timeOffset="181146.0111">5407 11410 0,'0'25'31,"-24"0"0,-1-25-31,-149 0 16,50 0 0,25 0-16,-50 0 15,0 0-15,25 0 16,-49 0-16,73 0 15,-48-25 1,73 25-16,1-25 0,49 25 16,-25 0-16,-24 0 15,49 0 1,-24 0 140,24 25-140,25 25-1,0 173 1,0-50-16,0 26 16,0 24-1,0-24-15,0 73 0,0-24 16,-50-49-16,50 24 16,0 149-1,-50-173-15,50-51 16,0 76-16,0-26 15,0 1-15,0-75 16,0 0 0,0 148-16,0-172 15,0 173 1,0-125 0,0 51-16,50-100 15,-25 0 1,-25-24-16,25-1 15,24 1-15,-24 49 16,-25-50-16,25 25 16,0-49-16,24 99 0,-49-125 15,25 26 1,-25 0-16,0-1 16,25 1-16,0-25 15,-25-1-15,25 26 16,24-25 31,-24-25-32,49 25 1,274 49-16,-51-49 16,26 24-16,49-24 15,-99-25-15,198 0 16,-99 0-1,-99 0-15,-50 0 16,-74 0-16,-75 0 0,-24 0 16</inkml:trace>
  <inkml:trace contextRef="#ctx0" brushRef="#br0" timeOffset="192153.3907">3870 14957 0,'0'50'31,"0"-1"-15,0 1-16,0 0 16,0-1-1,0 1-15,0-25 32,0-1-32,0 1 15,0 0 16,0 0 1,0 0-17,24 0-15,1-1 32,0 1 14,0-25 1,0 0-47,49 0 16,0 0 0,1-25-1,98-99-15,75-49 16,-124 73-1,25 26-15,25-75 16,-50 75-16,-50-1 16,1 1-16,74 0 15,-100 24 1,-24 25 0</inkml:trace>
  <inkml:trace contextRef="#ctx0" brushRef="#br0" timeOffset="197265.4909">10170 15255 0,'25'0'203,"24"0"-187,26 0 0,74 0-16,-1 0 15,-48 0 1,-51 0-16,50 0 0,1 0 16,-51 0-16,50 0 15,1 0 1,-51 0-16,26 0 0,-26 0 15,51 0-15,-76 0 16,51 0 0,-50 0-16,99 0 15,-25 0 1,74 0 0,51 0-1,-175 0-15,51 0 16,48 0-1,-73 0-15,49 0 16,-99 0 0,49 0-16,50 0 15,-50 0-15,26 0 16,-26 0-16,1 49 16,24-49-16,149 0 15,-149 0 1,-25 0-1,1 0-15,24 0 0,-25 0 16,1 0-16,-50 0 16,-1 0-16,1 0 187,25-24-187,-25-51 16,49-74-16,-24 100 15,-25-100 1,74 0-16,-74 25 0,-1 25 16,-24-50-16,25 75 15,-25-100 1,0 124 0,0 1-16,0 24 0,0 0 15,0-24 1,0 24-1,0 0 1,0-25-16,-25 26 16,1-1-1,-26 0 1,25 25 0,0-25-16,1 0 15,-26 1-15,25 24 16,-25 0-1,-24 0-15,-50 0 16,25 0-16,24 0 16,-73 0-16,48 0 15,-24 74-15,25-74 16,25 25-16,-75 24 16,50-49-16,-25 25 15,-25-25 1,50 0-1,-25 0-15,99 0 16,-50 0-16,-49 0 16,50 0-16,-50 0 15,25 0-15,-50 0 16,50 0-16,-1 0 16,26 0-16,-75 0 15,50 0 1,0 0-16,49 0 15,-49 0-15,0 0 0,-25 0 16,99 0 0,-50 0-16,1 0 15,0 0-15,24 0 0,-24 0 16,49 0 0,-50 0-1,51 0-15,-1 0 0,-25 0 16,25 0-16,1 0 15,-1 25 17,0-25 30,0 25-62,0 24 16,25-24-1,0 50 1,-24-26-16,-26 1 0,50-25 16,-74 99-16,74-100 15,0 51 1,-50 24-16,50-49 16,0-1-1,-50 75 1,50-99-1,0 0-15,-25 25 0,25-26 16,-24 26-16,-1 0 16,0-1-1,25 26 1,-25-26-16,25-24 16,-25 25-16,25-26 15,0 1 1,0 25-16,0-25 15,0-1 1,0 1-16,0 0 16,0 0-1,0 0-15,0 24 16,0-24 62,25-25-47,-25 25-15,25-25 0,49 0-16,-49 0 15,0 0 1,50 0-16,-51 0 15,125 0 1,-74 0-16,-51 0 16,51 0-16,-50 0 15,-1 0-15,26 0 16</inkml:trace>
  <inkml:trace contextRef="#ctx0" brushRef="#br0" timeOffset="200104.1791">23440 11559 0,'0'-25'63,"-24"25"-47,-26 0-1,25 0-15,-49 0 16,-1 0-1,-49 0 1,25 0-16,0 0 0,25 0 16,-75 0-16,25 0 15,-124 0-15,124 0 16,49 0-16,-49 0 16,50 0-16,-1 0 15,1 0 1,-1-25-16,51 25 15,-51 0 1,50 0 15,1 0 47,-1 0-62,-25 0 0,25 25-1,25 25 1,-24-50 0,24 74-16,-25-24 0,25 49 15,0 0-15,-50 25 16,50-74-1,0 49-15,0-49 0,-25 49 16,25 0-16,-24 0 16,-1 100-1,25-100-15,0 25 16,0 25 0,-75-25-16,75 25 0,0-75 15,0 25-15,0 1 16,-24-51-1,24 75-15,-25-25 16,25-24 0,0-1-16,0-24 15,0-1 1,0 26-16,-75-1 16,75 1-16,0-50 15,0 74-15,0-25 16,-24-24-16,24 24 15,0-24 1,0-1-16,-25 1 16,25 24-16,0-49 15,0 0-15,0 49 16,-50-24-16,50 24 16,0-24-1,0 24 1,0 1-16,0-25 15,0-26-15,0 1 16,0 0-16,0 25 16,0-1-1,0-24 79,0 0-94,25 0 47,0-25-31,0 0-16,-1 0 15,26 0 1,-25 0-16,0 0 15,99 0-15,-25 0 16,25 0 0,74 0-16,1 0 0,74 0 15,-50 0-15,-25 0 16,26 0-16,-76 0 16,1 0-16,-50 0 15,-74 0-15</inkml:trace>
  <inkml:trace contextRef="#ctx0" brushRef="#br0" timeOffset="204138.8694">11212 15205 0,'99'0'188,"0"0"-188,0 0 16,75 0-16,24 0 15,1 0-15,-25 0 16,24 0-16,-24 0 15,24 0 1,0 0-16,-74 0 0,75 0 16,-100 0-16,0 0 15,-24-25 1,49 25-16,-50-24 0,-49 24 16,49 0-16,-24-50 15</inkml:trace>
  <inkml:trace contextRef="#ctx0" brushRef="#br0" timeOffset="205425.4994">11931 16247 0,'124'50'157,"25"-50"-157,0 24 15,0 1-15,-50 50 16,74-50-16,-24-1 16,0 76-16,-75-100 15,26 0-15,-75 0 16,49 0-16,-24 24 15,-26 1 142,-24 0-142,0 0 1,0 24-16,-74 51 0,49-76 16,-74 51-16,49-26 15,-99 51-15,75-51 16,-50 26-16,99-51 15,-99 51-15,0-1 16,75-49 0,-1 0-1,25-25-15,-24 49 16,24-24 31,0 0-32</inkml:trace>
  <inkml:trace contextRef="#ctx0" brushRef="#br0" timeOffset="206936.7536">14734 15677 0,'-50'0'47,"-24"0"-31,-25 24-1,-50 26 1,124-50-16,0 0 16,0 0-16,1 0 0,-1 0 15,0 0 48,0 0-32,0 25-31,1-25 47,-1 25-32,25 24 1,-25 26 0,-25 73-16,50-73 15,0 24 1,0 25-16,0-99 0,0 49 16,0-24-16,0 24 15,25-49 1,0-25 109,25 0-110,-1 0-15,50-25 16,-74 25 0,99-24-16,-49 24 15,24 0 1,-25 0-16,75 0 0,-25 0 16,0 0-16,-25 0 15,25 0 1,-99 0-1,25 24-15,-25 1 16,24 25 0,-49-1-1,0 26-15,0-26 0,0 51 16,0-51-16,0 75 16,0 0-16,-49 0 15,-26 50 1,1-75-1,-100 50-15,100-99 16,-1 24 0,-247 50-1,223-124-15,-50 0 16,-74 0-16,74 0 16,0 0-16,75 0 15,-100 0 1,149 0-16,0 0 15,-24 0 1,24 0 0,25-25-1,0 0 1,-25 1-16,25-1 16,0-25-1,0-24-15,0-1 16</inkml:trace>
  <inkml:trace contextRef="#ctx0" brushRef="#br0" timeOffset="208803.2377">15627 16098 0,'25'-25'172,"24"25"-141,1 0-31,-25 25 16,-25 0 0,49 0-16,-24 0 15,0-1-15,-25 1 0,0 0 235,0 0-220,0 0 1,0 24-16,0-24 16,0 0-1,0 25-15,0-1 16,0-24-1,0 49-15,0-24 16,-25-50 0,0 25-16,1 0 0,-1-25 78,0 0-63,0 0-15,0 0 16,-24 0 0,24 0-1,-25-50 1,26 0 0,-1 26-16,0-1 0,25 0 15,0 0-15,-25-49 16,25-1-1,0 1 1,0 49 0,0-99-16,0 99 15,0-24 1,0 24 0,0-25-16,0 25 15,25 1 16</inkml:trace>
  <inkml:trace contextRef="#ctx0" brushRef="#br0" timeOffset="210056.9857">16396 15875 0,'25'0'46,"0"0"-30,-1 0 0,1 0-1,25 0-15,-25 0 16,24 0-16,1 0 16,-1 25-16,-24 0 15,0-25-15,25 49 16,-50 1-1,0-1 1,24-24-16,-24 0 31,0 25-15,0-26-16,0 1 16,0 25 15,0-25-16,-24-1-15,-1-24 32,-25 25-32,25-25 15,-24 50 1,24-50 0,0 0-16,0 0 15,-24 0 1,24 0-1,-25-25 1,50 0 15,-24-24-31,-1 24 16,0 0 0,0 25-1,25-25 1,0 0-1,0-24 1,0 24 0,0 0-16,0 0 15,0 1-15,0-1 16,0 0 0,0 0-1,0 0-15,25 25 16,0-24 78</inkml:trace>
  <inkml:trace contextRef="#ctx0" brushRef="#br0" timeOffset="212105.2213">17512 15602 0,'25'0'125,"0"0"-78,24 0-47,1-25 16,-25 25-1,0 0 1,-1 0-1,1 0-15,0 0 16,0 0 0,0 0-16,-1 0 15,1 0-15,0 0 16,0 25 0,0 25-16,-25-25 15,24 24-15,-24-24 16,25 25-16,-25-1 15,0 1 1,0-1 0,0-24-16,0 50 31,0-51-15,0 1-1,0 0 16,-25-25 16,-24 50-31,-1-50 15,25 0-31,1 0 16,-26 0 15,25 0-15,-24 0-1,-1-25 1,0 0 0,26-25-1,-1 26-15,0-1 16,0-25-1,0 50 1,25-25 0,0-24-1,-25 24 1,1 0-16,24-24 47,0 24-32,0 0-15,0 0 141,24 25-78,1 0-48,0 0 16,0 0-15,0 0 47,0-25 30</inkml:trace>
  <inkml:trace contextRef="#ctx0" brushRef="#br0" timeOffset="227394.6835">19546 6127 0,'25'25'31,"49"24"-16,-49-49 17,0 0-17,25 0 1,-1 50-16,-24-25 16,0-25-1,24 24 1,51-24-16,-76 0 15,51 0 1,74 0-16,-50 0 16,50 0-16,-1 0 0,-23 0 15,172 0 1,-148 0 0,-75 0-16,1 0 0,24 0 15,-25 0-15,1 0 16,24 0-1,50 0 1,-99 0-16,74 0 16,-75 0-1,75 0 1,-25 0 0,-74 0-16,74 0 15,-49 0 1,24 0-1,-24 0-15,0 0 0,-26 0 16,51 0-16,49 0 16,0 0-1,-74 0 1,-26 0 0,26 0-16,-25 0 15,24 0-15,1 0 16,-25 0-1</inkml:trace>
  <inkml:trace contextRef="#ctx0" brushRef="#br0" timeOffset="232882.2337">18504 16570 0,'-25'0'250,"-24"24"-235,-1 26-15,-24-25 16,24 0-16,1-1 15,-26-24-15,1 50 16,-1-25-16,26 0 16,-26-1-16,-73 1 15,98 25-15,-24-25 16,-75-1-16,99 26 16,-24-25-16,-75 49 15,50-24 1,-25 24-1,-25-24-15,50-1 16,-50 51-16,50-51 0,-75 51 16,75-26-16,-50-49 15,50 49 1,-1-49-16,-48 49 16,24-24-16,-25 0 0,25-1 15,24 1 1,26-25-16,-50-1 0,-25 26 15,124-50-15,-74 25 16,25 0 0,24-25-1,25 24-15,1-24 16,-1 0 0,0 25-16,0 0 15,0-25 1,1 0-1,-1 0-15,0 0 16,0 0 0,0 0 15,0 0 78,-49 0-93,49 0 0,-99-149-16,99 50 0,-74-50 15,25 50-15,-1-75 16,51 75-1,-51-174-15,26 75 16,-1 49 0,0-99-16,-24 99 15,49 0-15,25 0 16,-25 75-16,25-25 16,0 0-16,-24-1 15,24 76-15,0-1 16,-25-99-1,0 99-15,25 0 32,0 0-32,0 1 15,0-1 1,0 0-16,0 0 16,0 0-16,0 1 15,0-1-15,0 0 16,0 0 46,25 0-46,0 0 15,24 1-15,-24-1-1,25 0-15,173-49 16,25-1 0,-50 50-1,-49-74-15,99 74 16,-49 25-16,24-49 16,25-1-16,-50 1 15,1 49-15,-26-25 16,75 0-16,0-99 15,1 50-15,-101 49 16,51-25-16,-1 1 16,-99 24-16,25-99 15,25 99 1,-74-25 0,-1 50-16,-49-25 15,49 25 1,-49 0-1,0 0 1,25 0 0,-26 0-1,1 0 17,25 0 155,-1 0-171,-24 75-16,0-26 15,99 175 1,-99-100 0,24-50-16,1 25 15,-25-24-15,49 49 16,-49-99-16,0 24 15,24 1-15,-24-25 16,-25 24-16,50 50 16,0-49-1,-50-25 1,0 49 0,24 1-16,1-50 15,-25-1-15,25 76 16,0-76-16,0 51 15,-25-1 1,24-24-16,1 24 16,-25-24-1,0-25-15,50-1 16,-50 1-16,25 25 16,-25-1-1,0-24 16,24 0 16,-24 25-31,0-26 15,0 1 94,0 25-109,0-25-16,-24-25 15,-1 25-15,0-25 16,0 24 0,-74 1-1,99 0-15,-99 25 16,49-26 0,0 1-16,26 0 15,-1-25 1,0 0-16,0 0 15,0 25 1,1-25 15,-1 25 1,0-25 30</inkml:trace>
  <inkml:trace contextRef="#ctx0" brushRef="#br0" timeOffset="300784.5968">3671 1687 0,'-25'25'140,"25"-1"-124,0 76-16,0-76 0,50 125 16,-50-99-16,0-1 15,74 75 1,-74-49-1,25 49-15,-25-99 16,0-1 0,50 1 218,-25-25-218,24 0-1,-24 0-15,25 0 0,24 0 16,0 0-16,50-49 16,-24 24-1,-51 0 1,50 0-16,-24 25 15,-1-49 1,-49 49-16,0 0 16,-25-25-16,25 25 15,24 0 63,-24-25-78</inkml:trace>
  <inkml:trace contextRef="#ctx0" brushRef="#br0" timeOffset="304447.9394">422 1439 0,'24'49'219,"1"-24"-203,0-25-1,0 25 1,0-25-1,0 25 1,-1-25 0,26 24-1,-25-24 1,0 25 0,-1-25-1,26 25 1,-25-25-1,0 0 1,24 25 31,-24-25-31,0 0-1,0 50 1,-1-50-1,1 0 1,0 0 15,0 0-15,0 0-16,-1 0 16,1 24-1,0-24 16,0 0-15,0 0 0,-1 0-1,1 0 1,50 25 0,-51-25-1,51 0 1,-50 0-1,-1 50 1,1-50 0,0 0-16,0 0 15,0 0 1,-1 0-16,26 0 16,0 25-1,-25-25 1,-1 0-16,1 0 15,25 0-15,-50 24 16,25-24 0,-1 0-16,1 0 15,0 0-15,25 0 32,-1 0-32,-24 0 15,-25 25-15,25-25 16,24 0-16,-24 0 15,0 0 1,0 25 0,24-25-16,-24 0 31,0 25-15,0-25-1,0 0-15,-25 25 16,74-25-1,0 24 1,26 1-16,-76 0 16,26-25-1,-25 25-15,0-25 16,74 25 0,-49-25 15,-26 0-16,1 0-15,-25 24 16,25 1 0,25-25-1,-26 0 1,1 0 0,25 0 15,-1 25-16,-24-25 48</inkml:trace>
  <inkml:trace contextRef="#ctx0" brushRef="#br0" timeOffset="306310.7828">2729 1811 0,'49'0'47,"-24"0"-15,0 0-32,0 0 15,-1 25 1,26-1-1,-25 1 1,0 0-16,-1-25 16,26 25-1,0-25 1,-26 25-16,-24-1 31,50 1 0,-25-25 1,0 25-17,-1-25 17,-24 25-1,0 0-16,0 49 1,0-49 0,0 24 15,0-24-15,0 0 15,0 25 16,0-26-16,0 1-15,-24 0-1,-1-25 16,0 0-31,0 0 16,0 0 0,1 25-16,-1 0 15,0-25 17,0 24-17,0-24 1,1 0-1,-1 0-15,0 25 16,0-25 0,-24 0-1,24 0 48,0 0-16</inkml:trace>
  <inkml:trace contextRef="#ctx0" brushRef="#br0" timeOffset="309015.1081">868 1811 0,'0'0'0,"0"25"0,0 24 15,0 26-15,0-51 16,0 100-16,0-99 16,0 25-16,0-1 15,0 1-15,0-25 16,0-50 187</inkml:trace>
  <inkml:trace contextRef="#ctx0" brushRef="#br0" timeOffset="310343.3384">1091 1761 0,'0'0'0,"0"25"16,25 0-1,0 0 1,0 24 0,0-49-16,-25 25 15,0 0 1,24 0 0,-24-1-16,0 51 31,25-50-31,-25-1 15,0 1-15,0 0 16,0 0-16,0 0 16,0-1-16,0 1 15</inkml:trace>
  <inkml:trace contextRef="#ctx0" brushRef="#br0" timeOffset="312128.184">1191 2133 0,'-25'0'16,"0"0"-1,0 0 1,0 0 15,-24 50-15,24-50 15,-25 0-15,26 0-1,-1 25 16,0-25 32,0 0-63</inkml:trace>
  <inkml:trace contextRef="#ctx0" brushRef="#br0" timeOffset="313727.4267">1389 2084 0,'25'0'79,"-25"24"-64,0 1-15,0 0 16,0 0-1,0 0-15,0-1 16,0 26 0,0-75 187,0-24-188,0 24 17,25-25 15,-1 25-16,1 1-16,0-1 1,0 0 15,0-25 16,-1 26-16,1 24-15,0 0 31,0 0 0,25 0-32,-50 24 17,0 26-17,0-25 1,0 0 0,0 24-1,0-24-15,0 25 47,0-26-31,-25 1-1,0 0 1,0-25 15,0 0-15</inkml:trace>
  <inkml:trace contextRef="#ctx0" brushRef="#br0" timeOffset="314695.3503">1960 2034 0,'0'25'94,"0"24"-79,0 1-15,0 0 16,0-26 0,0 1-16,0 25 15,0-25-15,0-1 16,0 1-16,0 0 15,0 0-15,0 24 16,0 1 0</inkml:trace>
  <inkml:trace contextRef="#ctx0" brushRef="#br0" timeOffset="315976.3595">1488 2257 0,'0'50'94,"0"-25"-79,0-1 1,0 26 0,0-25-1,0 0 1,0 24-16</inkml:trace>
  <inkml:trace contextRef="#ctx0" brushRef="#br0" timeOffset="324504.3731">28625 1488 0,'24'0'94,"1"25"-78,0 25-1,-25 24-15,0 1 16,0 24-16,0 0 16,0-25-16,0 125 15,0-50 1,0-75-1,0 0-15,0 26 0,0-26 16,0-24-16,0 24 16,0 1-1,0-51 1,0 26-16,0 0 0,0-1 16,25-24 109,0 0-110,-1-25 1,1 0-16,50 0 15,-26 0-15,26 0 16,-51 0-16,101 0 16,-26 0-16,25 0 15,25 0-15,-1 0 16,-73 0-16,74 0 16,-50 0-16,0 0 15,-49 0-15,74 0 16,-25-50-16,25 50 15,-74 0 1,98 0-16,-48-25 16,-26 25-16,0 0 0,1 0 15,-26-24-15,1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6:51:29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6424 0,'-50'0'266,"25"0"-266,-49 0 15,49 0 1,-25 0 0,-24 0-16,49 0 15,-25 0-15,26 0 16,-51 0 0,50 0-16,1 0 15,-51-24 1,50-1-1,1 25-15,-1 0 16,0-25 0,0 25-1,0 0 1,-24 0-16,24 0 47,0 0-32,-49 0 17,74 25 15,-25 0-16,25-1-16,0 1 1,0 25 0,0-1-1,-25-24-15,-24 74 16,49-49 0,-25 24-16,0-24 15,25 25-15,-25-26 16,25 26-16,-25-26 15,1 1 1,-1-1-16,25 26 16,-25-26-16,0 26 15,25-50-15,0 49 16,0-24 0,-50-1-1,50-24-15,0 49 16,0-24-1,-24 0 1,24-1-16,0 50 0,-25-49 16,25 25-16,0-26 15,0 26-15,0-26 16,0 26-16,0-51 16,0 51-16,-25-26 15,25 26-15,0-26 16,0-24-16,0 50 15,0-1-15,0-24 16,0 49 0,0-50-16,0 1 15,0 0-15,0 49 16,0-49-16,0 74 16,0-50-1,0 25-15,0-49 16,0 49-1,0-25-15,0-24 16,0-25-16,0 49 16,0 25-1,0-74-15,0 50 16,0-50-16,0 49 16,0-24-16,0-1 15,0 26 1,0-1-16,0-24 0,0 24 15,0-49-15,0 49 16,0-24-16,0 24 16,0-49-16,0 25 15,0-1 1,0 26-16,0-51 0,0 26 16,0 24-16,0-24 15,0 25 1,0-26-16,0 26 0,0-1 15,0 0-15,0-49 16,0 50-16,0-26 16,0 26-1,0-51-15,0 26 16,0 0-16,0-26 16,50 26-16,-26 0 15,1-1-15,-25-24 16,25 0-1,25 24 1,-1 1 15,-24-50-31,0 0 16,0 25-16,0 0 16,-1-25-16,26 0 15,0 25-15,-26-25 16,1 0-1,50 0 1,-51 0 0,1 0-1,50 0 1,-51 0 0,26 0-1,-25 0-15,24 0 16,26 0-16,24 0 15,25-75-15,-99 75 16,99 0 0,-99-25-16,0 25 15,24 0-15,-24 0 16,0 0-16,24 0 62,-24-25 17,25 1-33</inkml:trace>
  <inkml:trace contextRef="#ctx0" brushRef="#br0" timeOffset="9936.2843">30162 6598 0,'-49'0'265,"24"0"-249,-25 0-16,-74 99 16,100-74-1,-76 49 1,51-24-16,-1-25 15,1 0-15,49 0 16,-25-1 0,25 1-1,-25 0 1,0 0-16,0 74 16,25-49-1,0 24-15,0 0 0,0-24 16,0 49-16,0-24 15,0-26 1,0 26-16,0-26 16,0 26-16,0-26 15,0 26-15,0-51 16,25 26-16,0 25 16,0 49-16,-25-25 15,49-50-15,-24 26 16,0-1-1,-25 1-15,25-26 0,49 100 16,-74-99-16,25 24 16,0 25-16,-25-24 15,0-1 1,0 1 0,0 24-16,0-50 15,0 26 1,0-26-16,0 51 0,0-1 15,0 0-15,0 25 16,0 75 0,0-51-1,0 1-15,0-50 16,0-24 0,0-50-16,25-1 0,-25 26 15,0-25-15,0 0 16,24 24-1,-24-24-15,0 25 16,0-1-16,25-24 16,0-25-1,-25 25 1,0 24-16,0-24 16,25 50-1,24-26-15,-24-24 16,0 74-16,49-24 15,-24-1 1,-25 1-16,49-26 0,1 26 16,24-1-16,-25-49 15,1 49 1,-26-49-16,51 49 16,-76-74-1,1 0-15,25 0 16,-25 0-1,-1 0 1,51 0 0,-50 0-1,24 0 17,-24 0-17,0 0 1,-25-24 31,0-1-47,0-50 15,25-49-15</inkml:trace>
  <inkml:trace contextRef="#ctx0" brushRef="#br0" timeOffset="11071.5047">30212 6697 0,'50'0'125,"-1"-25"-110,-49 1 1,25-1-16,25 25 15,-1-25 1,-24 25 0,0-25-16,25-24 15,-1 24 17,1 0-32,-25 25 15,24 0-15,26-74 16,-26 74-16,26-25 15,-1 0-15,25 0 16,25-24-16,-49 49 16,-1-25-16,-49 25 15,0-25 1,24 25-16</inkml:trace>
  <inkml:trace contextRef="#ctx0" brushRef="#br0" timeOffset="12729.1741">31155 11857 0,'0'-25'16,"24"0"-1,1 25 1,0 0-1,0-25 1,0 25 0,0 0-1,-1 0 1,1-25-16,50 25 16,24 0-1,-25-49-15,75 24 16,-124 25-1,49 0-15,25-25 16,-74 25-16,50 0 16,-26 0-16,1-25 15,24 25-15,1 0 16,-26 0 0,-24 0-1,25-49-15,-25 49 0</inkml:trace>
  <inkml:trace contextRef="#ctx0" brushRef="#br0" timeOffset="42902.4663">5085 7590 0,'0'25'94,"25"-25"0,49 0-79,-49 0-15,25 0 16,-26 0 0,1 0-16,50 0 15,-51 0 1,1 0-16,50 0 16,-1 0-16,-24 0 15,98 0 1,1 0-16,0 99 15,0-99-15,-50 0 16,50 0-16,25 0 16,-26 0-16,1 0 15,0 0-15,-50 0 0,25 0 16,-24 0-16,-26 0 16,50 0-1,-50 0-15,1 0 16,-1 0-16,-49 0 15,49 0-15,51 0 16,-101 0-16,100 0 16,-24 0-16,-26 0 15,0 0-15,50 0 16,0 0 0,-74 0-16,24 0 15,1 0-15,-1 0 16,-49 0-16,25 0 15,-25 0-15,24 0 16,-24 0-16,0 0 16,24 0-16,1 0 15,0 0-15,-1 0 16,-24 0-16,0-25 16,24 25-16,-24 0 15,0 0 32,25 0-31</inkml:trace>
  <inkml:trace contextRef="#ctx0" brushRef="#br0" timeOffset="55222.2582">10344 10294 0,'24'25'672,"-24"0"-672,25-25 16,0 24-16,0 1 31,0-25-16,-25 25 1,24-25 78,26 25-47,0 0 31,-26-25-47,26 24 78,-25 1-93,0 0 15,-1-25-15,51 25 15,-75 0-15,25 24-1,-1-24 32,1-25 0,0 0-16,0 25 1,0 0-17,-1-1 1,1 1-16,0-25 31,0 0-15,0 25-16,-1 25 31,1-26 0,0 1 1,25 0-1,-25-25-31,24 50 15,-24-50 1,25 24 0,-1 26-1,1-25 1,-1 0 0,-24-1-16,0-24 15,0 0 1,24 50-16,-24-50 15,25 25 1,24 0 0,-49-25-16,25 49 15,-1-24-15,26 0 16,-1 0-16,-24 24 16,-1-24-16,1 0 15,24-25 1,-24 25-16,0 24 15,-26-49-15,51 25 16,-26 0-16,1 0 16,-25-25-16,49 49 15,1-24-15,-51-25 16,1 25-16,0-25 16,0 0-16,0 0 15,24 0-15,-24 0 16,25 0-1,-1 50-15,-24-50 16,0 24-16,49-24 16,-24 25-16,24-25 15,-24 25-15,49 0 16,0 24-16,-49-49 16,0 25-1,-1 0-15,-24-25 16,74 50-1,-49-26 1,-25-24-16,-1 0 16,1 0-16,50 25 15,-51 0 1,51-25 0,-1 50-1,-49-50-15,25 24 16,24 1-16,-24 0 15,99 25-15,-50-25 16,0-1 0,-49 1-16,74 25 15,-100-50-15,51 0 16,49 49-16,-25-49 16,0 25-1,-24-25-15,74 25 16,-50-25-16,25 50 15,0-50-15,0 24 16,25-24-16,-75 25 16,25-25-16,1 0 15,-51 25-15,26-25 16,24 50-16,-50-50 16,26 0-16,-26 0 15,-24 24-15,0-24 16,25 0-16,-26 0 15,51 0 1,-1 25-16,1-25 16,-1 0-16,-24 25 15,-26-25-15,51 0 16,-1 0-16,1 50 16,-26-50-16,1 0 15,24 0-15,1 0 16,-1 0-16,25 0 15,-49 0-15,49 0 16,-49 0-16,49 0 16,-25 0-16,-24 0 15,49 0-15,-49 0 16,24 0-16,1 0 16,-1 0-16,1 0 15,-26 0-15,26 0 16,-51 0-16,100 0 15,-99 0-15,99 0 16,-25-25-16,-49 25 16,49-25-16,-24-25 15,-26 50-15,26-24 16,24-1-16,-25 25 16,50-25-16,-49-25 31,-1 50-31,-49-24 15,25-1-15,-26 25 16,76-25-16,-76 25 16,1-50-16,25 26 15,-1 24-15,26-25 16,-50 0-16,-1 25 16,51-25-16,-50 0 15,24 25 1,-24-24-16,25-1 15,49 0 1,-74 0 0,49 0-16,-49 25 15,74-25 1,-24 1 0,-26-26-1,-24 25 1,25 25-16,-26-25 15,51 25 1,-50-24-16,-1-1 16,51 0-1,-26 25 1,-24-25 0,25 0-16,-25 25 15,49-49-15,-24 24 16,-25 25-16,24 0 15,1-25-15,74-24 16,-99 49 0,24-25-1,1 25-15,24-25 16,-24 25-16,-25 0 16,49-25-16,-24-24 15,-26 49-15,1 0 16,0 0-16,25 0 15,-50-25-15,49 25 16,26-25 0,-50 25-1,-1 0 1,1-25-16,0 25 16,0 0-1,24-49-15,-24 49 16,25-25-1,-1 25 1,-24 0-16,0 0 16,25 0-16,-1-25 15,-24 25-15,49 0 16,-24 0-16,-25 0 16,24-50-16,-24 26 15,50 24-15,-51 0 16,26-25-16,-25 25 15,0 0-15,24 0 16,1-25 0,-1-25-16,1 50 15,0-24 1,-1 24 0,1 0-16,0 0 15,-1-25-15,-24 25 16,0 0-1,0 0 1,24-50-16,1 50 31,-1-25-15,1 0 0,0 25-1,24-24-15,25-1 16,-24 0-1,-1 0 1,-24 0-16,24 25 0,-24-24 16,24 24-16,1-50 15,-1 25-15,-49 25 16,24 0-16,1-25 16,24 25-16,-49-24 15,25 24 1,24-50-16,-24 25 0,24 0 15,-24 1-15,49-1 16,-74 0-16,0 0 16,-1 25-16,1 0 15,25 0 1,0-25-16,24 25 16,0-49-16,75 49 15,-74 0 1,-51-25-1,100 25 1,-49 0-16,-26-25 16,26 25-16,24 0 0,-74-25 15,74 25 1,50-49 0,-99 49-16,74-25 15,-50 25 1,-24 0-1,24-25-15,-49 25 0,49 0 16,-49-25 0,0 25-16,24 0 15,-24 0 1,50 0 0,24-24-16,-25-1 15,1 25-15,-26-25 16,-24 25-16,50 0 15,98-25 1,-148 25 0,49-25-16,-24 25 15,-25 0 1,49 0-16,-24-24 16,-25 24-16,24 0 0,-24 0 15,0 0 1,74-25-1,-25 25 1,-49 0 0,99-25-1,-99 25 1,25-25-16,-1 25 0,-24 0 16,74-49-16,-74 49 15,0 0 1,25 0-1,-26 0-15,51-25 16,-50 25 0,24 0-16,1 0 15,-1 0 1,-24 0 0,0 0-16,0 0 15,24 0 1,-24 0-1,0 0 1,25 0 15,-26 0 32,1 0-48,25 25-15,-25-25 16,-1 0 0,26 0-1,-25 0 17,0 0-17,24 0 16,-24 0-31,0 0 16,0 0 0</inkml:trace>
  <inkml:trace contextRef="#ctx0" brushRef="#br0" timeOffset="62030.5907">22969 6226 0,'0'25'204,"25"0"-189,0-1 1,0 1-16,-1 0 15,26 25 1,0-1 0,-1-24-16,-24 0 15,0 0 1,0-25 0,-1 0-16,1 0 31,25 24-16,-25-24 1,-1 0 15,1 0-15,25 0 0,-1 0-1,26-24 1,-50 24-1,-1 0-15,76-75 16,-26 50 0,1-74-1,-26 74-15,50-24 0,1-1 16,-51 25-16,1 1 16,24-51-16,-24 50 15,-1 1-15,26-1 16,-1-25-1,75-24-15,-25-26 16,-49 76 0,73-51-16,-123 50 15,99-24-15,-74-1 16,-1 25-16</inkml:trace>
  <inkml:trace contextRef="#ctx0" brushRef="#br0" timeOffset="66120.9695">21828 8012 0,'-25'25'109,"25"0"-78,50-25-31,148 0 16,-74 0 0,-49 24-16,24-24 15,25 0-15,0 0 0,0 0 16,75 0-1,-51 0-15,26 0 16,-25 0-16,74 0 16,-25 0-16,26 0 15,24 0-15,-25 0 16,50 0-16,-25 0 16,25 0-1,-75 0-15,25 0 0,26 0 16,-175 0-16,199 0 15,-174 0 1,-25 0-16,1-49 16,-26 49-1,-24 0-15,0 0 32,0 0 14,0 0-30,74 0-16,-50 0 16,51 0-1,-26 0-15,25 0 16,-24 0-16,-26 0 16,26 0-1,-26 0-15,1 0 16,-25-25-16,-25-50 125,0 51-110,0-26 1,0 25 0,0 0-1,-25 1-15,0-51 16,0 26 0,-24-26-16,49 26 15,0-26 1,-25 26-16,-49-51 15,49 26 1,0 49 0,25 0-16,-50-24 0,26 24 15,-1 0 17,25-24-32,-25 24 15,0 25 1,25-25-16,-25 25 15,-49 0 1,49 0 0,0 0-1,0 0-15,-24-25 0,24 25 16,-49 0-16,49 0 16,-124 0-1,25 0-15,25 0 16,0 0-16,-50 0 15,25 0-15,-75 0 16,50 0-16,1 0 16,24 0-1,-25 0-15,74 0 16,-73 0-16,23 0 0,1 0 16,-173 0-1,148 0 1,-198 0-16,173 0 15,25 0 1,-49 0-16,-25 0 16,-1 0-16,-73 0 15,24 0 1,50 0-16,-75 0 0,75 0 16,-1 0-16,26 0 15,-25 0-15,74 0 16,75 0-16,-26 0 15,26 0-15,24 0 16,25 0-16,-24 0 16,24 0 62,0 0-63,0 0 1,-24 0-16,24 0 31,-25 0-15,26 0 0,24 25 15,0 0 109,0 0-140,0-1 16,0 1-16,0 25 16,0-1-1,0 1-15,0 0 16,0 24 0,0-24-1,0-1-15,24 50 16,-24-24-1,0-26-15,0-24 0,25 25 16,-25-25 0,0-1-1,0 51 1,25-50 0,0-1-1,-25 1 1,25 0-16,-1-25 47,-24 25 0,25 0-47,0-25 15,0 0 1,0 0-1,74 49-15,-25-49 0,-49 0 16,50 0-16,-26 0 16,-24 0-1,49 0-15,26 0 16,-51 0 0,-24 0-1,25 0-15,24 0 16,0 25-16,26-25 15,48 0-15,51 0 16,-25 0-16,24 0 16,-24 0-16,-50 0 15,0 0 1,-50 0-16,0 0 0,-49 0 16,0 0-16</inkml:trace>
  <inkml:trace contextRef="#ctx0" brushRef="#br0" timeOffset="73606.1587">26467 9922 0,'0'-25'141,"0"-49"-125,0 49-1,24-25-15,-24-24 16,25-1-16,0 26 16,0-75-16,24 74 15,-49 25 1,50-74-16,-50 74 15,25 1 1,0-26-16,-1 25 16,1 0-1,0 1-15,0-26 16,0 25-16,-1 0 16,26-24-16,-25 49 15,0-50-15,-25 25 16,24 25-1,26-25 1,-25 1 0,0-1-1,0 0-15,49-25 16,-49 26 0,0 24-1,-1 0-15,1 0 16,25 0-1,-25-25 1,49 25-16,-49 0 0,99-50 16,-99 25-16,-1 25 15,26-24-15,-25-1 16,74 0 0,-99 0-1,74 25-15,26 0 16,-100-25-1,24 25-15,51 0 16,-50 0-16,0-24 16,24 24-16,-24 0 15,25 0-15,-1 0 16,26-50 0,-51 50-16,26 0 15,0 0 1,24 0-1,-49 0-15,24 0 16,-24 0 0,50 0-1,-1 0-15,-24 0 16,49 0 0,-74 0-1,49 0-15,-24 0 0,24 25 16,-24-25-16,24 25 15,1 24 1,-1-49-16,-49 25 0,24 0 16,1 0-16,24-25 15,-24 0-15,0 24 16,-1 1 0,-24-25-16,49 25 15,-74 0-15,25-25 16,0 25-16,0-1 15,24 1 1,26 0 0,-26 25-1,-24-26-15,0 1 16,25 0 0,49 49-1,-49-49-15,-50 0 0,74 25 16,-49-50-16,24 25 15,51 24 1,-100-24-16,49 0 16,-24-25 202,-25-25-202,0-25-16,0-24 16,-25 24-16,0 1 15,1-26-15,24 50 16,-25-24-16,0 24 16,0 0-1,25 0 1,0-24-16,0 24 15,0 0 1,-25 0 0,25-24 46,25 49 79,25 49-141,-1 1 15,26 0-15,-26-1 16,26 26 0,-26-1-1,1-49-15,0 0 16,-1 24 109,-49-24-78,0 25-32,-25-1 1,25-24 0,-24 25-16,-26-1 15,25-49-15,0 25 16,-24 25 0,49-25-16,-25-1 15,-49-24 1,24 50-16,25-25 0,-24 0 15,24-1 1,0-24-16,-49 50 16,49-25-1,-25-25 1,25 0 0,1 25-1,-1-1 16</inkml:trace>
  <inkml:trace contextRef="#ctx0" brushRef="#br0" timeOffset="98773.1819">7962 6722 0,'0'0'0,"0"25"16,25 0-16,25-1 15,-25 1-15,-1 0 16,1 0-1,0-25 1,0 0 0,0 0-16,-1 0 15,1 0 1,0-25-16,0 25 16,49-25 15,1-24 0,-26 24-15,50-25-16,75-49 15,-25-25-15,-25 25 16,50 0 0,-75 49-16,25-49 15,-50 49-15,-24 1 16,-25 24-16,-1 0 15,1 25-15</inkml:trace>
  <inkml:trace contextRef="#ctx0" brushRef="#br0" timeOffset="99701.9746">20489 6424 0</inkml:trace>
  <inkml:trace contextRef="#ctx0" brushRef="#br0" timeOffset="108438.8945">3795 14560 0,'0'-49'156,"99"-75"-141,-49 74 1,24-49-16,50 0 0,-49 24 16,49-24-16,0 0 15,0-25-15,-75 99 16,100-99-16,-25 50 16,50-75-1,124-99-15,-150 124 16,76-25-1,-26 0-15,100 0 16,-75 25-16,50 0 16,-99 25-16,24 0 15,-124 24-15,1 26 16,24-1-16,-25-24 16,-49 49-16,0 0 15,0 0 110</inkml:trace>
  <inkml:trace contextRef="#ctx0" brushRef="#br0" timeOffset="111813.8296">1290 10840 0,'49'0'125,"-24"0"-109,25 0-1,-1 0-15,150 0 16,-1 0-1,75 0 1,-25-25-16,-25-25 0,100 25 16,24-24-16,-24-50 15,-1 49-15,-74 25 16,-49-49-16,-51 49 16,-48 25-16,-26 0 15,-24 0 1,-26 0-1,51-25 79,-1 25-78,-24 0-1,24 0 1,1 0-16,-1 0 16,-24 0-16,24 0 0,-49 0 15,25 0-15,-26 0 16,1 0-16,0 0 109,-25-25-77</inkml:trace>
  <inkml:trace contextRef="#ctx0" brushRef="#br0" timeOffset="116093.7597">5209 8533 0,'25'-50'78,"0"25"-62,-1 1-1,1-1 1,0-25-16,0 25 16,-25 1-1,25-1 1,-1 0-1,26 0 1,49 0-16,0 1 0,75-51 16,-75 75-16,50-49 15,50-26 1,-51 50-16,224 0 16,-223 1-1,-74 24-15,123-50 16,-99 50-1,1 0-15,-51 0 16,26 0-16,-51 0 16,26 0-1,-25 0-15,0 0 16,-1 0 0,1 0-1,0 0-15,0 0 16,24 0-1,-24 0 1,0 0 31</inkml:trace>
  <inkml:trace contextRef="#ctx0" brushRef="#br0" timeOffset="120013.2173">14585 6003 0,'0'49'109,"25"1"-93,0-25 0,-25 24-16,49 26 0,26-1 15,-1 1-15,-49-26 16,25 26 0,-1-1-16,1 25 15,-25-24-15,24-26 16,-24 1-16,25 24 15,49 26-15,0 24 47,75 173-31,-149-247 0,24-1-16,-24-24 15,-25 25-15,99 49 16,-74-74-1,0 24-15,0 1 16,24 24 0,-24-49-16,-25 0 15,99 124 1,-74-99 0,74 98-1,-74-48 1,0-51-16,24 26 15,-24-51 1,-25 1 0,25 25-1,0-25 1,-25-1 156,-25 1-141,-49-25-31,-1-49 16,26 24-1,-1 0-15,25 0 0,0 25 16,1-49 0,73 49 218,26 24-234,-26 1 16,75 50-1,0-26 1,-49 26-16,-26-51 0,1-24 15,24 25-15,-24 25 16,0-25 31,-26-25 109,26 0-140,0-100-16,49-48 15,-50 73 1,-24 26 0,0-26-16,0 26 15,24-26-15,1 1 16,-50 49-16,25-74 0,0 74 16,-25 0-1,24-24 1,-24 24-1,25 0-15</inkml:trace>
  <inkml:trace contextRef="#ctx0" brushRef="#br0" timeOffset="122861.7218">9599 11361 0,'-24'0'156,"-51"0"-156,-74 24 16,1-24-1,-1 100 1,-50-51-16,50-24 0,-49-25 15,49 50-15,0-1 16,-124-49-16,125 0 16,-1 25-16,-50 0 15,100-25-15,-99 74 16,74-74-16,-25 25 16,0-25-16,0 0 15,-49 0 1,-25 0-16,24 0 0,25 0 15,26 0-15,-26 0 16,-124 0 0,150-50-16,24 50 15,-25-24 1,0-51 0,99 75-16,25-25 0,-49 25 15,49-24-15,0-1 16,1-25-1,-26 1-15,0-1 16,26 0-16,-1-24 16,25-25-1,0-50 1,0 124-16,0-49 16,0 49-1,0 0 1,-25 0 109,0 25-110,-74 0-15,-25 75 16,124-51 0,-149 51-1,50-50-15,24 74 16,-24-49 0,50-50-1,24 0 1,50-25 124,-1-25-124,51-24 0,74-125-16,-75 75 15,1 75-15,-26-1 16,-24 25-16,25 0 16,74-49-1,-100 49 1,26 25-16,-50-25 0,50 25 15,-1-24-15,-24 24 16,0 0 0,24-25-1,-24 25-15,0 0 32,0 0-17,24 0-15,100 0 16,-25 49-1,0 1-15,25 24 16,50 26-16,-150-100 16,50 0-16,1 24 15,24 1-15,-75-25 16,-24 25-16,25-25 16,-26 0-1,1 0-15</inkml:trace>
  <inkml:trace contextRef="#ctx0" brushRef="#br0" timeOffset="134965.3147">14461 7739 0,'25'0'141,"-25"25"-141,25 0 16,0-1-16,49 51 15,-24-50 1,-50-1-1,49 26-15,-24-25 16,0-25 0,0 0-1,-25 25-15,148 49 16,-123-74-16,25 0 16,-25 0-1,24 0 1,1 0-16,49 0 15,-25 0 1,1-25-16,24 1 0,-74-1 16,99-75-16,-99 76 15,49-1 1,1-25-16,-1 1 16,-49 24-16,99-25 15,-50-24-15,50-25 0,-49 49 16,49-49-1,25 0-15,-50 24 16,-25-24-16,-24 74 16,-25 25-16,-1-49 15</inkml:trace>
  <inkml:trace contextRef="#ctx0" brushRef="#br0" timeOffset="137829.7433">22870 4961 0,'25'25'47,"0"24"-32,24 1-15,-49 24 16,50-24-16,-25-25 16,24 24-16,-24-24 15,0-25 1,49 25-1,-49-25 1,0 25 0,0 0-16,-1-25 15,1 0 1,25 24 0,-25-24-16,24 25 15,-24-25 1,25 0-16,-1 0 15,50 0 1,-24 0-16,74 0 0,0 0 16,-1-49-16,51-26 15,-50 26 1,24-100-16,-49 74 16,25 1-16,-25 0 15,0-1-15,-74 25 16,99-24-1,-100 24 1,-24 26 15,0-1-31,0 25 16,-1 0 0,26 0-1,-25 0 1,0 0-1,-1-25 1</inkml:trace>
  <inkml:trace contextRef="#ctx0" brushRef="#br0" timeOffset="144340.4937">17214 9575 0,'25'-25'438,"0"25"-423,0-75-15,0 51 16,-1-26 0,26 0-16,-25 1 15,0 24 1,-1 0 0,1 0-16,-25 1 15,0-1 1,25 0-1,0 0-15,0 25 32,-25-25-17,25 1 1,-1 24-16,26-25 16,0 0-1,-1 0 1,26-49-16,-1 49 15,-24 0 1,-26 25-16,100-50 16,-99 26-16,50 24 15,-26 0-15,26-50 16,-1 25 0,-24 25-16,-1-25 15,26 1-15,24 24 16,-49-25-16,24 25 0,25-25 15,-49 0-15,49 25 16,50-25 0,-50 25-1,-25 0-15,50-49 16,-24 49-16,-51 0 0,51 0 16,-1 0-1,-50 0-15,100 0 16,-74 0-1,98 0 1,-123 0-16,99 0 16,-50 0-1,0 0-15,-49 0 16,49 0-16,0 0 16,-24 0-1,-1 0-15,25 0 0,-24 0 16,-1 0-16,50 0 15,25 0 1,-124 0 0,49 0-16,-24 0 15,24 49-15,50-24 0,-99-25 16,99 25 0,25 0-16,-50 24 15,-49-49-15,98 25 16,-73 0-16,74 0 15,-75 24 1,1-49-16,-1 25 16,0 0-16,1-25 15,-26 25-15,1-25 16,0 25 0,-50-1-16,0-48 171,0-1-155,-50-74 0,25 49-1,0 50-15,1-50 16,-1 1-16,0 24 16,0 0-16,-24 0 15,24 25 1,0-24-1,0-26 32,75 50 110,-1 25-142,26 0-15,98 24 16,-173-24-1,75 0-15,-26 0 16,1-25-16,-25 0 16,0 24 124,-25 1-140,-25 25 16,25-25 0,-50-1-16,25 1 15,-49 50 1,74-51-1,-50 1-15,1 0 16,-1 25 0,1-25-16,49-1 31</inkml:trace>
  <inkml:trace contextRef="#ctx0" brushRef="#br0" timeOffset="152380.3929">31725 10294 0,'-25'25'63,"25"24"-48,0 26 1,0-50-16,0-1 15,0 1-15,0 25 16,0-25 15,0-1-15,25-24 0,0 0-1,0 0 1,49 0-16,-24 0 15,-1-99 1,1-50-16,-25-74 16,74-99-1,-99 247-15,0-49 16,0 50-16,0 49 16,0 0-16,0-24 15,0 24 63,-25 25-62,-49 0 0,-1 99-1,1 0-15,49-24 16,-74 98-1,74-98-15,25-51 16,-25 26-16,25-25 16,-49 25-16,74-75 125,49-75-110,-49-24 1,-25-24 0,0 123-16,0-50 15,0 51 1,0 98 78,0 75-94,-50 173 15,50-198 1,-25 25-1,25-124 1</inkml:trace>
  <inkml:trace contextRef="#ctx0" brushRef="#br0" timeOffset="158933.2538">5606 6028 0,'0'-25'109,"49"25"-93,-24 25-16,0-25 16,25 24-16,49 1 15,-49 25-15,49-25 0,-25-1 31,-24 1-31,-25-25 16,49 0 0,-49 0-16,49 0 15,-24 0-15,24 0 16,-49 0-16,49 0 16,75-25-16,75-123 15,197-125 1,-322 198-16,75-74 15,-100 125-15,-49-1 16,50 0-16,-51 0 16,-24 0 124</inkml:trace>
  <inkml:trace contextRef="#ctx0" brushRef="#br0" timeOffset="160261.2173">20811 5432 0,'-25'0'62,"25"25"-62,0 49 16,0 50 0,0-99-16,0 0 15,0 25-15,0-26 16,25 26-16,-25-25 15,25 0 1,-25 0-16,25 24 16,24-24 31,-24-25-47,25 0 15,-25 0 1,24 0-16,26 0 15,-51-25-15,51-24 16,-26 24-16,26 0 16,-26 0-16,26-25 15,-26 1-15,-49 24 16,75-49 0,-50 49-16,24 0 0,1-25 15,-25 26-15,-25-1 16,0 0-1,25 0-15,-1-24 47</inkml:trace>
  <inkml:trace contextRef="#ctx0" brushRef="#br0" timeOffset="182077.246">24333 6573 0,'25'-25'31,"0"25"1,0 0-17,0 0 1,24 25-16,-24-25 31,0 0-15,24 0-1,1 25 1,0-25 0,-1 0-16,26 0 15,-26 0-15,26 0 0,-50 0 16,49 0-1,-24 0-15,49 0 16,-50 0-16,26 0 16,74-25-1,-75 0-15,100-99 16,-100 50 0,0 49-16,1-24 15,-50 24 1,24-25-1,-24 25 1,0 25-16,0-24 16,0-1-16,-1 0 15,1 0-15,0 25 16,0-25-16,24-24 16,-24 24-16,0 0 15,25 25 1</inkml:trace>
  <inkml:trace contextRef="#ctx0" brushRef="#br0" timeOffset="183253.2643">26516 11286 0,'0'124'62,"0"25"-46,0-25-1,0 124-15,-25-99 0,25 49 16,-49-49-16,-1 50 16,50-51-1,-25 26 1,25-124-1,-24 24-15,24-24 0,0 24 16,0-49-16,0 0 16</inkml:trace>
  <inkml:trace contextRef="#ctx0" brushRef="#br0" timeOffset="185924.3103">26615 11237 0,'-49'0'15,"24"0"17,124 0 155,75-75-171,198-74-1,-223 124-15,-50 1 16,0 24-16,-49 0 16,-25-25-16,-1 25 15,26 0 157,24 0-156,-24 74-16,-25 1 15,24 24-15,-24-25 16,-25 26-16,25-26 16,-25 75-16,0-50 15,50 25-15,-50 0 16,0 0 0,0-74-16,0 49 15,0 0-15,0-49 16,0 24-16,0 1 15,0-26-15,49 50 16,-49-49-16,0 24 16,25-24-16,-25 24 15,25 1-15,-25-26 16,0-24 0,25 25-16,-25-25 15,25 24-15,24 1 16,-49-25-16,0 0 15,0 24 1,0-24-16,0 0 16,0 24-16,25 1 15,-25-25 1,0 0 109,0 24-109,-25 1-16,-173-25 15,98-1 1,-98 1-16,49 25 15,-99-25-15,50-1 16,24-24-16,-24 50 16,49-50-16,50 0 15,-1 0-15,-24 0 16,100 0 0,-1 0-16,-25 0 15,25 0-15,25-25 375,0-24-375,0-26 16,0 50-1,0-49-15,0 49 16,0-49 0,0 24-16,0 25 15,0-24-15,0 24 32,0 0-32,0-24 15,0 24 16,0 0 1,0 0 15,25 25 46,50 0-77,-51 0-16,51 0 16,-50 0-16,-1 0 15,26 0 1,-25 0-16</inkml:trace>
  <inkml:trace contextRef="#ctx0" brushRef="#br0" timeOffset="190883.7835">16867 11435 0,'0'25'94,"0"0"-94,0 24 16,0 1-1,0-25 1,-25-1-16,25 26 16,0-25-1,0 0-15,0 24 16,0-24 0,0 0-1,-24 49-15,-1-49 16,25 25 15,0-26-15,0 1-16,-25 0 15,25 0-15,0 24 16,0-24-16,0 0 16,0 0-1,-25 25 1,25-1-1,0-24 64,0 0 202,0 24-266,0-24 1,-25-25 0,25 25 15,0 25-15,0-26-1,0 1 16,0 25-15,0-25-16,-24 24 16,24 26 15,0-51-15,-25 26-16,25 0 15,0 24-15,-25-24 16,25 24-16,0 0 15,0 26-15,-25-1 16,-49 25-16,74-25 16,0-24-16,-25 24 15,25 0-15,-25-49 16,25 49 0,-25 25-16,25-99 15,-24 49 1,-1-49-1,25 0 1,0 24-16,0-24 0,0 0 16,0 25-1,0-26-15,-25 1 16,0 0 15,25 0-15,0 0 15,-25-1-15,0 1-1,25 0 1,0 0-16,-24 0 16,-1-1 15,25 1 16,-25 0-32,0-25 17,0 0-32,-49-25 15,24-49 1,50 24-16,-24-49 15,-51 0 1,50-1 0,1 51-1,-1-26-15,25 51 32,-25-1-32,25 0 15,25 75 188,-25-26-203,25 51 16,-1-1 0,26-24-16,-25 0 15,74 24-15,-74-24 16,-25-26-16,25 26 0,24 0 15,-24-26 1,0 26-16,0-25 16,-1 0-16,26 24 15,-50-24 1,25 25 0,-25-26-1,25-24-15,0 25 31,-1 0-15,-24 0 15,50-25 16,-25 0-47,0 0 16,49 0-1,-24 0-15,-1 0 16,1 0-16,49 0 16,-25-25-1,1-49-15,24 24 16,25-24-16,-74 49 16,74-25-16,-75 1 0,51-26 15,-26 26-15,0 49 16,1-25-1,-26 0-15,26 0 16,-1-24-16,-49 49 0,0-25 31</inkml:trace>
  <inkml:trace contextRef="#ctx0" brushRef="#br0" timeOffset="192668.8007">22374 9227 0,'0'25'78,"25"50"-62,24 98 0,-24-148-16,0 74 15,24-49 1,-24-1 0,0-24-16,0 0 15,0-25 1,-1 0 15,26 0-31,-25 0 16,0 0-1,24 0 1,1 0 0,-25 0-16,24 0 0,1-25 15,0 0 1,-1 1-16,1-26 0,-1 0 15,-24 26-15,74-1 16,-49-25 0,-50 25-16,74-74 15,-74 74-15,25 25 16,0-49-16,25-26 16,-26 51-16,1-26 0,0 0 31,0-24-16,0 49-15,-25 0 16,24 25 15</inkml:trace>
  <inkml:trace contextRef="#ctx0" brushRef="#br0" timeOffset="193829.5007">23217 10195 0,'-25'25'47,"25"-1"-32,0 1 1,0 25-16,0-1 16,0 26-1,25-26 1,0-24-16,-25 0 15,25 0-15,0 0 47,-1-25-31,26 0 0,24 0-1,50-50 1,-74 0-1,49-74-15,0 75 16,-24-26-16,-1-24 16,1 25-16,49-50 15,-99 74-15,24-24 16,50-1-16,-74-49 16,25 75-16,-1-51 15,-24 76-15,-25-26 16,50 0-16,-50 26 15,25-26 1</inkml:trace>
  <inkml:trace contextRef="#ctx0" brushRef="#br0" timeOffset="194891.9221">24284 10542 0,'0'25'79,"0"24"-64,0 1-15,0-25 0,0 0 16,0 24-16,0-24 31,0 25-15,25-50 62,24 0-63,1 0 1,74-25 0,-75-25-16,1 1 15,49-51-15,-74 76 16,74-76-16,1 26 16,-26-50-1,0 0-15,1 50 0,-26-51 16,-24 101-16,25-1 15,-25-25 1,-25 25-16</inkml:trace>
  <inkml:trace contextRef="#ctx0" brushRef="#br0" timeOffset="211660.868">2803 6077 0,'25'0'109,"-25"50"-93,25-25-16,-1-25 0,1 49 16,0 1-1,0-25 1,-25-1-16,25 1 15,-25 0-15,24 0 16,1 24-16,-25-24 16,25-25-16,25 50 15,-26-1-15,-24-24 16,25 25 0,25-1-16,-25-49 46,-1 0-14,26 0-17,-25 0 1,0 0 0,24 0-1,-24 0-15,0 0 16,49 0-1,-24 0 1,24 0-16,50-74 16,-49 49-1,24-49-15,-25 24 16,1 1-16,-26-1 16,26 0-16,198-148 15,-149 124 1,49-75-16,-24 25 15,74 24-15,-74-48 16,25 24-16,-1 24 16,-73 51-16,24-1 15,-75 25-15,-24 1 16,0 24 0</inkml:trace>
  <inkml:trace contextRef="#ctx0" brushRef="#br0" timeOffset="225491.3968">27136 12998 0,'-24'24'31,"24"1"-16,0 25-15,0 74 16,0-74 0,0-1-1,24-24-15,1 0 16,25 0 15,-25-25 0,-1 0 32,26-25-47,-25-25-1,0-49-15,-1 49 16,1-24-16,25 24 15,-25-24-15,-25 24 16,24 25-16,-24-24 16,0-1-16,25 50 15,0-74 1,0 49 15</inkml:trace>
  <inkml:trace contextRef="#ctx0" brushRef="#br0" timeOffset="269644.0538">5606 9922 0,'0'-25'140,"25"25"-124,-1 0-1,1 0 1,-25 25-16,50 24 0,-25-24 16,24 50-16,26-1 15,-50-49-15,-1 25 16,76 74 0,-51-25-1,1-25-15,-25-24 0,-1-25 16,51 74-16,-50-25 15,-1-24 1,26 24-16,-25-24 0,0-25 16,-1 24-16,-24 1 15,75 49-15,-50-24 16,24-26 0,-24 1-16,0-1 15,0-24 1,24 25-1,-24-1 1,-25 26 0,99 49-16,-24 74 15,-1-49 1,-24-99-16,-25 49 16,49 25-16,-49-50 15,49 50-15,-24-74 16,-25-25-1,24 99-15,1-50 0,-1 1 16,-24-1-16,25-24 16,-25-1-16,-1 1 15,1-1-15,0 1 16,0-25-16,0 25 16,74 123-1,-74-148 1,-1 25-16,76 123 15,-76-98 1,51 24-16,-50-50 0,49 26 16,-49-26-16,0-24 15,0 0-15,-25 0 16,24-25 0,1 25-16,-25-1 15</inkml:trace>
  <inkml:trace contextRef="#ctx0" brushRef="#br0" timeOffset="271549.6512">21803 10145 0,'0'50'140,"25"-1"-124,-25 1-16,75 99 15,-51-100 1,1 26 0,0-26-16,25 26 0,-1 24 15,-24-25-15,49 100 16,-49-100 0,74 75-1,-74-99-15,0 24 0,0 75 16,49-25-16,-24-49 15,74 148 1,0-74 0,-50 24-16,-24-123 0,0 49 15,49 75-15,-50-125 16,-24 26 0,50 24-16,-26-25 15,75 100-15,-74-100 0,-1 1 16,51 24-1,-26 0-15,50 50 16,-74-99-16,24 49 16,100 0-1,-75-24-15,-74-51 16,49 76-16,1-26 16,-51-49-16,1 24 15,25 1-15,-1-25 16,-24 0-1,0-25 1,0 24-16,-25 1 16,49 25 15,-24-25 0,0 0 16</inkml:trace>
  <inkml:trace contextRef="#ctx0" brushRef="#br0" timeOffset="276907.0265">1736 6772 0,'-24'24'78,"24"1"-62,0 25-16,0 49 16,0-24-1,0-26-15,0 26 16,0-51-16,24 51 15,-24-50 1,25-1-16,-25 26 0,25 0 16,-25-26-16,25 26 15,0 0 1,-1-1 0,-24-24-16,25 49 15,0-49 1,25 25-1,-26 24 1,26 1 0,-50-51-16,25 1 15,0 0 1,-1 0 0,-24 0-1,25 0 1,0-50 187,99-99-187,124-199-1,-124 125-15,25 24 16,74-148-1,-99 148-15,-74 100 16,-1 24-16,-24-24 16,0 24-16,0 0 15,-25 26 1,0-1 0</inkml:trace>
  <inkml:trace contextRef="#ctx0" brushRef="#br0" timeOffset="286985.4287">20489 7913 0,'24'0'79,"1"0"-64,99-25 1,-74-25-1,24 50-15,75 0 16,-74-25-16,73-24 16,76 49-16,-26-25 15,50-74-15,248-50 16,-397 124 0,50-24-1,-74 49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8:33:32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17338 12502 0,'50'49'187,"0"1"-171,-26-25-16,-24-1 15,25 1-15,0 0 16,0-25 0,25 50-16,-50-26 0,24 1 15,1-25 32,0 0-47,99 0 16,50-198-16,-1-25 15,-24 24-15,-25 1 16,50-26-16,-25 26 16,-1-25-16,26 24 15,-75 26-15,-49 24 16,-25 74-16,49-24 16,-49 25-16,0 49 15,-25-25 32</inkml:trace>
  <inkml:trace contextRef="#ctx0" brushRef="#br0" timeOffset="3750.619">23118 8483 0,'-25'0'250,"-99"-25"-235,-25 25-15,25 0 16,-25 0-16,50 0 16,25 0-16,-1 0 15,26 0 1,-1 0-16,25 25 187,25 74-171,0-24-16,0 74 16,0-1-16,0 1 15,0-25 1,0 124-16,0-99 0,0 25 15,0 24-15,0-49 16,0-25-16,0 25 16,0-50-1,0 149-15,0-198 16,0 24 0,0-24-16,0 49 0,0-74 15,0 49-15,0-49 16,0 50-1,0-26-15,0 26 16,-24-51-16,24 100 16,0-49-1,0-1-15,0 1 16,0 24-16,0-50 16,0 51-16,0-51 15,0 26-15,0-1 16,0 1-16,0-1 15,0-49-15,0 0 16,0 24-16,0 1 16,0-25-16,0 24 15,0-24-15,0 0 16,0 49-16,0-24 16,0-25-16,0-1 15,0 1-15,0 50 16,0-51-16,0 1 15,0 25-15,0-1 16,0 26-16,0-50 16,0 24-1,0 1 1,0-25-16,0 24 16,0-24-16,0 0 15,0 0 1,0 0 15,0-1-31,24 1 31,1 0 1,-25 0-1,25-25-16,0 0 1,24 0 0,-24 0-16,0 0 15,0 0 1,0 0-16,24 0 16,-24 0-1,0 0-15,49 0 16,-49 0-1,25 0 1,-1-50 0,-24 50-1,0 0-15,49 0 16,-24-25-16,0 25 16,24 0-16,0 0 15,1-24 1,-50 24-16,-1 0 15,26-25-15,0-25 16</inkml:trace>
  <inkml:trace contextRef="#ctx0" brushRef="#br0" timeOffset="5654.4558">22994 13122 0,'0'-25'78,"0"0"-78,25 25 16,49-25-1,-24 0 17,-25 25-32,-1 0 15,1 0 1,25 0-16,24 0 16,25 0-16,50 0 15,0 0-15,25 0 16,74 0-16,-50-74 15,-24 74-15,-50-25 16,25 0-16,0 25 16,-50-24-16,50 24 15,-100 0-15,50 0 16,-74 0-16,99-50 16,-99 50-16,25 0 15,74 0-15,-50 0 16,0 0-16,26 0 15,-26 0-15,1 0 16,-1 0-16,-24 0 16,-26 0-16,26 0 15,-25 0-15,0 0 32</inkml:trace>
  <inkml:trace contextRef="#ctx0" brushRef="#br0" timeOffset="9718.0901">28079 5308 0,'0'75'47,"25"-51"-47,0 1 15,24 124-15,-24-99 16,25 24-16,-1 50 16,-24-99-1,0 0-15,-25 0 31,25-1-31,24 26 32,-24-50-1,25 0-15,-26 0-1,1 0 1,50 0-16,-26 0 15,100-50 1,149-123-16,-199 123 16,-49 25-1,148-74-15,-124 74 16,75-74-16,-149 74 0,99 0 16,75-74-1,-75 50-15,-74 24 16,25 25-16,24-50 15,-49 25 17</inkml:trace>
  <inkml:trace contextRef="#ctx0" brushRef="#br0" timeOffset="10950.8713">28575 8657 0,'99'25'47,"-74"-1"-31,0 1-16,74 0 15,-49 25 1,-1-26-16,1 1 16,-1-25-16,-24 25 31,0-25 78,0 0-109,25-50 16,-1-24-16,-24 0 15,-25 49-15,74-50 16,26 1-16,-76 0 16,26 24-16,-50 0 15,50 1-15,-50 24 16,0-25 0</inkml:trace>
  <inkml:trace contextRef="#ctx0" brushRef="#br0" timeOffset="12463.8908">28377 11237 0,'0'49'157,"0"-24"-142,0 25 1,0-1-16,0-24 15,0 25-15,24-1 16,1-24 0,-25 0-1,25 24 1,0-24 0,0 0-1,-1-25 1,26 0-1,-25 0 1,0 0-16,49 0 16,50 0-16,-50-50 15,75-24-15,75-50 16,123-99 0,74-1-1,-172 76 1,-76 48-1,-148 100 1,0-24-16</inkml:trace>
  <inkml:trace contextRef="#ctx0" brushRef="#br0" timeOffset="13952.2337">28203 14759 0,'25'0'125,"0"0"-110,-1 25-15,1-25 16,50 49 0,-26 1-1,-24-50 1,0 25-16,-25-1 16,25 1-16,-1 0 15,1-25 63,0 0-46,0 0-17,99-74-15,-50-26 16,50-24-1,25-24-15,-25-76 16,50 51-16,-25 24 0,-25-25 16,0 75-16,0-25 15,-25 0 1,-50 99-16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1T08:34:00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2902 0,'49'0'187,"-24"0"-171,0 0-16,25 0 16,-1 0-1,26 0-15,-26-25 16,1 1-16,0 24 16,49-25-16,0 0 15,50 0-15,0 25 16,-1-74-16,1 74 15,-74-25-15,173 0 16,-174 25 0,-24 0-16,24-25 15,-49 25 1,0 0 15,49 0-15,-24 0-1,24 0-15,-24 0 16,49 0-16,25 0 16,0 0-16,-25 0 15,25 0-15,0 0 16,-49 0-16,49 0 16,-50 0-16,1 25 15,-1 0 1,-24-25-16,74 25 15,-25-25 1,-25 0-16,-49 0 16,25 25-16,-25-25 15,-1 0-15,1 0 16,0 0-16,25 0 16,-26 0-16,51 0 15,-26 0-15,26 0 16,-50 0-16,49 0 15,-24 0-15,-26 0 16,51 0-16,-50 0 16,49 0-1,-49 0 1,0 0-16,-1 0 16,1 0-16,25 0 15,24 0-15,-24 0 16,24 0-16,1 0 15,-50 0-15,24 0 16,26 0 0</inkml:trace>
  <inkml:trace contextRef="#ctx0" brushRef="#br0" timeOffset="2828.6023">9178 2753 0,'25'0'250,"49"0"-250,-24 0 16,24 0-1,-24 0-15,24 0 0,-24 0 16,24 0-1,50 0 1,0 0-16,-25 0 0,-49 0 16,49 0-16,0 50 15,-24-50 1,49 0-16,-25 0 16,-25 0-16,1 0 15,-1 0-15,25 0 16,125 0-1,-26 0 1,-49 0 0,49 0-1,-24 25 1,-75-25 0,-24 0-16,24 0 15,0 0 1,100 25-1,-100-1-15,-25-24 16,125 75-16,-175-75 16,51 0-16,49 25 0,-50-25 15,25 0-15,100 24 16,-125-24 0,150 25-1,-51-25 1,-49 50-1,-49-50-15,-1 0 16,0 0-16,50 0 0,-74 0 16,99 0-1,-50 0-15,25 0 16,174 0 0,-149 0-16,-25 0 15,124 0 1,-199 0-16,51 0 15,-26 0-15,-24 0 16,-26 0-16,26 0 16,-25 0-1,0 0-15,24 0 16,1 0 0,-1 0-16,1 0 15,24 0 1,-24 0-16,24 0 15,-49 0-15,50 0 16,-1-25 0,25 25-1,-24 0-15,-26 0 16,26 0-16,-26-25 16,51 25-1,-26 0 1,-24 0-16,24-49 15,-24 49-15,24-25 0,-24 25 16,49 0-16,-50-25 16,26 25-1,-1 0-15,1-25 16,-50 25-16,24 0 16,1-49-16,24 49 15,-74-25-15,50 25 16,24 0-16,-24 0 15,24-25-15,-24 25 16,24 0-16,25-25 16,-24 25-1,74-49-15,-75 49 16,25 0-16,-24 0 16,24 0-1,25 0-15,0 0 0,25 0 16,0 0-16,-25 0 15,25 0-15,49 0 16,-49 0 0,-25 0-16,99 0 15,-124 0-15,-24 0 16,-1 0 0,-24 0-16,49 0 15,-49 0-15,-1 0 16,-24 0-16,49 0 15,-49 0-15,50 0 16,-26 0-16,50 0 16,-24 0-1,-1 0 1,1 0-16,-51 0 0,51 0 16,-50 0-16,24 0 15,1 0 1,24 0-1,1 0 1,-1 0-16,-24 0 16,24 0-1,1 0-15,-51 0 16,26 0 0,-25 0-1</inkml:trace>
  <inkml:trace contextRef="#ctx0" brushRef="#br0" timeOffset="15947.6389">2034 4440 0,'50'0'203,"24"-25"-203,25 25 16,-24 0-16,73 0 16,-24 0-16,-49 0 15,49 0-15,-25 0 16,0 0-16,-49 0 16,49 0-16,0 0 15,50 0-15,-50 0 16,1 0-1,49 0-15,-25 0 16,0 0-16,0 0 16,-25 0-16,50 0 15,49 0-15,-99 0 16,25 0-16,0 0 16,0-74-16,-49 74 15,49 0-15,-25 0 16,-49 0-16,49 0 15,-25 0-15,1-25 16,-1 25-16,-24 0 16,-26 0-16,26 0 15,25 0-15,-51 0 16,1 0-16,50 0 16,-51 0-16,51 0 15,-26 0-15,100 0 16,-74 0-16,49-25 15,-50 25-15,50 0 16,0 0-16,-25 0 16,50 0-1,-50 0-15,-24 0 0,74-25 16,-50 25-16,25-49 16,-25 49-1,-25 0-15,26-25 16,49 0-16,-50 25 15,50 0-15,-1 0 16,-48-49-16,48 49 16,-73 0-16,49 0 15,0-50-15,-25 50 16,0-25-16,-49 25 16,24-25-16,-49 25 15,25 0-15,24 0 16,-24-24-16,-25 24 15,24 0-15,-24 0 16,74 0-16,0 0 16,-24 0-16,-1 0 15,50 0-15,0 0 16,0 0-16,50-50 16,-75 50-16,0 0 15,1 0-15,-26 0 16,75 0-16,-75 0 15,26 0-15,-26 0 16,25-50-16,-24 50 16,24 0-16,50 0 15,-1 0 1,-24 0-16,25 0 16,-49 0-16,98 0 15,-74 0-15,-25 0 16,50 0-16,-99 0 15,24 0-15,25 0 16,-49 0-16,24 0 16,-24 0-16,24 0 15,-24 0 1,24 0-16,-24 0 16,24 0-16,-49 0 15,50 0-15,49 0 16,-50 0-16,25 0 15,0 0-15,-49 0 16,49 0-16,-24 0 16,-1 0-16,1 0 15,24 0-15,-25 0 16,1 0-16,-26 0 16,26 0-16,-51 0 15,26 0 1,-25 0-1,24 0-15,1 0 16,-25 0-16,24 0 16,26 0-16,-1 0 15,1 0-15,-1 0 16,75 0-16,-124 0 16,99 0-16,-25 0 15,-49 0-15,24 0 16,0 0-1,-49 0-15,0 0 16,25 0-16,-26 0 16,1 0-16,0 0 15,25 0-15,-26 0 16,1 0-16,50 0 16,-51 0-16,51 0 15,-25 0-15,49 0 16,-25 0-16,-24 0 15,74-24-15,-25 24 16,-25-75-16,1 75 16,24-25-16,-25 25 15,1 0-15,-26 0 16,26-24 0,-26 24-16,26 0 15,-50 0-15,24 0 16,-24 0-16,25 0 15,-25 0-15,-1 0 16,26 0-16,0 0 16,-1 0-16,26 0 15,-26 0 1,1 0-16,-25 0 16,-1 0-1,26 0 1,-25 0-1,0 0-15,24 0 32,-24 0-17,0 0 1,24 0 0,-24 0-16,0 0 15,25 0-15,-26 0 16,1 0-16,50 0 15,-26 0 1,1 0-16,0 0 16,24 0-1,-49 0 235,0 0-250,24 0 16,-24 0 0,0 0-16,24 0 31,-24 0-31,0 0 31,0 0-31,24 0 16,-24 0-16,0 0 15,0 0-15,0 0 16,-1 24 0,51-24-1,-26 0-15,-49 25 16,100-25-16,-26 0 15,-24 0-15,24 25 16,-24-25-16,-25 0 16,24 0-16,1 25 15,-1-25 1,1 0-16,-25 0 16,0 0-16,-1 0 15,1 0-15,0 0 16,0 0-16,24 0 15,26 49 1,-50-49-16,-1 0 16,51 25-16,-50-25 15,49 0 1,-24 0-16,24 0 16,0 25-16,1-25 0,-25 0 15,24 0 1,-24 0-16,-1 0 15,-24 0-15,25 25 16,24-25-16,0 0 16,-24 0-16,49 0 15,-49 0-15,99 0 16,-75 0-16,-49 0 16,99 0-16,-50 0 15,-24 0 1,24 0-16,-24 0 15,24 0-15,-49 0 16,50 0-16,-26 0 16,26 0-16,-51 0 15,1 0-15,0 0 16,0 0-16,24 0 16,1 0-16,-25 0 15,0 0 1,24 0-16,-24 0 15,0 0 1,24 0 0,-24 0-16,0 0 15,50 0-15,-51 0 16,51 0-16,-26 0 16,26 0-16,-50 0 15,49 0 1,-49 0-16,0 0 15,49 0-15,-49 0 16,49 0-16,-49 0 16,0 0-16,24 0 15,1 0-15,24 0 16,-24 0-16,-25 0 16,24 0-16,1 0 15,24 0-15,-49 0 16,50 0-16,-50 0 15,-1 0-15,51 0 16,-50 0-16,24 0 16,1 0-16,24 0 15,-24 0-15,-25 0 16,24 0-16,1 0 16,24 0-16,-49 0 15,49 0-15,-49 0 31,0 0-31,25 0 16,-26 0 15,1 0-15,25 0-16,-25 0 16,-1 0-16,51 0 15,-25 0-15,49 0 16,0 0-1,25 0-15,-50 0 0,1 0 16,-1 0-16,1 0 16,24 0-16,-50 0 15,75 0-15,-24 0 16,-1 0-16,-49 0 16,49 0-16,25 0 15,-99 0-15,99 0 16,-50 0-16,-49 0 15,49 0-15,-49 0 16,25 0-16,24 0 16,-24 0-1,24 0-15,-49 0 16,49 0-16,-24 0 16,24 0-16,-49 0 15,74 0-15,-49 0 16,0 0-16,-1 0 15,26 0-15,24 0 16,-50 0-16,51 0 16,-51 0-16,50 0 15,-24 0-15,-26 0 16,-24 0-16,50 0 16,-1 0-16,1 0 15,-1 0-15,-24 0 16,24 0-1,-24 0-15,24 0 16,-24 0-16,49 0 16,-25 0-16,-24 0 15,49 0 1,-25 0-16,-24 0 16,25 0-16,-26 0 15,26 0-15,-26 0 16,50 0-16,-24 0 15,24 0 1,-25 0-16,-24 0 0,49 0 16,-24 0-1,-26 0-15,50 0 16,-24 0-16,24 0 16,-24 0-16,24 0 15,-25 0-15,75 0 16,0 0-16,-50 0 15,25 0-15,-25 0 16,-49 0-16,49 0 16,-24 0-16,-1 0 15,50 0-15,-25 0 16,-49 0-16,24 0 16,25 0-16,-24 0 15,-1 0-15,25 0 16,-24 0-16,24 0 15,-24 0-15,-51 0 16,26 0-16,24 0 16,1 0-1,-26 0-15,26 0 16,-26 0-16,26 0 16,-1 0-16,25 0 15,1 0 1,-1 0-16,-25 0 0,25 0 15,-24 0 1,-50 0-16,0 0 16</inkml:trace>
  <inkml:trace contextRef="#ctx0" brushRef="#br0" timeOffset="48603.8505">5011 5457 0,'24'0'344,"1"0"-329,0 0-15,0 0 16,0 0 0,24 0-1,-24 0 1,0 0-1,24 0-15,1 0 16,-25 0 0,0 0-16,-1 0 15,1 0 1,25 0 0,-25 0-1,-1 0-15,26 0 16,-25 0-1,0 0 1,24 0-16,-24 0 16,0 0-16,24 0 15,-24 0-15,25 0 16,0 0-16,-1 0 16,1 0-1,-25 0-15,-1 0 16,26 0-1,0 0-15,24 0 0,-49 0 16,0 0-16,49 0 16,-24 0-1,24 0-15,25 0 0,-49 0 16,24 0 0,1 0-16,-1 0 0,-24 0 15,-1 0-15,-24 0 16,50 0-16,-26 0 15,-24 25 1,49-25-16,1 49 16,-50-49-16,-1 0 0,51 0 15,-26 0-15,26 25 16,-26-25-16,26 0 16,-50 0-16,-1 0 15,26 0 1,0 0-16,-26 0 15,51 0 1,-50 0 0,24 0-16,1 0 15,24 0 1,-49 0-16,50 0 0,-1 0 16,50 0-16,-25 0 15,0 0-15,-24 0 16,-1 0-16,25 0 15,-49 0-15,24 0 16,-24 0-16,25 0 16,-26 0-1,1 0-15,-1 0 16,26 0-16,-50 0 16,49 0-16,-49 0 15,24 0-15,26 0 16,-26 0-16,51 0 15,-51-25-15,1 25 16,49 0-16,-49 0 16,49 0-16,-25 0 15,1 0 1,24 0-16,-49 0 0,24 0 16,50 0-1,-25 0-15,-24 0 16,73 0-16,1 0 15,-50 0-15,50 0 16,-25 0-16,25 0 16,0 0-16,0-24 15,49-1-15,-49 25 16,-50 0-16,1 0 16,-1 0-16,50 0 15,-75 0-15,25 0 16,-24 0-16,-1 0 15,0 0-15,26 0 16,-1 0 0,-25 0-16,26 0 15,24 0-15,-50 0 16,50 0-16,-25 0 16,50 0-16,-50 0 15,0 0-15,-24 0 16,-1 0-16,50 0 0,-99 0 15,25 0-15,24 0 16,-49 0 0,25 0-16,24 0 15,0 0-15,-49 0 16,99-75-16,-99 75 16,49 0-16,75 0 15,-50 0-15,50 0 16,-49 0-16,24 0 15,24 0-15,-73 0 16,24 0-16,50 0 16,-75 0-16,-24 0 15,-25 0-15,24 0 16,-24 0 0,0 0-16,0 0 15,0 0 1,24 0-16,26 0 15,-26 0-15,26 0 16,24 0-16,-25 0 16,75 0-16,-75 0 15,-49 0-15,50 0 16,-26 0-16,26 0 16,-51 0-16,1 0 15,25 0-15,-1-24 16,26 24-16,-1 0 15,26 0-15,48 0 16,1 0 0,124 0-16,-75 0 15,-24-50-15,25 50 16,-1 0-16,-49-50 16,-50 50-16,0 0 15,-24 0-15,-1 0 16,1-24-16,-1 24 15,-24 0-15,24 0 16,-24 0-16,49 0 16,-25 0-16,25 0 15,-24 0-15,49 0 16,-50 0-16,-24 0 16,-1 0-16,1 0 15,-25 0-15,0 0 16,49 0 124,-24 0-124,-1 0-16,1 0 16,24 0-16,1 0 15,24 0-15,-25 0 16,1 0-16,24 0 16,0 0-16,0 24 15,-24-24-15,-1 0 16,75 25-16,-124-25 15,49 0-15,-24 0 16,24 25 0,-24-25-16,24 0 15,26 50-15,-26-50 16,50 24-16,-50-24 16,-24 0-16,49 0 15,-49 25-15,24-25 16,-49 0-16,50 0 15,49 0-15,-100 0 16,51 0-16,-26 0 16,-24 0-16,50 0 15,-1 0 1,-24 0 0,-26 0-16,1 0 15,0 0-15,0 0 16,0 25-16,24-25 15,-24 0 1,0 0 0,24 0-1,-24 0-15,50 0 16,-26 0-16,26 0 16,-1 0-16,25 0 15,25 0-15,0 0 16,-49 0-16,-1 0 15,25 0-15,-49 0 16,49 0-16,-24 0 16,-1 0-16,50-25 15,-49 0-15,-1 25 16,0 0-16,26-24 16,-26 24-16,0 0 15,26 0-15,-26 0 16,25 0-1,0 0-15,26 0 16,-51 0-16,25 0 16,-24 0-16,-1 0 15,25-25-15,-74 25 16,74 0-16,-24 0 16,-51 0-16,100 0 15,-99 0-15,99 0 16,-25 0-16,-49 0 15,49 0-15,-49 0 16,0 0-16,24 0 16,-24 0-16,49 0 15,-50 0-15,51 0 16,-26 0-16,-24 0 16,74-25-16,-100 25 15,125-74-15,-99 74 16,24 0-16,75-25 15,0 0-15,0 25 16,-25 0 0,124 0-16,-99 0 15,-25 0-15,25 0 0,-50 0 16,25 0 0,0 0-16,25 0 15,-50 0-15,50 0 16,-50 0-16,25 0 15,0 0-15,-50 0 16,26 0-16,24 0 16,-50 0-16,-24 0 15,-26 0-15,26 0 16,-25 0 0,0 0 30,24 0-30,1 0 0,24 0-1,-24 0-15,49 0 16,-24 0-16,-1 0 16,75 0-16,-25 0 15,49 0-15,-73 25 16,48-25-16,1 49 15,-49-49-15,-51 0 16,1 0-16</inkml:trace>
  <inkml:trace contextRef="#ctx0" brushRef="#br0" timeOffset="60075.4737">4043 6672 0,'25'0'282,"0"0"-267,0 0-15,24 0 16,-24 0 0,0 0-1,0 0 1,-1 0-16,26 0 0,-25 0 15,24 0-15,-24 0 16,0 0 0,74 0-1,-49 0 1,-25 0 0,24 0-16,-24 0 15,0 0-15,0 0 16,-1 0-1,1 0 1,0 0-16,25 0 16,-1 0-1,-24 0-15,0 0 16,149-24 0,-26-1-1,-98 25 1,49-50-1,-24 50-15,-26 0 0,-24 0 16,49-25-16,-49 25 16,25 0-1,-1-24-15,51 24 16,24 0 0,248 0 30,-323 0-46,26 0 0,24-25 16,-49-25-16,24 50 16,-24 0-1,24 0-15,25 0 16,-24 0 0,-1 0-1,-49 0 1,49 0-16,-24 0 15,49 0-15,-24 0 16,-1 0-16,25 0 16,0 0-16,1 0 15,-26 0-15,50 0 16,-25 0-16,1 0 16,73 0-1,-74 0-15,-49 0 16,49 0-1,-24 0-15,-26 0 0,50 0 16,-49 0 0,24 0-16,-24 0 0,0 0 15,-25 0-15,-1 0 16,51-25-16,-50 25 31,-1 0-31,1 0 16,0 0-16,0 0 15,0 0 1,-1 0-16,1 0 16,0 0-1,0 0 1,0 0 0,-1 25-1,1-25-15,50 0 16,-51 0-1,1 0-15,25 0 16,-1 0-16,26 0 16,-26 0-16,26 0 15,24 0 1,-74 0-16,0 0 16,24 0-16,-24 0 15,0 0 1,0 0-1,0 0-15,-1 0 16,26 0-16,24 0 16,1 0-1,-26 0-15,26 0 16,-26 0 0,-24 0-16,25 0 0,-1 0 15,26 0-15,-50 0 16,49 0-1,-24 0-15,-1 0 16,1 0-16,49 0 0,-49 0 16,49 0-1,50 0-15,-50 0 16,0 0-16,-24 0 0,49 0 16,-25 0-1,-50 0-15,51 0 16,-1 0-16,-49 0 15,24 0-15,-24 0 16,24 0-16,-49 0 16,49 0-16,-24 0 15,49 0-15,0 0 16,25 0-16,-99 0 16,124 0-16,-50 0 15,-49 25-15,24-25 16,-24 0-1,-1 0-15,-24 0 0,50 0 16,-51 0-16,1 0 16,0 0-1,25 0-15,-26 0 32,1 0-1,25 0 0,-25 0-15,-1 0-16,51 0 15,-26 0-15,51 25 16,-26-25-16,-49 0 16,0 0-16,99 49 15,-100-49-15,26 0 16,-25 0-16,49 25 15,-24-25-15,-25 0 16,24 0-16,1 0 16,24 0-16,-24 0 15,24 25-15,26-25 16,-51 0-16,26 0 16,-51 0-16,1 0 15</inkml:trace>
  <inkml:trace contextRef="#ctx0" brushRef="#br0" timeOffset="63452.3916">1687 8161 0,'49'0'187,"75"0"-171,-49 0-1,-1 0 1,174-25-16,-149 0 16,50 25-16,0 0 15,0-25-15,248-49 32,-323 49-17,25 25-15,1-25 16,24 25-16,-100 0 0,51 0 15,-1 0 1,1 0-16,-26 0 0,51-25 16,148 25-1,-149 0-15,99 0 16,-99 0 0,1 0-16,24 0 15,-99 0 1,-1 0-1,76 0-15,-1 0 32,-25 0-32,-24 0 0,24 0 15,-49 0-15,49 0 16,-24 0 0,24 0-16,1 0 15,-1 0-15,-24 0 16,49 0-16,50 0 15,-50 0-15,50 0 16,-50 0-16,-24 0 16,49 0-16,0 0 15,-50 0-15,0 0 16,26 0-16,-1 0 16,0 0-16,-24 0 15,24 0-15,50 0 16,-50 0-1,174 0-15,-149 0 16,-50 0 0,100 0-1,-100 0-15,1 0 16,-51 0-16,26 0 0,0 0 16,-26 0-16,26 0 15,0-24 1,-1-1-1,-24 25 1</inkml:trace>
  <inkml:trace contextRef="#ctx0" brushRef="#br0" timeOffset="73050.9332">2183 1786 0,'-50'-25'109,"-24"0"-93,-1 25-16,-24 0 16,-50 0-1,-99-49-15,99 24 16,1-25-1,48 50-15,-148-25 16,149 25 0,0-49-16,25 49 15,49 0 1,0 0-16,0 0 16,0 0 15,0 0 156,25 99-187,-24-49 16,24 49-16,0 0 16,0 0-1,0-24-15,0 24 16,0 50-16,0 0 0,0-50 15,0 50-15,0-50 16,0-25 0,0 26-16,0-1 15,0 0-15,0-49 16,0 49-16,0-50 16,0 51-16,0-1 15,0-50-15,0 26 16,0 24-16,0-24 15,0 49-15,0-50 16,0 0-16,0 50 16,0-24-16,0-1 15,0 25-15,0 0 16,0-50-16,0 26 16,0 24-16,0-100 15,0 100-15,0-24 16,0-1-16,0-50 15,0 51-15,0 48 16,0-48-16,0 24 16,0-50-16,0 25 15,0-24-15,0-26 16,0 51-16,0-51 16,0 26-16,0-26 15,0 26 1,0-51-16,0 51 15,0-50 1,0-1-16,0 26 16,0-25-16,0 0 15,0 49-15,0-24 16,0 24-16,0-49 16,0 74-16,0-24 15,0-51 1,0 26-16,0 0 15,0-26-15,0 51 16,0-26-16,0-24 16,0 25-16,0-1 15,0 26-15,0-1 16,0 1-16,-25-1 16,25-24-16,0-1 15,-25 26-15,25-50 16,0 24-16,0 1 15,0-1-15,0 1 16,0 24-16,0-24 16,0 24-1,0-24-15,0 24 16,0-24 0,0 24-16,0-49 15,0 50-15,0 49 16,0-100-16,0 51 15,0-25-15,0-26 16,0 51-16,0-50 16,0 49-1,0-24-15,0-1 16,0-24 15,25 0 172,24 0-203,-24-25 16,50 0-16,-1 0 16,-49 0-16,74 0 15,-74 0-15,0 0 16,24 0-16,1 0 15,-25 0-15,0 0 16,-1 0-16,1 0 16,0 0-1,25 0-15,-26 0 32,1 0-17,25 0 1,-1 0-1,26 0-15,-26-50 16,1 50 0,0 0-16,-26 0 15,1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AWS Integration &amp; </a:t>
            </a:r>
            <a:r>
              <a:rPr lang="en-US" dirty="0" smtClean="0"/>
              <a:t>Messaging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en-US" sz="5400" dirty="0"/>
              <a:t>SQS and SNS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start deploying multiple applications, they will inevitably </a:t>
            </a:r>
            <a:r>
              <a:rPr lang="en-US" dirty="0" smtClean="0"/>
              <a:t>need to </a:t>
            </a:r>
            <a:r>
              <a:rPr lang="en-US" dirty="0"/>
              <a:t>communicate with one another</a:t>
            </a:r>
          </a:p>
          <a:p>
            <a:r>
              <a:rPr lang="en-US" dirty="0" smtClean="0"/>
              <a:t>There </a:t>
            </a:r>
            <a:r>
              <a:rPr lang="en-US" dirty="0"/>
              <a:t>are two patterns of application </a:t>
            </a:r>
            <a:r>
              <a:rPr lang="en-US" dirty="0" smtClean="0"/>
              <a:t>communication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7" y="2530130"/>
            <a:ext cx="11661433" cy="2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smtClean="0"/>
              <a:t>SQS - What’s </a:t>
            </a:r>
            <a:r>
              <a:rPr lang="en-US" dirty="0"/>
              <a:t>a queue?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4" y="1013791"/>
            <a:ext cx="11663972" cy="4830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134680" y="1384200"/>
              <a:ext cx="5688360" cy="3759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5320" y="1374840"/>
                <a:ext cx="5707080" cy="37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7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– Producing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30" y="1702903"/>
            <a:ext cx="8247940" cy="34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– Consuming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7" y="2179983"/>
            <a:ext cx="11484326" cy="24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with Auto Scaling Group (ASG)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00137"/>
            <a:ext cx="9096375" cy="4657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1920" y="285840"/>
              <a:ext cx="11046240" cy="6295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" y="276480"/>
                <a:ext cx="11064960" cy="63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7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to decouple between application tiers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00237"/>
            <a:ext cx="11534775" cy="3057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64400" y="1643040"/>
              <a:ext cx="11216160" cy="3759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1633680"/>
                <a:ext cx="1123488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4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you want to send one message to many receivers?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" y="1371600"/>
            <a:ext cx="12032990" cy="4644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6241680" y="1857240"/>
              <a:ext cx="4742280" cy="3536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320" y="1847880"/>
                <a:ext cx="476100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2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0" y="682486"/>
            <a:ext cx="11729908" cy="45388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33920" y="553680"/>
              <a:ext cx="11912760" cy="2849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544320"/>
                <a:ext cx="11931480" cy="28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9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118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Bernard MT Condensed</vt:lpstr>
      <vt:lpstr>Calibri</vt:lpstr>
      <vt:lpstr>Office Theme</vt:lpstr>
      <vt:lpstr>AWS Integration &amp; Messaging</vt:lpstr>
      <vt:lpstr>Introduction</vt:lpstr>
      <vt:lpstr>Amazon SQS - What’s a queue?</vt:lpstr>
      <vt:lpstr>SQS – Producing Messages</vt:lpstr>
      <vt:lpstr>SQS – Consuming Messages</vt:lpstr>
      <vt:lpstr>SQS with Auto Scaling Group (ASG)</vt:lpstr>
      <vt:lpstr>SQS to decouple between application tiers</vt:lpstr>
      <vt:lpstr>Amazon SNS</vt:lpstr>
      <vt:lpstr>Amazon SNS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380</cp:revision>
  <cp:lastPrinted>2020-02-26T04:04:03Z</cp:lastPrinted>
  <dcterms:modified xsi:type="dcterms:W3CDTF">2020-09-11T09:15:49Z</dcterms:modified>
</cp:coreProperties>
</file>