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367" r:id="rId9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201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US"/>
              <a:t>https://courses.cs.washington.edu/courses/cse403/13au/lectures/git.ppt.pdf</a:t>
            </a:r>
            <a:endParaRPr/>
          </a:p>
          <a:p>
            <a:pPr marL="0" indent="0"/>
            <a:r>
              <a:rPr lang="en-US"/>
              <a:t>http://enos.itcollege.ee/~jpoial/allalaadimised/git/getting-started-with-git.pdf</a:t>
            </a:r>
            <a:endParaRPr/>
          </a:p>
          <a:p>
            <a:pPr marL="0" indent="0"/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3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24C8696-F352-4483-B024-265AAB727281}" type="datetime3">
              <a:rPr lang="en-US" smtClean="0"/>
              <a:t>11 September 2020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8B73CA-7B25-45F2-8FDD-B6ED7CFAC09C}" type="datetime3">
              <a:rPr lang="en-US" smtClean="0"/>
              <a:t>11 September 2020</a:t>
            </a:fld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75BA6D-DEC1-483E-A5BC-A316BCCA2D3F}" type="datetime3">
              <a:rPr lang="en-US" smtClean="0"/>
              <a:t>11 September 2020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A1485F3-FB6F-4A96-AC64-96A54679E47D}" type="datetime3">
              <a:rPr lang="en-US" smtClean="0"/>
              <a:t>11 September 2020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5F89A0-C27F-4F99-A2E3-4E2C4607CBF6}" type="datetime3">
              <a:rPr lang="en-US" smtClean="0"/>
              <a:t>11 September 2020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897524-A71B-4436-A1A0-3C8D53D3B95A}" type="datetime3">
              <a:rPr lang="en-US" smtClean="0"/>
              <a:t>11 September 2020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1BBF16-5AB2-40F4-B0AD-BDA2AB216BAB}" type="datetime3">
              <a:rPr lang="en-US" smtClean="0"/>
              <a:t>11 September 2020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675D049-EB29-470C-A573-981FCB3BB8FC}" type="datetime3">
              <a:rPr lang="en-US" smtClean="0"/>
              <a:t>11 September 2020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9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634AEC4-75D2-4299-A8FC-4783B30A98B0}" type="datetime3">
              <a:rPr lang="en-US" smtClean="0"/>
              <a:t>11 September 2020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Cloud Computing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AWS ECS and ECR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spcBef>
                <a:spcPts val="0"/>
              </a:spcBef>
            </a:pP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Clusters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ECS Clusters are logical grouping of EC2 instances</a:t>
            </a:r>
          </a:p>
          <a:p>
            <a:r>
              <a:rPr lang="en-US" dirty="0" smtClean="0"/>
              <a:t>EC2 </a:t>
            </a:r>
            <a:r>
              <a:rPr lang="en-US" dirty="0"/>
              <a:t>instances run the ECS agent (Docker container)</a:t>
            </a:r>
          </a:p>
          <a:p>
            <a:r>
              <a:rPr lang="en-US" dirty="0" smtClean="0"/>
              <a:t>The </a:t>
            </a:r>
            <a:r>
              <a:rPr lang="en-US" dirty="0"/>
              <a:t>ECS agents registers the instance to the ECS cluster</a:t>
            </a:r>
          </a:p>
          <a:p>
            <a:r>
              <a:rPr lang="en-US" dirty="0" smtClean="0"/>
              <a:t>The </a:t>
            </a:r>
            <a:r>
              <a:rPr lang="en-US" dirty="0"/>
              <a:t>EC2 instances run a special AMI, made specifically for ECS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10" y="2856672"/>
            <a:ext cx="6081919" cy="346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Task Definitions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554762" y="766753"/>
            <a:ext cx="3143250" cy="5514975"/>
            <a:chOff x="8554762" y="766753"/>
            <a:chExt cx="3143250" cy="551497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762" y="766753"/>
              <a:ext cx="3143250" cy="55149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1078765" y="2226365"/>
              <a:ext cx="5132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Port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2" y="584615"/>
            <a:ext cx="6528054" cy="484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ECS </a:t>
            </a:r>
            <a:r>
              <a:rPr lang="en-US" dirty="0"/>
              <a:t>Services help define how many tasks should run and how </a:t>
            </a:r>
            <a:r>
              <a:rPr lang="en-US" dirty="0" smtClean="0"/>
              <a:t>they should </a:t>
            </a:r>
            <a:r>
              <a:rPr lang="en-US" dirty="0"/>
              <a:t>be run</a:t>
            </a:r>
          </a:p>
          <a:p>
            <a:r>
              <a:rPr lang="en-US" dirty="0" smtClean="0"/>
              <a:t>They </a:t>
            </a:r>
            <a:r>
              <a:rPr lang="en-US" dirty="0"/>
              <a:t>ensure that the number of tasks desired is running across our </a:t>
            </a:r>
            <a:r>
              <a:rPr lang="en-US" dirty="0" smtClean="0"/>
              <a:t>fleet of </a:t>
            </a:r>
            <a:r>
              <a:rPr lang="en-US" dirty="0"/>
              <a:t>EC2 instances.</a:t>
            </a:r>
          </a:p>
          <a:p>
            <a:r>
              <a:rPr lang="en-US" dirty="0" smtClean="0"/>
              <a:t>They </a:t>
            </a:r>
            <a:r>
              <a:rPr lang="en-US" dirty="0"/>
              <a:t>can be linked to ELB / NLB / ALB if </a:t>
            </a:r>
            <a:r>
              <a:rPr lang="en-US" dirty="0" smtClean="0"/>
              <a:t>needed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Service with Load Balancer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94456"/>
            <a:ext cx="6705600" cy="56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7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6" y="974034"/>
            <a:ext cx="11681868" cy="49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launching an ECS Cluster, we have to create our EC2 instances</a:t>
            </a:r>
          </a:p>
          <a:p>
            <a:r>
              <a:rPr lang="en-US" dirty="0" smtClean="0"/>
              <a:t>If </a:t>
            </a:r>
            <a:r>
              <a:rPr lang="en-US" dirty="0"/>
              <a:t>we need to scale, we need to add EC2 instances</a:t>
            </a:r>
          </a:p>
          <a:p>
            <a:r>
              <a:rPr lang="en-US" dirty="0" smtClean="0"/>
              <a:t>So </a:t>
            </a:r>
            <a:r>
              <a:rPr lang="en-US" dirty="0"/>
              <a:t>we manage infrastructure…</a:t>
            </a:r>
          </a:p>
          <a:p>
            <a:r>
              <a:rPr lang="en-US" dirty="0" smtClean="0"/>
              <a:t>With </a:t>
            </a:r>
            <a:r>
              <a:rPr lang="en-US" dirty="0" err="1"/>
              <a:t>Fargate</a:t>
            </a:r>
            <a:r>
              <a:rPr lang="en-US" dirty="0"/>
              <a:t>, it’s all </a:t>
            </a:r>
            <a:r>
              <a:rPr lang="en-US" dirty="0" err="1"/>
              <a:t>Serverless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provision EC2 instances</a:t>
            </a:r>
          </a:p>
          <a:p>
            <a:r>
              <a:rPr lang="en-US" dirty="0" smtClean="0"/>
              <a:t>We </a:t>
            </a:r>
            <a:r>
              <a:rPr lang="en-US" dirty="0"/>
              <a:t>just create task definitions, and AWS will run our containers for us</a:t>
            </a:r>
          </a:p>
          <a:p>
            <a:r>
              <a:rPr lang="en-US" dirty="0" smtClean="0"/>
              <a:t>To </a:t>
            </a:r>
            <a:r>
              <a:rPr lang="en-US" dirty="0"/>
              <a:t>scale, just increase the task number. Simple! No more EC2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675D049-EB29-470C-A573-981FCB3BB8FC}" type="datetime3">
              <a:rPr lang="en-US" smtClean="0"/>
              <a:t>11 September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smtClean="0"/>
              <a:t>Cloud Computing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208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Bernard MT Condensed</vt:lpstr>
      <vt:lpstr>Calibri</vt:lpstr>
      <vt:lpstr>Office Theme</vt:lpstr>
      <vt:lpstr>AWS ECS and ECR</vt:lpstr>
      <vt:lpstr>ECS Clusters Overview</vt:lpstr>
      <vt:lpstr>ECS Task Definitions</vt:lpstr>
      <vt:lpstr>ECS Service</vt:lpstr>
      <vt:lpstr>ECS Service with Load Balancer</vt:lpstr>
      <vt:lpstr>ECR</vt:lpstr>
      <vt:lpstr>Fargate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User</cp:lastModifiedBy>
  <cp:revision>384</cp:revision>
  <cp:lastPrinted>2020-02-26T04:04:03Z</cp:lastPrinted>
  <dcterms:modified xsi:type="dcterms:W3CDTF">2020-09-11T13:52:33Z</dcterms:modified>
</cp:coreProperties>
</file>