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507" r:id="rId3"/>
    <p:sldId id="508" r:id="rId4"/>
    <p:sldId id="509" r:id="rId5"/>
    <p:sldId id="510" r:id="rId6"/>
    <p:sldId id="511" r:id="rId7"/>
    <p:sldId id="512" r:id="rId8"/>
    <p:sldId id="513" r:id="rId9"/>
    <p:sldId id="514" r:id="rId10"/>
    <p:sldId id="515" r:id="rId11"/>
    <p:sldId id="516" r:id="rId12"/>
    <p:sldId id="517" r:id="rId13"/>
    <p:sldId id="518" r:id="rId14"/>
    <p:sldId id="519" r:id="rId15"/>
    <p:sldId id="520" r:id="rId16"/>
    <p:sldId id="521" r:id="rId17"/>
    <p:sldId id="522" r:id="rId18"/>
    <p:sldId id="523" r:id="rId19"/>
    <p:sldId id="524" r:id="rId20"/>
    <p:sldId id="525" r:id="rId21"/>
    <p:sldId id="526" r:id="rId22"/>
    <p:sldId id="529" r:id="rId23"/>
    <p:sldId id="527" r:id="rId24"/>
    <p:sldId id="367" r:id="rId25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33" autoAdjust="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12015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/>
              <a:t>https://courses.cs.washington.edu/courses/cse403/13au/lectures/git.ppt.pdf</a:t>
            </a:r>
            <a:endParaRPr/>
          </a:p>
          <a:p>
            <a:pPr marL="0" indent="0"/>
            <a:r>
              <a:rPr lang="en-US"/>
              <a:t>http://enos.itcollege.ee/~jpoial/allalaadimised/git/getting-started-with-git.pdf</a:t>
            </a:r>
            <a:endParaRPr/>
          </a:p>
          <a:p>
            <a:pPr marL="0" indent="0"/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837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24C8696-F352-4483-B024-265AAB727281}" type="datetime3">
              <a:rPr lang="en-US" smtClean="0"/>
              <a:t>11 September 2020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28B73CA-7B25-45F2-8FDD-B6ED7CFAC09C}" type="datetime3">
              <a:rPr lang="en-US" smtClean="0"/>
              <a:t>11 September 2020</a:t>
            </a:fld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775BA6D-DEC1-483E-A5BC-A316BCCA2D3F}" type="datetime3">
              <a:rPr lang="en-US" smtClean="0"/>
              <a:t>11 September 2020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A1485F3-FB6F-4A96-AC64-96A54679E47D}" type="datetime3">
              <a:rPr lang="en-US" smtClean="0"/>
              <a:t>11 September 2020</a:t>
            </a:fld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25F89A0-C27F-4F99-A2E3-4E2C4607CBF6}" type="datetime3">
              <a:rPr lang="en-US" smtClean="0"/>
              <a:t>11 September 2020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1897524-A71B-4436-A1A0-3C8D53D3B95A}" type="datetime3">
              <a:rPr lang="en-US" smtClean="0"/>
              <a:t>11 September 2020</a:t>
            </a:fld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E1BBF16-5AB2-40F4-B0AD-BDA2AB216BAB}" type="datetime3">
              <a:rPr lang="en-US" smtClean="0"/>
              <a:t>11 September 2020</a:t>
            </a:fld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675D049-EB29-470C-A573-981FCB3BB8FC}" type="datetime3">
              <a:rPr lang="en-US" smtClean="0"/>
              <a:t>11 September 2020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796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4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479685"/>
            <a:ext cx="10515600" cy="586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446290"/>
            <a:ext cx="8257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4634AEC4-75D2-4299-A8FC-4783B30A98B0}" type="datetime3">
              <a:rPr lang="en-US" smtClean="0"/>
              <a:t>11 September 2020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798819" y="6446290"/>
            <a:ext cx="89191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82858" y="6446290"/>
            <a:ext cx="47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9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/>
            <a:r>
              <a:rPr lang="en-US" dirty="0" smtClean="0"/>
              <a:t>DevOps</a:t>
            </a:r>
            <a:endParaRPr dirty="0"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>
              <a:spcBef>
                <a:spcPts val="0"/>
              </a:spcBef>
            </a:pPr>
            <a:endParaRPr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CodePipeline</a:t>
            </a:r>
            <a:r>
              <a:rPr lang="en-US" dirty="0"/>
              <a:t> Artifacts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/>
              <a:t>pipeline stage can create ”artifacts”</a:t>
            </a:r>
          </a:p>
          <a:p>
            <a:r>
              <a:rPr lang="en-US" dirty="0" smtClean="0"/>
              <a:t>Artifacts </a:t>
            </a:r>
            <a:r>
              <a:rPr lang="en-US" dirty="0"/>
              <a:t>are passed stored in Amazon S3 and passed on to the </a:t>
            </a:r>
            <a:r>
              <a:rPr lang="en-US" dirty="0" smtClean="0"/>
              <a:t>next stage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84" y="1851154"/>
            <a:ext cx="11235528" cy="334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6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CodeBuild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24" y="788503"/>
            <a:ext cx="11245752" cy="528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1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Fully </a:t>
            </a:r>
            <a:r>
              <a:rPr lang="en-US" dirty="0"/>
              <a:t>managed build service</a:t>
            </a:r>
          </a:p>
          <a:p>
            <a:r>
              <a:rPr lang="en-US" dirty="0" smtClean="0"/>
              <a:t>Alternative </a:t>
            </a:r>
            <a:r>
              <a:rPr lang="en-US" dirty="0"/>
              <a:t>to other build tools such as Jenkins</a:t>
            </a:r>
          </a:p>
          <a:p>
            <a:r>
              <a:rPr lang="en-US" dirty="0" smtClean="0"/>
              <a:t>Pay </a:t>
            </a:r>
            <a:r>
              <a:rPr lang="en-US" dirty="0"/>
              <a:t>for usage: the time it takes to complete the builds</a:t>
            </a:r>
          </a:p>
          <a:p>
            <a:r>
              <a:rPr lang="en-US" dirty="0" smtClean="0"/>
              <a:t>Leverages </a:t>
            </a:r>
            <a:r>
              <a:rPr lang="en-US" dirty="0"/>
              <a:t>Docker under the hood for reproducible builds</a:t>
            </a:r>
          </a:p>
          <a:p>
            <a:r>
              <a:rPr lang="en-US" dirty="0"/>
              <a:t>Source Code from GitHub / </a:t>
            </a:r>
            <a:r>
              <a:rPr lang="en-US" dirty="0" err="1"/>
              <a:t>CodeCommit</a:t>
            </a:r>
            <a:r>
              <a:rPr lang="en-US" dirty="0"/>
              <a:t> / </a:t>
            </a:r>
            <a:r>
              <a:rPr lang="en-US" dirty="0" err="1"/>
              <a:t>CodePipeline</a:t>
            </a:r>
            <a:r>
              <a:rPr lang="en-US" dirty="0"/>
              <a:t> / S3</a:t>
            </a:r>
            <a:r>
              <a:rPr lang="en-US" dirty="0" smtClean="0"/>
              <a:t>…</a:t>
            </a:r>
          </a:p>
          <a:p>
            <a:r>
              <a:rPr lang="en-US" dirty="0"/>
              <a:t>Output logs to Amazon S3 &amp; AWS </a:t>
            </a:r>
            <a:r>
              <a:rPr lang="en-US" dirty="0" err="1"/>
              <a:t>CloudWatch</a:t>
            </a:r>
            <a:r>
              <a:rPr lang="en-US" dirty="0"/>
              <a:t> </a:t>
            </a:r>
            <a:r>
              <a:rPr lang="en-US" dirty="0" smtClean="0"/>
              <a:t>Logs</a:t>
            </a:r>
          </a:p>
          <a:p>
            <a:r>
              <a:rPr lang="en-US" dirty="0"/>
              <a:t>Use </a:t>
            </a:r>
            <a:r>
              <a:rPr lang="en-US" dirty="0" err="1"/>
              <a:t>CloudWatch</a:t>
            </a:r>
            <a:r>
              <a:rPr lang="en-US" dirty="0"/>
              <a:t> Events to detect failed builds and trigger notifications</a:t>
            </a:r>
          </a:p>
          <a:p>
            <a:r>
              <a:rPr lang="en-US" dirty="0"/>
              <a:t>Use </a:t>
            </a:r>
            <a:r>
              <a:rPr lang="en-US" dirty="0" err="1"/>
              <a:t>CloudWatch</a:t>
            </a:r>
            <a:r>
              <a:rPr lang="en-US" dirty="0"/>
              <a:t> Alarms to notify if you need “thresholds” for failures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1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Support environments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  <a:p>
            <a:r>
              <a:rPr lang="en-US" dirty="0" smtClean="0"/>
              <a:t>Ruby</a:t>
            </a:r>
            <a:endParaRPr lang="en-US" dirty="0"/>
          </a:p>
          <a:p>
            <a:r>
              <a:rPr lang="en-US" dirty="0" smtClean="0"/>
              <a:t>Python</a:t>
            </a:r>
            <a:endParaRPr lang="en-US" dirty="0"/>
          </a:p>
          <a:p>
            <a:r>
              <a:rPr lang="en-US" dirty="0" smtClean="0"/>
              <a:t>Go</a:t>
            </a:r>
            <a:endParaRPr lang="en-US" dirty="0"/>
          </a:p>
          <a:p>
            <a:r>
              <a:rPr lang="en-US" dirty="0" smtClean="0"/>
              <a:t>Node.js</a:t>
            </a:r>
            <a:endParaRPr lang="en-US" dirty="0"/>
          </a:p>
          <a:p>
            <a:r>
              <a:rPr lang="en-US" dirty="0" smtClean="0"/>
              <a:t>Android</a:t>
            </a:r>
            <a:endParaRPr lang="en-US" dirty="0"/>
          </a:p>
          <a:p>
            <a:r>
              <a:rPr lang="en-US" dirty="0" smtClean="0"/>
              <a:t>.</a:t>
            </a:r>
            <a:r>
              <a:rPr lang="en-US" dirty="0"/>
              <a:t>NET Core</a:t>
            </a:r>
          </a:p>
          <a:p>
            <a:r>
              <a:rPr lang="en-US" dirty="0" smtClean="0"/>
              <a:t>PHP</a:t>
            </a:r>
            <a:endParaRPr lang="en-US" dirty="0"/>
          </a:p>
          <a:p>
            <a:r>
              <a:rPr lang="en-US" dirty="0" smtClean="0"/>
              <a:t>Docker</a:t>
            </a:r>
            <a:r>
              <a:rPr lang="en-US" dirty="0"/>
              <a:t>: extend any environment you like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1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CodeBuild</a:t>
            </a:r>
            <a:r>
              <a:rPr lang="en-US" dirty="0"/>
              <a:t> 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966" r="1349" b="4323"/>
          <a:stretch/>
        </p:blipFill>
        <p:spPr>
          <a:xfrm>
            <a:off x="439789" y="790989"/>
            <a:ext cx="11431692" cy="513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3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890" y="584616"/>
            <a:ext cx="8458862" cy="5879250"/>
          </a:xfrm>
        </p:spPr>
        <p:txBody>
          <a:bodyPr/>
          <a:lstStyle/>
          <a:p>
            <a:r>
              <a:rPr lang="en-US" dirty="0"/>
              <a:t>We want to deploy </a:t>
            </a:r>
            <a:r>
              <a:rPr lang="en-US" dirty="0" smtClean="0"/>
              <a:t>our application </a:t>
            </a:r>
            <a:r>
              <a:rPr lang="en-US" dirty="0"/>
              <a:t>automatically to </a:t>
            </a:r>
            <a:r>
              <a:rPr lang="en-US" dirty="0" smtClean="0"/>
              <a:t>many EC2 </a:t>
            </a:r>
            <a:r>
              <a:rPr lang="en-US" dirty="0"/>
              <a:t>instances</a:t>
            </a:r>
          </a:p>
          <a:p>
            <a:r>
              <a:rPr lang="en-US" dirty="0" smtClean="0"/>
              <a:t>These </a:t>
            </a:r>
            <a:r>
              <a:rPr lang="en-US" dirty="0"/>
              <a:t>instances are not </a:t>
            </a:r>
            <a:r>
              <a:rPr lang="en-US" dirty="0" smtClean="0"/>
              <a:t>managed by </a:t>
            </a:r>
            <a:r>
              <a:rPr lang="en-US" dirty="0"/>
              <a:t>Elastic Beanstalk</a:t>
            </a:r>
          </a:p>
          <a:p>
            <a:r>
              <a:rPr lang="en-US" dirty="0" smtClean="0"/>
              <a:t>There </a:t>
            </a:r>
            <a:r>
              <a:rPr lang="en-US" dirty="0"/>
              <a:t>are several ways to </a:t>
            </a:r>
            <a:r>
              <a:rPr lang="en-US" dirty="0" smtClean="0"/>
              <a:t>handle deployments </a:t>
            </a:r>
            <a:r>
              <a:rPr lang="en-US" dirty="0"/>
              <a:t>using open </a:t>
            </a:r>
            <a:r>
              <a:rPr lang="en-US" dirty="0" smtClean="0"/>
              <a:t>source tools </a:t>
            </a:r>
            <a:r>
              <a:rPr lang="en-US" dirty="0"/>
              <a:t>(</a:t>
            </a:r>
            <a:r>
              <a:rPr lang="en-US" dirty="0" err="1"/>
              <a:t>Ansible</a:t>
            </a:r>
            <a:r>
              <a:rPr lang="en-US" dirty="0"/>
              <a:t>, Terraform, Chef</a:t>
            </a:r>
            <a:r>
              <a:rPr lang="en-US" dirty="0" smtClean="0"/>
              <a:t>, Puppet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r>
              <a:rPr lang="en-US" dirty="0" smtClean="0"/>
              <a:t>We </a:t>
            </a:r>
            <a:r>
              <a:rPr lang="en-US" dirty="0"/>
              <a:t>can use the managed </a:t>
            </a:r>
            <a:r>
              <a:rPr lang="en-US" dirty="0" smtClean="0"/>
              <a:t>Service AWS </a:t>
            </a:r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815" y="1041114"/>
            <a:ext cx="3121515" cy="428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0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CodeDeploy</a:t>
            </a:r>
            <a:r>
              <a:rPr lang="en-US" dirty="0"/>
              <a:t> – Steps to make it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975" y="637623"/>
            <a:ext cx="6440558" cy="570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Place Deployment – Half at a time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5" y="894521"/>
            <a:ext cx="11260450" cy="506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8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 </a:t>
            </a:r>
            <a:r>
              <a:rPr lang="en-US" dirty="0"/>
              <a:t>Green Deployment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98" y="828260"/>
            <a:ext cx="10182204" cy="520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8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r>
              <a:rPr lang="en-US" dirty="0"/>
              <a:t> - roll backs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can specify automated rollback options</a:t>
            </a:r>
          </a:p>
          <a:p>
            <a:endParaRPr lang="en-US" dirty="0" smtClean="0"/>
          </a:p>
          <a:p>
            <a:r>
              <a:rPr lang="en-US" dirty="0" smtClean="0"/>
              <a:t>Roll </a:t>
            </a:r>
            <a:r>
              <a:rPr lang="en-US" dirty="0"/>
              <a:t>back when a deployment fails</a:t>
            </a:r>
          </a:p>
          <a:p>
            <a:r>
              <a:rPr lang="en-US" dirty="0" smtClean="0"/>
              <a:t>Roll </a:t>
            </a:r>
            <a:r>
              <a:rPr lang="en-US" dirty="0"/>
              <a:t>back when alarm thresholds are met</a:t>
            </a:r>
          </a:p>
          <a:p>
            <a:r>
              <a:rPr lang="en-US" dirty="0" smtClean="0"/>
              <a:t>Disable </a:t>
            </a:r>
            <a:r>
              <a:rPr lang="en-US" dirty="0"/>
              <a:t>rollbacks — Do not perform rollbacks for this deployment.</a:t>
            </a:r>
          </a:p>
          <a:p>
            <a:endParaRPr lang="en-US" dirty="0" smtClean="0"/>
          </a:p>
          <a:p>
            <a:r>
              <a:rPr lang="en-US" b="1" dirty="0" smtClean="0"/>
              <a:t>If </a:t>
            </a:r>
            <a:r>
              <a:rPr lang="en-US" b="1" dirty="0"/>
              <a:t>a roll back happens, </a:t>
            </a:r>
            <a:r>
              <a:rPr lang="en-US" b="1" dirty="0" err="1"/>
              <a:t>CodeDeploy</a:t>
            </a:r>
            <a:r>
              <a:rPr lang="en-US" b="1" dirty="0"/>
              <a:t> redeploys the last known </a:t>
            </a:r>
            <a:r>
              <a:rPr lang="en-US" b="1" dirty="0" smtClean="0"/>
              <a:t>good revision </a:t>
            </a:r>
            <a:r>
              <a:rPr lang="en-US" b="1" dirty="0"/>
              <a:t>as a </a:t>
            </a:r>
            <a:r>
              <a:rPr lang="en-US" b="1" u="sng" dirty="0"/>
              <a:t>new deployment</a:t>
            </a:r>
            <a:r>
              <a:rPr lang="en-US" b="1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5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CICD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470" y="1116788"/>
            <a:ext cx="6467060" cy="46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8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AWS </a:t>
            </a:r>
            <a:r>
              <a:rPr lang="en-US" dirty="0" err="1"/>
              <a:t>OpsWorks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new service from </a:t>
            </a:r>
            <a:r>
              <a:rPr lang="en-US" dirty="0" smtClean="0"/>
              <a:t>Amazon</a:t>
            </a:r>
          </a:p>
          <a:p>
            <a:r>
              <a:rPr lang="en-US" dirty="0" smtClean="0"/>
              <a:t>An </a:t>
            </a:r>
            <a:r>
              <a:rPr lang="en-US" dirty="0"/>
              <a:t>integrated application management solution for Ops-minded developers and IT </a:t>
            </a:r>
            <a:r>
              <a:rPr lang="en-US" dirty="0" smtClean="0"/>
              <a:t>admins</a:t>
            </a:r>
          </a:p>
          <a:p>
            <a:r>
              <a:rPr lang="en-US" dirty="0" smtClean="0"/>
              <a:t>It </a:t>
            </a:r>
            <a:r>
              <a:rPr lang="en-US" dirty="0"/>
              <a:t>is a DevOps offered by </a:t>
            </a:r>
            <a:r>
              <a:rPr lang="en-US" dirty="0" smtClean="0"/>
              <a:t>Amazon</a:t>
            </a:r>
          </a:p>
          <a:p>
            <a:r>
              <a:rPr lang="en-US" dirty="0" smtClean="0"/>
              <a:t>Based </a:t>
            </a:r>
            <a:r>
              <a:rPr lang="en-US" dirty="0"/>
              <a:t>on Chef </a:t>
            </a:r>
            <a:r>
              <a:rPr lang="en-US" dirty="0" smtClean="0"/>
              <a:t>tool</a:t>
            </a:r>
          </a:p>
          <a:p>
            <a:r>
              <a:rPr lang="en-US" dirty="0" smtClean="0"/>
              <a:t>A </a:t>
            </a:r>
            <a:r>
              <a:rPr lang="en-US" dirty="0"/>
              <a:t>configuration management </a:t>
            </a:r>
            <a:r>
              <a:rPr lang="en-US" dirty="0" smtClean="0"/>
              <a:t>service</a:t>
            </a:r>
          </a:p>
          <a:p>
            <a:r>
              <a:rPr lang="en-US" dirty="0" smtClean="0"/>
              <a:t>Helps to configure </a:t>
            </a:r>
            <a:r>
              <a:rPr lang="en-US" dirty="0"/>
              <a:t>and operate applications in a cloud enterprise by using Chef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AWS </a:t>
            </a:r>
            <a:r>
              <a:rPr lang="en-US" dirty="0" err="1"/>
              <a:t>OpsWorks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can have full control over </a:t>
            </a:r>
            <a:r>
              <a:rPr lang="en-US" dirty="0" smtClean="0"/>
              <a:t>the </a:t>
            </a:r>
          </a:p>
          <a:p>
            <a:pPr lvl="1"/>
            <a:r>
              <a:rPr lang="en-US" dirty="0" smtClean="0"/>
              <a:t>OS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Instance </a:t>
            </a:r>
            <a:r>
              <a:rPr lang="en-US" dirty="0"/>
              <a:t>count and </a:t>
            </a:r>
            <a:endParaRPr lang="en-US" dirty="0" smtClean="0"/>
          </a:p>
          <a:p>
            <a:pPr lvl="1"/>
            <a:r>
              <a:rPr lang="en-US" dirty="0" smtClean="0"/>
              <a:t>Make </a:t>
            </a:r>
            <a:r>
              <a:rPr lang="en-US" dirty="0"/>
              <a:t>changes directly to the deployment mechanisms.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6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91" y="1204602"/>
            <a:ext cx="11765017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0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OpsWorks</a:t>
            </a:r>
            <a:r>
              <a:rPr lang="en-US" dirty="0"/>
              <a:t> 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4" descr="Getting Started with AWS OpsWorks - YouTub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9" t="30596" r="10407" b="15878"/>
          <a:stretch/>
        </p:blipFill>
        <p:spPr bwMode="auto">
          <a:xfrm>
            <a:off x="1091932" y="1140149"/>
            <a:ext cx="10018643" cy="367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57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33632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6600" dirty="0" smtClean="0">
                <a:latin typeface="Bernard MT Condensed" panose="02050806060905020404" pitchFamily="18" charset="0"/>
              </a:rPr>
              <a:t>Thanks</a:t>
            </a:r>
            <a:endParaRPr lang="en-US" sz="16600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74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Delivery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877" y="698179"/>
            <a:ext cx="4532246" cy="546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6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 for CICD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72" y="788503"/>
            <a:ext cx="11263256" cy="528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1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CodeCommit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95" y="1159565"/>
            <a:ext cx="11288610" cy="453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3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CodeCommit</a:t>
            </a:r>
            <a:r>
              <a:rPr lang="en-US" dirty="0"/>
              <a:t> vs GitHub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21" y="1212573"/>
            <a:ext cx="11206358" cy="4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4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CodeCommit</a:t>
            </a:r>
            <a:r>
              <a:rPr lang="en-US" dirty="0"/>
              <a:t> Notifications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2" y="624371"/>
            <a:ext cx="11238346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06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CodePipeline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  <a:r>
              <a:rPr lang="en-US" dirty="0"/>
              <a:t>delivery</a:t>
            </a:r>
          </a:p>
          <a:p>
            <a:r>
              <a:rPr lang="en-US" dirty="0" smtClean="0"/>
              <a:t>Visual </a:t>
            </a:r>
            <a:r>
              <a:rPr lang="en-US" dirty="0"/>
              <a:t>workflow</a:t>
            </a:r>
          </a:p>
          <a:p>
            <a:r>
              <a:rPr lang="en-US" dirty="0" smtClean="0"/>
              <a:t>Source</a:t>
            </a:r>
            <a:r>
              <a:rPr lang="en-US" dirty="0"/>
              <a:t>: GitHub / </a:t>
            </a:r>
            <a:r>
              <a:rPr lang="en-US" dirty="0" err="1"/>
              <a:t>CodeCommit</a:t>
            </a:r>
            <a:r>
              <a:rPr lang="en-US" dirty="0"/>
              <a:t> / Amazon S3</a:t>
            </a:r>
          </a:p>
          <a:p>
            <a:r>
              <a:rPr lang="en-US" dirty="0" smtClean="0"/>
              <a:t>Build</a:t>
            </a:r>
            <a:r>
              <a:rPr lang="en-US" dirty="0"/>
              <a:t>: </a:t>
            </a:r>
            <a:r>
              <a:rPr lang="en-US" dirty="0" err="1"/>
              <a:t>CodeBuild</a:t>
            </a:r>
            <a:r>
              <a:rPr lang="en-US" dirty="0"/>
              <a:t> / Jenkins /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 smtClean="0"/>
              <a:t>Load </a:t>
            </a:r>
            <a:r>
              <a:rPr lang="en-US" dirty="0"/>
              <a:t>Testing: 3rd party tools</a:t>
            </a:r>
          </a:p>
          <a:p>
            <a:r>
              <a:rPr lang="en-US" dirty="0" smtClean="0"/>
              <a:t>Deploy</a:t>
            </a:r>
            <a:r>
              <a:rPr lang="en-US" dirty="0"/>
              <a:t>: AWS </a:t>
            </a:r>
            <a:r>
              <a:rPr lang="en-US" dirty="0" err="1"/>
              <a:t>CodeDeploy</a:t>
            </a:r>
            <a:r>
              <a:rPr lang="en-US" dirty="0"/>
              <a:t> / Beanstalk / </a:t>
            </a:r>
            <a:r>
              <a:rPr lang="en-US" dirty="0" err="1"/>
              <a:t>CloudFormation</a:t>
            </a:r>
            <a:r>
              <a:rPr lang="en-US" dirty="0"/>
              <a:t> / ECS…</a:t>
            </a:r>
          </a:p>
          <a:p>
            <a:r>
              <a:rPr lang="en-US" dirty="0" smtClean="0"/>
              <a:t>Made </a:t>
            </a:r>
            <a:r>
              <a:rPr lang="en-US" dirty="0"/>
              <a:t>of stages: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stage can have sequential actions and / or parallel actions</a:t>
            </a:r>
          </a:p>
          <a:p>
            <a:pPr lvl="1"/>
            <a:r>
              <a:rPr lang="en-US" dirty="0" smtClean="0"/>
              <a:t>Stages </a:t>
            </a:r>
            <a:r>
              <a:rPr lang="en-US" dirty="0"/>
              <a:t>examples: Build / Test / Deploy / Load Test /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 smtClean="0"/>
              <a:t>Manual </a:t>
            </a:r>
            <a:r>
              <a:rPr lang="en-US" dirty="0"/>
              <a:t>approval can be defined at any stage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4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 for CICD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10" y="695739"/>
            <a:ext cx="11548780" cy="546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1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4234</TotalTime>
  <Words>518</Words>
  <Application>Microsoft Office PowerPoint</Application>
  <PresentationFormat>Widescreen</PresentationFormat>
  <Paragraphs>143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Bernard MT Condensed</vt:lpstr>
      <vt:lpstr>Calibri</vt:lpstr>
      <vt:lpstr>Office Theme</vt:lpstr>
      <vt:lpstr>DevOps</vt:lpstr>
      <vt:lpstr>AWS CICD</vt:lpstr>
      <vt:lpstr>Continuous Delivery</vt:lpstr>
      <vt:lpstr>Technology Stack for CICD</vt:lpstr>
      <vt:lpstr>CodeCommit</vt:lpstr>
      <vt:lpstr>CodeCommit vs GitHub</vt:lpstr>
      <vt:lpstr>CodeCommit Notifications</vt:lpstr>
      <vt:lpstr>CodePipeline</vt:lpstr>
      <vt:lpstr>Technology Stack for CICD</vt:lpstr>
      <vt:lpstr>AWS CodePipeline Artifacts</vt:lpstr>
      <vt:lpstr>CodeBuild</vt:lpstr>
      <vt:lpstr>CodeBuild Overview</vt:lpstr>
      <vt:lpstr>CodeBuild Support environments</vt:lpstr>
      <vt:lpstr>How CodeBuild works</vt:lpstr>
      <vt:lpstr>AWS CodeDeploy</vt:lpstr>
      <vt:lpstr>AWS CodeDeploy – Steps to make it work</vt:lpstr>
      <vt:lpstr>In Place Deployment – Half at a time</vt:lpstr>
      <vt:lpstr>Blue Green Deployment</vt:lpstr>
      <vt:lpstr>CodeDeploy - roll backs</vt:lpstr>
      <vt:lpstr>What is AWS OpsWorks?</vt:lpstr>
      <vt:lpstr>What is AWS OpsWorks?</vt:lpstr>
      <vt:lpstr>Components</vt:lpstr>
      <vt:lpstr>OpsWorks Structure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with Docker</dc:title>
  <dc:creator>Priya PC</dc:creator>
  <cp:lastModifiedBy>User</cp:lastModifiedBy>
  <cp:revision>397</cp:revision>
  <cp:lastPrinted>2020-02-26T04:04:03Z</cp:lastPrinted>
  <dcterms:modified xsi:type="dcterms:W3CDTF">2020-09-11T03:13:16Z</dcterms:modified>
</cp:coreProperties>
</file>