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382" r:id="rId3"/>
    <p:sldId id="404" r:id="rId4"/>
    <p:sldId id="405" r:id="rId5"/>
    <p:sldId id="383" r:id="rId6"/>
    <p:sldId id="416" r:id="rId7"/>
    <p:sldId id="414" r:id="rId8"/>
    <p:sldId id="384" r:id="rId9"/>
    <p:sldId id="385" r:id="rId10"/>
    <p:sldId id="392" r:id="rId11"/>
    <p:sldId id="432" r:id="rId12"/>
    <p:sldId id="430" r:id="rId13"/>
    <p:sldId id="388" r:id="rId14"/>
    <p:sldId id="411" r:id="rId15"/>
    <p:sldId id="406" r:id="rId16"/>
    <p:sldId id="407" r:id="rId17"/>
    <p:sldId id="408" r:id="rId18"/>
    <p:sldId id="409" r:id="rId19"/>
    <p:sldId id="415" r:id="rId20"/>
    <p:sldId id="410" r:id="rId21"/>
    <p:sldId id="412" r:id="rId22"/>
    <p:sldId id="413" r:id="rId23"/>
    <p:sldId id="431" r:id="rId24"/>
    <p:sldId id="390" r:id="rId25"/>
    <p:sldId id="391" r:id="rId26"/>
    <p:sldId id="393" r:id="rId27"/>
    <p:sldId id="394" r:id="rId28"/>
    <p:sldId id="395" r:id="rId29"/>
    <p:sldId id="402" r:id="rId30"/>
    <p:sldId id="403" r:id="rId31"/>
    <p:sldId id="396" r:id="rId32"/>
    <p:sldId id="397" r:id="rId33"/>
    <p:sldId id="398" r:id="rId34"/>
    <p:sldId id="399" r:id="rId35"/>
    <p:sldId id="420" r:id="rId36"/>
    <p:sldId id="422" r:id="rId37"/>
    <p:sldId id="421" r:id="rId38"/>
    <p:sldId id="418" r:id="rId39"/>
    <p:sldId id="423" r:id="rId40"/>
    <p:sldId id="424" r:id="rId41"/>
    <p:sldId id="428" r:id="rId42"/>
    <p:sldId id="426" r:id="rId43"/>
    <p:sldId id="427" r:id="rId44"/>
    <p:sldId id="429" r:id="rId45"/>
    <p:sldId id="367" r:id="rId46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09T05:56:31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20836 7193 0,'0'0'0,"-149"174"16,50-50-1,24 50 1,-73-26-16,73-24 0,-24 50 16,0-50-16,74-25 15,-25-24 1,26-1-16,-1 25 0,25-49 16,0 24-16,0-24 15,0 24 1,0-24-1,99 74-15,-25-25 16,-24-49 0,148 49-16,-148-74 15,49 25 1,125 49 0,-51 0-16,-148-99 15,198 25-15,-24-25 16,-75 0-16,74 0 15,-49 0-15,0 0 16,-50 0-16,75-50 16,-50 25-16,24 1 15,51-76 1,-1 76-16,-49-76 0,50 1 16,49-25-16,124-25 15,-174 75 1,-74-25-1,124-50-15,-173 99 0,73-74 16,26 50 0,74-149-1,-173 173-15,-1-25 0,-24 26 16,49-50-16,-50 49 16,-24 0-1,-25 26-15,0-26 16,50 0-1,-50 1 1,0 24 0,-50-49-16,1-1 15,-1 26 1,25-1-16,-24 0 16,24 26-16,-99-26 15,74 0-15,-74-74 16,75 75-16,-26-1 15,-24-24-15,49 49 16,-24-25-16,-25 25 16,24 1-16,-74-51 15,75 75 1,-25-49-16,0 49 0,-1 0 16,-49-25-16,-49 25 15,-124 0 1,173 0-1,0 0-15,-49 0 16,73 0 0,51 0-16,24 0 15,1 0 1,-1 0-16,-24 0 16,49 25-16,25-1 15,-50-24 1,1 25-1,24 0 1,-25 25 0,-74 49-1,50-25-15,24-24 16,-74 74-16,75-74 16,-1-1-16,0 1 15,1-1-15,49-24 16,-25 0-1,-25 0-15,26 0 16,-26-1 15,-24 1 1,-1 25-17,50-50 1,-24 0-1,-26 25-15,26-1 32,-26-24-1,26 0-31,-26 0 16,26 0-16,-26 0 15,26 0 1,-1 0-16,25 0 15,0 0 1,1 0 0,-1 0 62,0 0-63,0 0 1,0 0 0,1 0 46</inkml:trace>
  <inkml:trace contextRef="#ctx0" brushRef="#br0" timeOffset="2693.1405">5407 7392 0,'25'0'187,"25"0"-171,-25 0 0,-1 0-1,26 0-15</inkml:trace>
  <inkml:trace contextRef="#ctx0" brushRef="#br0" timeOffset="14469.3393">15280 6375 0,'24'-25'16,"1"25"156,0 0-172,0 0 15,0 0 1,24 25-1,-24 0 1,25-1 0,-1 1-16,-24 0 31,-25 0-15,50 24-16,-25-24 15,-1-25-15,26 0 31,-25 25-15,0-25 62,-1 0-47,1 0-15,0 0 0,0 0-1,0 0 1,-25-25 0,24 25-16,1-25 15,25 1-15,-1-1 16,1 0-1,0-25 1,49-24 0,-50 24-16,76-49 15,-125 74 1,124-24 0,-100 24-1,1 0-15,0 0 16,-25 1-16,25 24 15,0-25-15,-1 0 16,1 0 0,0 0-1,25 1 1,-1 24 0,-24 0 640,0-25-641,49 0 32,-49 0-31,0 25 0,24-50-1,-24 50-15,-25-24 16,25 24-1,25 0 1,-26 0-16</inkml:trace>
  <inkml:trace contextRef="#ctx0" brushRef="#br0" timeOffset="68222.2505">6127 6598 0,'25'0'0,"24"0"16,-24 0 31,0 0-47,24 0 16,1 50-1,0-50 16,-26 0-15,1 0 0,0 0-1,0 0 1,0 0-16,24 24 16,26-24-1,-51 0-15,26 0 16,-25 0-1,0 0-15,24 0 16,26 25 0,-26-25-1,-24 0-15,25 0 16,49 0-16,-25 0 16,-24 0-16,49 0 15,-24 0 1,-26 0-16,199 0 15,-124 0 1,25 0-16,50 0 16,-75 0-16,24 0 15,-48 0-15,48 0 16,-98 0-16,74 0 16,-50 0-16,-49 0 15,0 0-15,25 0 16,-25 0 15,-1 0-15,76 0-16,-26 0 15,25 0 1,50 0 0,-99 0-1,24 0-15,-49 25 0,0-25 16,-1 0-1,1 0 17,0 0-17,0 0-15,74 0 16,-25 0 0,75 0-16,-49 0 15,48 0-15,-48 0 16,148 0-1,-124 0-15,0 0 16,-50 0-16,-49 0 16,0 0-16,24 0 15,-24 0 1,0 0 15,49 0-31,-49 0 16,25 0-1,24 0-15,1 0 0,-26 0 16,50 0-16,25 0 16,-99 0-16,50 0 15,-26 0-15,1 0 16,-25 0-16,-1 0 16,26 0-1,-25 0 1,0 0-1,74 0 1,50 0 0,-75 0-16,75 0 15,-75 0 1,1 0-16,24 0 16,-25 0-16,1 0 15,-1 0-15,-24 0 16,24 0-16,-49 0 15,50 0 1,-51 0-16,1 0 16,74 0-1,-49 0-15,24 0 16,1 0-16,-26 0 16,51 0-16,-26 0 15,-24 0-15,49 0 16,0 0-1,25 0 1,-99 0-16,99 0 0,-25 0 16,-24 0-16,24 0 15,0 0 1,50 0-16,-50 0 16,50 0-16,-25 0 0,25 0 15,74 0 1,-124 0-1,50 50-15,0-50 16,-25 0-16,25 0 16,-50 0-16,0 0 15,-24 0-15,-1 0 16,50 0-16,-99 0 16,198 24-1,-149-24-15,174 0 16,-74 0-1,74 0 1,-99 0 0,-25 0-16,25 0 0,-50 0 15,-49 25-15,49-25 16,-25 0-16,-24 0 16,0 0-16,-26 0 15,1 0-15,0 0 31,25 0-15,98 0-16,-48 0 16,73 0-1,-24 0-15,25 0 16,24 0-16,25 0 16,-74 0-16,0 0 15,-75 0-15,1 0 16</inkml:trace>
  <inkml:trace contextRef="#ctx0" brushRef="#br0" timeOffset="69678.5967">20216 6772 0,'25'0'110,"-1"0"-79,26 0 63,-25 0-63,0 0-15,-25 24-1,49-24 1,1 25-16,24 0 16,-24 25-16,-25-25 15,-1-1 1,1-24-1,-25 25 189,-25 0-189,-24 0-15,24 0 16,25-1-1,-50 26 1,26-50-16,-26 25 16,0 0-1,26-25 17</inkml:trace>
  <inkml:trace contextRef="#ctx0" brushRef="#br0" timeOffset="70748.1787">19993 6474 0,'49'0'31,"1"0"-16,-25 0-15,49 50 16,-24-26 0,-26 1-1,1 0-15,0 0 32,0-25-1,0 25 0,-1-1-15,1 1-16,0-25 15,0 25-15</inkml:trace>
  <inkml:trace contextRef="#ctx0" brushRef="#br0" timeOffset="73628.1279">20836 8186 0,'0'24'125,"50"-24"-109,-26 0-16,76 0 15,-26 0 1,100 0 0,-100 0-16,75 0 15,-75 0-15,25 0 16,-24 0-16,24 0 16,100-24-1,-125 24 1,0 0-16,50 0 0,25 0 15,0 0-15,25 0 16,247 0 0,-173 0-1,-24 0-15,-26 0 16,25 0-16,-74 0 16,0 0-16,-50-25 0,-24 25 15,-26-25 1</inkml:trace>
  <inkml:trace contextRef="#ctx0" brushRef="#br0" timeOffset="76644.9218">23292 7193 0,'49'-74'704,"26"24"-704,-51 26 15,76-26-15,-51 0 16,26 26-16,-1-1 15,0 0-15,-24 0 16,0 0-16,-1 0 16,1 1-16,24 24 15,-24 0 1,0-50-16,-1 50 16,26-74-16,-26 74 15,26-50-15,-1 0 16,25 26-16,25-51 15,25 26-15,-74 24 16,123-50-16,-124 51 16,26-26-16,-51 50 15,1-50-15,24 1 16,-49 49-16,25 0 16,-1-25-16,125 0 15,-100-49 1,-24 74-16,49-25 15,0 0-15,25-49 16,-49 49-16,-1 0 16,-24-25-16,99 1 15,-50 24-15,-25 0 16,50-49-16,-99 74 16,49-25-16,-24 0 15,-25 25-15,49-49 16,26 24-16,-26 0 15,-24 0-15,-26 25 16,51-49-16,-26 24 16,-24 0-16,74 25 15,-49-50-15,49 1 16,-74 49-16,25-25 16,-1 25-16,1-25 15,-25 25-15,-1 0 16,26-49-16,49 49 15,-49-25-15,0 25 16,-1 0-16,-24 0 16,0-25 46,24 25-31,51-74-15,-76 74 0,26 0-16,0-25 15,-1 0 1,-24 25-16,0 0 16,0 0-1,49-25 1,-74 0-1,25 25 32,0-24-31,-1 24-16,1 0 16</inkml:trace>
  <inkml:trace contextRef="#ctx0" brushRef="#br0" timeOffset="81380.8794">9872 8682 0,'0'-25'32,"50"25"-32,-25 0 31,24 0-16,1 0-15,0-25 16,-1 25-16,26 0 16,-26-25-16,1 25 15,24 0-15,-49 0 16,74-49-16,-74 24 16,49 25-1,-49 0 1,25-25-1,-1 25-15,26 0 16,49-25 0,-75-24-16,26 49 15,-50-25-15,24 0 16,-24 25 0,0 0-1,0 0 1,0 0-1,-1 0 1,76-50-16,-76 50 16,1-24-1,50 24 1,-51 0 31,-24-25-32,25 25 79,25 0-78,-25-25-1,24-25 17,-24 50-17,25 0 1,-26 0 0,-24-24 15,25 24-16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09T06:19:06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4366 16049 0,'-25'0'94,"25"24"-79,25 51 1,-1-26-1,1 1-15,50 49 16,-26-74 0,1 25-1,-25-50 1,24 0 78,-24 0-79,0 0 1,0 0-16,-1 0 16,26-25-16,74-25 0,-99-49 15,124 0 1,-100 49-1,51-24 1,-76 74-16,1-25 31,74-25 32,-49 1-48,0 24 1,49-74-16,-50 74 16,-24 25-1,-25-25-15</inkml:trace>
  <inkml:trace contextRef="#ctx0" brushRef="#br0" timeOffset="8311.5492">5110 13866 0,'25'0'141,"-1"0"-110,-24-25-15,25 0-16,0 25 15,0 0-15,0-25 16,-1 1 15,1 24-15,25 0-1,-1-25 1,-24 0 0,25-25-1,-1 50 1,1-24-16,-25 24 0,24-50 16,-24 25-16,0 25 31,0 0 31,0 0-46,24-25 15,1 25 32,0-49-48,-50 24 17,49 25-1,-24 0-31,0-25 31,0 25 16,-1 0-31,1-25-1,0 1 1,0-1-1,0 25 48,-1 0-47,1 0-1,0 0 16,0 0-15,0 0 15,-1 0-15,1 0 0,0 0-1,0 0 1,0 0-1,-1 0-15,1 0 16,0 0 0,0 0-1,0 0-15,24 0 16</inkml:trace>
  <inkml:trace contextRef="#ctx0" brushRef="#br0" timeOffset="10095.7817">8558 13767 0,'49'0'234,"-24"0"-218,0 0 0,0 0-16,-1 0 15,1 0 1,25 0-16,-25 0 16,24 0-16,-24 0 15,0 0 1,24 0-1,1 24 1,-25 1 15,0-25-15,24 50-16,-24-25 16,0-1-16,25 1 15,-1 25-15,1-25 16,-25-1 15,-1 1-15,-24 0-1,25-25 1,0 25-16,0 0 16,24-1-1,-49 1-15,25 0 16,0-25-16,0 50 31,0-1 172,-25-24-187,49 25-16,-49-25 15,0 49 1,25-49-16</inkml:trace>
  <inkml:trace contextRef="#ctx0" brushRef="#br0" timeOffset="12399.2456">5755 14784 0,'24'0'32,"1"0"-1,0 0-15,0 0-16,25 0 15,-1 0-15,-24 0 16,0-25-16,24 25 15,26 0 1,-1 0-16,75 0 16,-75 0-16,26 0 15,98 0 1,-99 0-16,75 0 16,-100 0-1,-24 0-15,0-25 16,-1 25-16,1 0 15,-1 0 1,-24 0-16,50 0 16,-51 0-16,1 0 15,50 0 1,-51 0-16,51 0 16,-26 0-1,75 0 1,-49 0-1,74 0-15,-75 0 16,25 0 0,-49 0-1,24 0-15,-24 0 16,0 0 0,-1 0-1,-24 0 1,25 0-1,-26 0-15,1 0 16,0-25 0,0 25-1,0 0 1,-1 0 15,26 0-31,-25 0 16,0 0-1,49 0-15,0 0 16,-49 0 0,0 0-16,0 0 15,0 0 1,0 0-16,-1 0 16,1 0-16,0 0 46,0 0-30,0 0 0,-1 0-16,1 0 15,0 0 1,25 0 203,-1 0-219,-24 0 15,0 0 1,24 0 0,-24 0 30</inkml:trace>
  <inkml:trace contextRef="#ctx0" brushRef="#br0" timeOffset="28784.0883">9897 15627 0,'25'0'172,"0"50"-157,49-26-15,-24 1 16,-25-25 31,-1 0-32,1 0 1,0 25 0,-25 0-1,50 0-15,-26-25 32,1 0 14,0 0-30,0 0 31,0 0-31,-1-25-1,1 25-15,0-25 16,25 25-16,24-25 15,0-24-15,-24 24 16,24 0-16,-24 25 16,0-25-16,24-24 15,-24 24-15,-26 0 16,26 25-16,-25 0 16,0 0-1,24-50 1,-24 50-1,-25-24 1,25 24 0,0-25-1,0 25 1,-1 0 31,-24-25-47</inkml:trace>
  <inkml:trace contextRef="#ctx0" brushRef="#br0" timeOffset="32727.4959">18455 6201 0,'49'0'94,"1"0"-78,24 50-16,26 24 15,24 100 1,0-50-16,-50 49 15,100 76-15,-125-175 16,26 50-16,24 25 16,-50-100-16,51 26 15,-26 49 1,-24-75-16,-25-49 62,24 0-62,1 0 16,-1-24 15,26-76-31,-26 51 16,51-50-16,24-75 16,24 0-1,-48 26-15,-26 23 16,75-73-16,-75 74 15,26-50-15,-26 75 0,0 0 16,-49 25 0,0 24-16,25-24 15,-26 49 1</inkml:trace>
  <inkml:trace contextRef="#ctx0" brushRef="#br0" timeOffset="47535.3415">10616 11782 0,'0'25'188,"0"0"-173,-24 0 1,-26-25 0,25 0-1,0 0 1,-24 0 0,-1 49-16,25-49 31,1 0-31,-1 0 15,-25 0 1,1 25 0,24-25-1,-25 0 1,25 0-16,1 0 16,-26 25-16,25-25 15,0 0 1,-49 25-16,24-25 15,1 49 1,24-49-16,-25 0 0,1 0 16,-1 0-16,25 0 15,0 25-15,1-25 16,-26 0 0,0 0-16,26 0 15,-51 0 1,50 0-16,1 0 15,-26 0-15,25 0 16,0 0 0,1 0-1,-1 0 1,0 0 15,0 25-15,0 0 124,25-1-140,0 26 16,0 25-16,0-26 16,-24 26-16,24-26 15,0 26-15,0-51 16,0 51-16,-50-26 16,50 26-1,0-50-15,0-1 16,-25 51-1,25-50 1,0 24 15,0-24-31,0 0 16,0 24 0,0-24-1,0 0-15,0 25 16,-25-1-1,25-24 1,0 25-16,0-25 16,0-1-1,0 26-15,0-25 32,0 0 14,0-1 17,25-24-32,0 0-15,0 0 15,0 0-15,-1 0 15,1 0-31,0 0 16,0 0-1,0 0-15,-1 0 16,26 0-16,-25 0 15,0 0 1,24-49 0,-24 49-1,0 0-15,0 0 16,24 0-16,-24 0 16,25 0-16,-26-25 15,26 25-15,0 0 16,24-25-16,-49 25 15,24 0-15,-24 0 16,0 0 0,25 0-16,-26 0 15,51 0 1,-50 0 0,0 0-16,-1 0 15,1 0 1,0 0-16,25 0 15,-26 0-15,1 0 16,0 0-16,49 0 16,-24 0-16,24 0 15,-24 0 1,24 0-16,-49 0 16,25 0-16,-1 0 15,26 0-15,-50 0 16,24 0-16,26 0 15,-51 0 1,51 0-16,-26 0 16,26 0-16,24 0 15,-49 25-15,24-25 16,1 25-16,-1-25 16,-49 0-1,0 25-15,24-25 16,-24 0-1,0 0-15,24 0 32,-24 0-17,0 0 1,49 0-16,-49 0 16,50 0-16,49 0 15,-100 0 1,51 0-16,-25 0 15,49 24-15,-50-24 16,26 0-16,-26 0 16,1 0-16,0 0 15,24 0-15,-49 0 16,49 0-16,-49 0 16,0 0-16,24 0 15,-24 0-15,0 0 16,0 0-16,24 0 15,-24 0-15,0 0 16,49 0 0,-49 0-1,25 0 1,-25 0-16,24 0 16,-24 0-16,25-49 15,-25 24 1,24 25-16,1 0 15,-1 0 1,1-25-16,0 0 16,-26 1-1,1-1 1,0-25 93,-25 0-109,0-24 16,25 0 0,-25-1-1,0 26-15,0-26 16,0 26-16,0-26 15,0 50-15,0-49 16,0 49 0,0-49-16,0 24 15,0 25-15,0 1 16,0-1-16,0-25 16,0-24-16,0 49 15,0-25-15,0 25 16,0 1-16,0-26 15,0 25 17,0 0-17,0-24 1,0 24-16,0 0 16,0 0-16,0 1 15,0-1 1,0 0-16,0 0 15,-25 25 1,0-25 0,0 1-16,1-1 15,-26 0 1,25 0 0,-24 25-1,-1-49 16,0 49 16,26 0-31,-1 0 0,-25 0 30,25 0-30,-24 0-16,24 0 16,-25 0-1,-24 0 1,49 0 0,-49 0-16,24 0 15,-24 0 1,-75 0-1,124 0-15,-99 0 16,50 0 0,49 0-1,-25 0 1,25 0 0,1 0-16,-26 0 31,25 0-16,-24 0-15,24 0 16,0 0 0,-25 0-1,25 0 1,-24 0-16,24 0 16,-49 0-16,49 0 15,-25 0 1,1 0-16,-1 0 15,0 0 1,26 0-16,-51 24 16,50-24-16,-24 0 15,-1 0-15,1 25 16,-1-25-16,0 0 16,1 0-1,-1 0-15,-49 50 16,24-50-1,26 25 1,-26-25 0,51 0-16,-1 0 15,-25 0 1,1 24 0,-1-24-1,25 25 32,0-25 16,-24 50-1,24-50-46,0 0 31,0 0-32,1 0 1,-1 0 78,0 0-16,-49 25-63,49-25 110</inkml:trace>
  <inkml:trace contextRef="#ctx0" brushRef="#br0" timeOffset="54943.293">9401 13965 0,'0'-25'343,"25"25"-327,0 0 0,-25-25-1,49-24 17,-24 24-17,0 0 16,0 25-15,-1-25 31,1 1-47,0-1 16,0 0-1,0 25 16,-1 0 1,26-50-17,-25 26 17,-25-1-17,25 25 1,-1-25 31,1 25-32,0-25 17,0 0-1,24 1 0,-24-1 63,0 0-79,0 0 1,0 0 31,0 1 203,-1-1-234,1 0 30,25 0 314,-25 0-345,24-24 1</inkml:trace>
  <inkml:trace contextRef="#ctx0" brushRef="#br0" timeOffset="68543.9157">13618 11609 0,'49'-50'187,"51"-24"-171,24 24 0,124-99-16,-149 75 15,-25 24 1,50 0-16,-49 1 16,24-1-16,-49 25 0,49-49 15,-74 49 1,24 0-16,1-24 15,-1 24-15,75-25 0,-49-24 16,24 24 0,25 26-16,-49-51 15,49 26-15,-100 49 16,150-124 0,-100 99-16,-49 25 15,74-75-15,-49 51 16,24-1-1,1-25-15,-1 1 16,-24 24 0,24 0-16,75-74 15,-50 49 1,-24 0-16,24-24 16,-49 24-16,-1 26 15,1-26-15,74-24 16,-50 49-1,1-25-15,-51 25 16,1 25 0,25-24-16,24-1 15,-49 0-15,0 0 16,49 0-16,1 1 16,-50 24-16,-1-25 15,26-25 1,0 50-16,-1-25 15,1 25-15,-25-24 16,-1 24 0,1-25-16,25 25 15,-25-25-15,24 0 16,1 0-16,74-49 16,0-1-16,-25 1 15,0 49-15,75-49 16,-100 24-1,-24 25-15,49 1 0,-49-1 16,-1 0-16,-24 0 16,0 25-16,0 0 15,0 0-15,-1 0 16,1-25 0,74-24-16,-49 24 15,0 0 1,24 0-16,0-24 15,1-1 1,-25 25-16,49-24 16,-50 24-1,-24 25 1,0-25 0,-25 0-1,25 25 1,24-24-16,1 24 31,-25-25-31,0 0 31,-1 25 1,1-25-1,25 0 0,-1-24 0,-24 24 16</inkml:trace>
  <inkml:trace contextRef="#ctx0" brushRef="#br0" timeOffset="73038.4147">13320 12650 0,'25'0'94,"0"0"-79,24 25 1,51 50-16,-51-26 0,50 75 15,25-49-15,-74-26 16,74 50-16,-50-24 16,100 49-16,-124-74 15,49 74-15,-25-100 16,125 125 0,-125-99-1,75 24-15,-75-49 16,-74 0-1,25-25-15,0 25 16,0-25-16,0 0 16,-25 24-1,24-24-15,1 0 32,25 25 14</inkml:trace>
  <inkml:trace contextRef="#ctx0" brushRef="#br0" timeOffset="74786.5756">14312 14188 0,'25'75'141,"-25"-1"-141,0 1 16,0 148-1,0-198-15,0 49 16,0-24-16,0 24 16,0-49-1</inkml:trace>
  <inkml:trace contextRef="#ctx0" brushRef="#br0" timeOffset="76446.9292">14213 14362 0,'0'-25'32,"0"-49"-32,0 49 15,0 0 16,0-25-15,50 1 78,-26 49 15,1 0-93,25 0-1,0 0-15,24 0 16,-49 0 0,0 25-1,-1-25 1,1 24 78,0-24-79,-25 25 1,25 25 0,-25-25-1,0-1-15,0 1 16,0 0-1,0 0-15,0 25 16,0-26 0,0 1 15,0 25 0,-25-1 32,0-49-16,0 0-47,-24 0 31,49 25-16,-25-25 17,0 25-17,0 0 1,1-25 15,-26 25 125,0-25-93,25 0 15</inkml:trace>
  <inkml:trace contextRef="#ctx0" brushRef="#br0" timeOffset="78974.0812">15131 14387 0,'25'0'265,"-1"49"-249,-24-24 0,25 50-1,0-75-15,-25 24 16,0 26 0,0-25-1,0 0 63,25 74-62,-25-74-16,0-1 16,25 1-16,-25 0 15,0 0 1,0 24-1,24-49 17,1 0 218,-25-49-235,0-1 1,0-24-16,0 49 16,0 0-16,0-24 0,0 24 31,0 0-31,0 0 15,-25 0 1,1 1 15,-1-1-15,0 0 0,0 0 15,-24 25-16,24 0 204,25-25-203,0 1-1,25-1-15,-1 0 16,100-50 0,-99 51-1,75-76-15,-51 76 0,26-1 16,-1 0-16,-49 25 16,-25-25-16,25 25 15,-1 0-15,26-25 16,0 25-1,-26 0 79,26 0-78,0 50-1,-50-25-15,24 0 16,1-1-16,-25 1 16,0 0-16,25 49 15,0-74-15,0 25 16,-1 25-16,-24-25 16,25 24-1,0-24-15,0 0 16,0 25-16,-1-26 15,-24 1-15,25 25 16,25-1 0,-50-24-1,0 0 1</inkml:trace>
  <inkml:trace contextRef="#ctx0" brushRef="#br0" timeOffset="79942.5944">16371 14238 0,'25'-25'47,"25"25"-15,-26 0-17,51 74 1,-75-24-1,49 0-15,26 24 16,-26 1-16,1-26 16,-50-24-16,50 74 15,-26-74-15,1-25 16,25 0 109,-1 0-125,1-25 16,24-148-16,50 49 15,-74 74-15,49-99 16,-49 75-1,24-26-15,-49 51 16,25-1-16,-25-24 0,-1 49 16,1 0-1,0 0-15,-25 1 16,25 24-16</inkml:trace>
  <inkml:trace contextRef="#ctx0" brushRef="#br0" timeOffset="81048.0723">14114 16123 0,'0'74'125,"0"1"-125,0 24 16,0 50-16,0-75 15,0 1 1,0-1-16,0-24 15,0-25-15,0-1 16,0 1 0,0-50 93</inkml:trace>
  <inkml:trace contextRef="#ctx0" brushRef="#br0" timeOffset="82230.1551">13866 15825 0,'0'-49'15,"0"24"1,25 0 46,-1 0-30,1 25-1,0 0 16,25 0-32,-1 0 1,1 0 0,-1 0-16,26 75 15,-50-50-15,74 24 16,-49 1-16,-1-1 15,1-24-15,-25 0 16,-1 0-16,-24 0 16,25-1-1,0 1-15,25 25 32,-50-25-32,0-1 15,0 1-15,24 0 16,-24 0-16,0 0 15,0 24 1,0-24 0,-24 25-16,24-25 15,-25-1 1,0 26 15,0-50-15,0 0 15,1 0-31,-26 0 16,25 0-1,0 0-15,-24 0 16,24 0 0,0 0-1,-25 0 1,26 0-16,-1 0 31,-25 0-31,25 0 16,1 0-1,-26-25 1,25 25 0</inkml:trace>
  <inkml:trace contextRef="#ctx0" brushRef="#br0" timeOffset="83223.9757">15131 16123 0,'25'0'47,"-1"0"-47,1 0 16,0 0-16,0 25 15,0 24-15,-25-24 16,0 25-16,49-1 16,-49-24-1,25 25 1,-25-25-16,25 24 15,0-24-15,-25 0 16,25 0 0,24 24 15,-24-49-31,0 0 16,24 0 15,-24 0-16,0 0 17,0 0-32,0 0 15,24 0-15,26-24 16,-26-1-16,75-99 16,-49 74-16,24-24 15,-25 24 1,-49 0-1,-25 26-15,25-51 16,24 26-16,-49 24 0,0 0 16,0 0-1,0 0-15,0 1 32,0-1-17</inkml:trace>
  <inkml:trace contextRef="#ctx0" brushRef="#br0" timeOffset="85006.0304">16470 15180 0,'25'-24'62,"25"24"-30,-1 24-17,1 26-15,24 74 16,-49-49-1,74-1 1,-74 0-16,50 75 0,-51-74 16,1-26-16,0 26 15,-25-1-15,50-24 16,-50-1-16,24 26 16,-24-26-1,25-24-15,-25 0 0,0 0 16,0-50 156,0-50-172,0 1 15,0-50 1,0 74-16,0-49 16,-25 50-1,25-1 1,0 0-1,0 26-15,0-26 16,0 25 0,0-24 15,0 24-15,25 25 109,0 0-110,0 0 1,24 0-16,1 0 15,0 25-15,-26-1 16,1 26 0,25-25-16,-25 0 15,24-1-15,1 26 16,0 0 0,-1 24-1,-24-24 1,0-1-1,-25-24 1,0 0 0,0 24-1,0-24 1,0 0 0,0 25-1,-25-1 32,0-24-31,0-25-1,1 50 1,-26-50 0,25 0-16,-25 0 15,26 0 1,-1 0-16,-50 0 15,51 0 1,-26 0 0,0 0-16,26-25 15,-26 0 17,25 0-17,0 0 1,-24 1 31,24 24-16</inkml:trace>
  <inkml:trace contextRef="#ctx0" brushRef="#br0" timeOffset="87854.8961">12427 13246 0,'0'-25'125,"0"0"-109,25 0 0,0 0-16,0 1 15,-1 24-15,-24-25 16,75-50-16,-50 75 16,-25-24-1,-25 24 251</inkml:trace>
  <inkml:trace contextRef="#ctx0" brushRef="#br0" timeOffset="114903.0184">3845 14064 0,'0'25'16,"25"0"-1,-25 0 1,24 24 0,-24-24-1,50 49 1,-50-24-1,0-25-15,25 49 16,-25-49-16,25 0 16,-25 25-16,24-26 15,26 51 1,-25-50 0,-25-1-1,25 1-15,-1-25 16,1 25-1,0-25 17,-25 25 15,25-25-32,0 0 1,49-50-1,0-24-15,-49 49 16,-25 0 0,75-24-16,-26-1 15,1 25-15,-1-24 16,1 24 0,0-50-16,-26 50 15,26 1-15,0-26 16,-25 50-16,-1-50 15,1 26 1,25-26-16,-25 50 16,-1-25-1</inkml:trace>
  <inkml:trace contextRef="#ctx0" brushRef="#br0" timeOffset="150486.2124">6573 7565 0,'0'25'172,"0"25"-157,25-25 1,0-25 0,24 24-16,1 1 15,0 25 1,-26-50-16,1 25 15,0-25 1,0 0-16,0 0 16,0 0-16,-1 0 15,26 24 1,-25-24 0,0 0-1,24 0-15,-24 0 16,0 0-1,24 0-15,1 0 16,24 0-16,-49 0 16,50 0-1,-1 0-15,0 0 16,-24 0-16,49 0 16,-24 0-16,-26 0 15,26-24-15,-26 24 16,-24 0-16,25 0 15,-25 0-15,-1 0 0,26 0 16,-25 0 0,0 0-1,24 0-15,1 0 16,-25 0-16,24 0 16,-24 0-16,0 0 15,49 0 1,-49 0-1,25 0-15,-1 0 0,26 0 16,-51 0-16,1 0 16,50 0-16,-51 0 15,1 0-15,25 0 16,49 0 0,-74 0-1,0 0-15,24 0 16,75 0-1,50 0 1,-75 0 0,50 0-16,0-25 15,-124 25-15,99 0 0,-50 0 16,-49 0-16,0 0 16,0-25 124,-1 25-124</inkml:trace>
  <inkml:trace contextRef="#ctx0" brushRef="#br0" timeOffset="157861.9592">7144 7739 0,'0'0'0,"0"-50"78</inkml:trace>
  <inkml:trace contextRef="#ctx0" brushRef="#br0" timeOffset="161165.6223">6325 6945 0,'25'25'63,"0"99"-48,-25-99 1,0 49-16,25 50 16,-25-99-16,49 74 0,-49-74 15,0 0 1,0 49-16,0-49 16,25 0 124,25 25-124,-26-50-16,-24 24 15,25-24-15,0 0 16,49 25 0,-49-25-16,0 0 15,49 25-15,-49-25 16,25 0-16,-25 0 16,0 0-1,24 0 16,-24 0 32,25-50 62,-26 26-125,1 24 16,25-25-16,-1-25 15,-24 25 1,0 1-16,25 24 15,-50-25 1,24 25-16,26-25 0,-25 0 16,0 0 46,-25-24-46,0 24-1,0 0-15,0-24 16,0 24-16,0 0 16,0-25-1,0 26-15,0-1 16,-25 25 0,0-50-16,0 25 15,25 1 1,-49-1-16,-1 0 15,0 0-15,26 25 16,-1 0 0,0-25-16,0 25 15,0-24-15,-24 24 16,24 0 0,0-25-1,-24 25-15,24 0 31,0 0-31,-25 0 16,25 0 0,1 0 15,-26 0-15,25 0-1,-24 25 16,-1 24-15,25-49 0,0 25-16,-24 0 15,-1 0 1,25-25 0,1 24-1,-1 1 1,0 0 46</inkml:trace>
  <inkml:trace contextRef="#ctx0" brushRef="#br0" timeOffset="162020.963">2084 7764 0,'0'25'125,"0"-1"-109,0 51-1,0-50-15,0 49 16,0-24-16,0 24 16,24 1-1,-24-26-15,0-24 16,25 0 0,-25 0-16,0-1 15</inkml:trace>
  <inkml:trace contextRef="#ctx0" brushRef="#br0" timeOffset="162772.5435">2480 8062 0,'0'-25'141,"25"0"-126,0 25-15,0-25 16,0 25-16,24-50 15,26 26-15,24-1 16,-74 25-16,74-25 16,-25-25-16,-24 26 15,24 24-15,-49-25 16,0 25-16</inkml:trace>
  <inkml:trace contextRef="#ctx0" brushRef="#br0" timeOffset="164492.3118">3448 7293 0,'0'0'0,"49"0"266,-24 0-266,0 0 15,0 0 1,0 0 0,-1 0-1,1 0-15,0 0 16,0 0-16,25 0 15,-26 24 1,26 26 0,0 24-1,-26-49-15,-24 0 16,25 25-16,-25-1 16,75 50-1,-75-74-15,0 0 16,0 0-16,0 0 15,24-1-15,-24 1 110,-49 0-95,-1 0 1,25 0 0,1-25 46,-1 24 266,25 26-312,25-50-16,-1 25 0,1-25 16,50 25-16,-26 0 15,1 24-15,-1-24 16,-24-25-16,0 0 15,0 0 1,24 25-16,1-25 16,0 25-1,-50-1-15,49 1 32</inkml:trace>
  <inkml:trace contextRef="#ctx0" brushRef="#br0" timeOffset="165031.9769">4465 7218 0,'0'0'0</inkml:trace>
  <inkml:trace contextRef="#ctx0" brushRef="#br0" timeOffset="169315.3129">4837 6796 0,'-50'25'16,"25"-25"-16,1 0 16,-1 0-1,0 50-15,-49-25 16,24 0-16,0-1 16,1 26-1,24-50 1,0 25-16,0 0 125,50 74-94,0-99-15,0 49-16,24 1 15,-24-25-15,0 49 16,-25-24-16,25-25 16,24 24-16,-49-24 125,25 0-110,25-25 1,49 49-1,-24-24-15,49 0 16,0 74-16,-100-99 0,51 25 16,-50 0-1,-1 0 1,26-1-16,0 26 16,-26-25-1,-24 0-15,0-1 16,0 101-1,0-51 1,-49 0 0,49-49-1,-25 0-15,0 0 16,0 0 0,1-25-1,-1 24 1,0-24-16,0 0 0,0 0 15,-24 50-15,-1-50 16,25 0 0,1 0-1,-1 0-15,-25 0 16</inkml:trace>
  <inkml:trace contextRef="#ctx0" brushRef="#br0" timeOffset="170692.9437">5531 6846 0,'0'50'47,"-49"49"-47,49-25 16,0-24-16,0 24 15,0-49-15,0 0 16,0 74 0,25-99-16,-1 25 15,1-25 48,0 0-1,25 0-46,-26-25 15,1 25-31,-25-25 16,25 1-1,25-26 1,-26 50-16,1-25 16,-25 0-1,25 1 1,-25-1 78,0 0-63,0-25-15,0 26 15,0 48 63,0 76-94,75 48 15,-51-48-15,1 48 16,0 26-16,25-75 15,-26-24-15,-24 24 16,0 25-16,0-99 16,25 49-1,-25-24-15,0-1 0,0-24 16,0 0 0,0 25 46,0-26-46,0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9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9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9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9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9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9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9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9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9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CloudWatch/latest/logs/QuickStartEC2Instance.html" TargetMode="Externa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Cloud Compute with AWS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Install AWS Command Line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command line tool for managing and administering your Amazon Web </a:t>
            </a:r>
            <a:r>
              <a:rPr lang="en-US" dirty="0" smtClean="0"/>
              <a:t>Services</a:t>
            </a:r>
          </a:p>
          <a:p>
            <a:r>
              <a:rPr lang="en-US" dirty="0"/>
              <a:t>Can use it to create scripts for automating your Amazon Web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Installation: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smtClean="0"/>
              <a:t>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awscli</a:t>
            </a:r>
            <a:endParaRPr lang="en-US" dirty="0" smtClean="0"/>
          </a:p>
          <a:p>
            <a:pPr lvl="1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smtClean="0"/>
              <a:t>–version</a:t>
            </a:r>
          </a:p>
          <a:p>
            <a:r>
              <a:rPr lang="en-US" dirty="0"/>
              <a:t>Login to AWS Account Using AWS CLI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smtClean="0"/>
              <a:t>configure</a:t>
            </a:r>
          </a:p>
          <a:p>
            <a:pPr lvl="1"/>
            <a:r>
              <a:rPr lang="en-US" dirty="0" smtClean="0"/>
              <a:t>cat </a:t>
            </a:r>
            <a:r>
              <a:rPr lang="en-US" dirty="0"/>
              <a:t>~/.</a:t>
            </a:r>
            <a:r>
              <a:rPr lang="en-US" dirty="0" err="1"/>
              <a:t>aws</a:t>
            </a:r>
            <a:r>
              <a:rPr lang="en-US" dirty="0"/>
              <a:t>/</a:t>
            </a:r>
            <a:r>
              <a:rPr lang="en-US" dirty="0" err="1"/>
              <a:t>config</a:t>
            </a:r>
            <a:endParaRPr lang="en-US" dirty="0" smtClean="0"/>
          </a:p>
          <a:p>
            <a:pPr lvl="1"/>
            <a:r>
              <a:rPr lang="en-US" dirty="0"/>
              <a:t>cat ~/.</a:t>
            </a:r>
            <a:r>
              <a:rPr lang="en-US" dirty="0" err="1" smtClean="0"/>
              <a:t>aws</a:t>
            </a:r>
            <a:r>
              <a:rPr lang="en-US" dirty="0" smtClean="0"/>
              <a:t>/credentials</a:t>
            </a:r>
          </a:p>
          <a:p>
            <a:r>
              <a:rPr lang="en-US" dirty="0" smtClean="0"/>
              <a:t>Delete to use different login credentials</a:t>
            </a:r>
          </a:p>
          <a:p>
            <a:pPr lvl="1"/>
            <a:r>
              <a:rPr lang="en-US" dirty="0"/>
              <a:t>rm -v ~/.</a:t>
            </a:r>
            <a:r>
              <a:rPr lang="en-US" dirty="0" err="1"/>
              <a:t>aws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 ~/.</a:t>
            </a:r>
            <a:r>
              <a:rPr lang="en-US" dirty="0" err="1" smtClean="0"/>
              <a:t>aws</a:t>
            </a:r>
            <a:r>
              <a:rPr lang="en-US" dirty="0" smtClean="0"/>
              <a:t>/credentials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17542" y="2506486"/>
            <a:ext cx="36178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latin typeface="Monaco"/>
              </a:rPr>
              <a:t>Help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Monaco"/>
              </a:rPr>
              <a:t>aws</a:t>
            </a:r>
            <a:r>
              <a:rPr lang="en-US" sz="2400" dirty="0">
                <a:latin typeface="Monaco"/>
              </a:rPr>
              <a:t> </a:t>
            </a:r>
            <a:r>
              <a:rPr lang="en-US" sz="2400" dirty="0" smtClean="0">
                <a:solidFill>
                  <a:srgbClr val="2060A0"/>
                </a:solidFill>
                <a:latin typeface="Monaco"/>
              </a:rPr>
              <a:t>help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aws</a:t>
            </a:r>
            <a:r>
              <a:rPr lang="en-US" sz="2400" dirty="0" smtClean="0"/>
              <a:t> </a:t>
            </a:r>
            <a:r>
              <a:rPr lang="en-US" sz="2400" dirty="0"/>
              <a:t>ec2 help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aws</a:t>
            </a:r>
            <a:r>
              <a:rPr lang="en-US" sz="2400" dirty="0" smtClean="0"/>
              <a:t> </a:t>
            </a:r>
            <a:r>
              <a:rPr lang="en-US" sz="2400" dirty="0"/>
              <a:t>s3 help</a:t>
            </a:r>
          </a:p>
        </p:txBody>
      </p:sp>
    </p:spTree>
    <p:extLst>
      <p:ext uri="{BB962C8B-B14F-4D97-AF65-F5344CB8AC3E}">
        <p14:creationId xmlns:p14="http://schemas.microsoft.com/office/powerpoint/2010/main" val="12693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</a:t>
            </a:r>
            <a:r>
              <a:rPr lang="en-US" dirty="0" smtClean="0"/>
              <a:t>Configure </a:t>
            </a:r>
            <a:r>
              <a:rPr lang="en-US" dirty="0"/>
              <a:t>AWS Command Line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Login to AWS Account Using AWS CLI:</a:t>
            </a:r>
          </a:p>
          <a:p>
            <a:r>
              <a:rPr lang="en-US" dirty="0" err="1"/>
              <a:t>aws</a:t>
            </a:r>
            <a:r>
              <a:rPr lang="en-US" dirty="0"/>
              <a:t> configure</a:t>
            </a:r>
          </a:p>
          <a:p>
            <a:endParaRPr lang="en-US" dirty="0" smtClean="0"/>
          </a:p>
          <a:p>
            <a:r>
              <a:rPr lang="en-US" dirty="0" smtClean="0"/>
              <a:t>Specify </a:t>
            </a:r>
            <a:r>
              <a:rPr lang="en-US" dirty="0"/>
              <a:t>details as below:</a:t>
            </a:r>
          </a:p>
          <a:p>
            <a:r>
              <a:rPr lang="en-US" dirty="0"/>
              <a:t>AWS Access Key ID [None]: </a:t>
            </a:r>
            <a:r>
              <a:rPr lang="en-US" dirty="0" smtClean="0"/>
              <a:t>&lt;Refer to your User Credentials File&gt;</a:t>
            </a:r>
            <a:endParaRPr lang="en-US" dirty="0"/>
          </a:p>
          <a:p>
            <a:r>
              <a:rPr lang="en-US" dirty="0"/>
              <a:t>AWS Secret Access Key [None]: </a:t>
            </a:r>
            <a:r>
              <a:rPr lang="en-US" dirty="0" smtClean="0"/>
              <a:t>&lt;</a:t>
            </a:r>
            <a:r>
              <a:rPr lang="en-US" dirty="0"/>
              <a:t> Refer to your User Credentials File 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Default region name [None]: us-east-2</a:t>
            </a:r>
          </a:p>
          <a:p>
            <a:r>
              <a:rPr lang="en-US" dirty="0"/>
              <a:t>Default output format [None]: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</a:t>
            </a:r>
            <a:r>
              <a:rPr lang="en-US" dirty="0" smtClean="0"/>
              <a:t>AWS </a:t>
            </a:r>
            <a:r>
              <a:rPr lang="en-US" dirty="0"/>
              <a:t>Command Line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ec2 describe-instances</a:t>
            </a:r>
          </a:p>
          <a:p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ec2 describe-volumes</a:t>
            </a:r>
          </a:p>
          <a:p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s3 ls</a:t>
            </a:r>
          </a:p>
          <a:p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 err="1"/>
              <a:t>iam</a:t>
            </a:r>
            <a:r>
              <a:rPr lang="en-US" dirty="0"/>
              <a:t> list-users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stop and then start an EC2 instance, it can change its public IP</a:t>
            </a:r>
          </a:p>
          <a:p>
            <a:r>
              <a:rPr lang="en-US" dirty="0"/>
              <a:t>If you need to have a fixed public IP for your instance, you need </a:t>
            </a:r>
            <a:r>
              <a:rPr lang="en-US" dirty="0" smtClean="0"/>
              <a:t>an Elastic IP</a:t>
            </a:r>
          </a:p>
          <a:p>
            <a:r>
              <a:rPr lang="en-US" dirty="0" smtClean="0"/>
              <a:t>Can be associated with </a:t>
            </a:r>
            <a:r>
              <a:rPr lang="en-US" dirty="0"/>
              <a:t>an EC2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The Elastic IP address remains in place even if EC2 is stopped or restarted.</a:t>
            </a:r>
          </a:p>
          <a:p>
            <a:r>
              <a:rPr lang="en-US" dirty="0"/>
              <a:t>You can attach it to one instance at a time</a:t>
            </a:r>
            <a:endParaRPr lang="en-US" dirty="0" smtClean="0"/>
          </a:p>
          <a:p>
            <a:r>
              <a:rPr lang="en-US" dirty="0"/>
              <a:t>You can only have 5 Elastic IP in your account (you can ask AWS </a:t>
            </a:r>
            <a:r>
              <a:rPr lang="en-US"/>
              <a:t>to </a:t>
            </a:r>
            <a:r>
              <a:rPr lang="en-US" smtClean="0"/>
              <a:t>increase that</a:t>
            </a:r>
            <a:r>
              <a:rPr lang="en-US" dirty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Private vs Public IP (</a:t>
            </a:r>
            <a:r>
              <a:rPr lang="en-US" dirty="0" smtClean="0"/>
              <a:t>IPv4) In </a:t>
            </a:r>
            <a:r>
              <a:rPr lang="en-US" dirty="0"/>
              <a:t>AWS </a:t>
            </a:r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default, your EC2 machine comes with: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private IP for the internal AWS Network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public IP, for the WWW.</a:t>
            </a:r>
          </a:p>
          <a:p>
            <a:r>
              <a:rPr lang="en-US" dirty="0" smtClean="0"/>
              <a:t>When </a:t>
            </a:r>
            <a:r>
              <a:rPr lang="en-US" dirty="0"/>
              <a:t>we are doing SSH into our EC2 machines: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can’t use a private IP, because we are not in the same network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only use the public IP.</a:t>
            </a:r>
          </a:p>
          <a:p>
            <a:r>
              <a:rPr lang="en-US" dirty="0" smtClean="0"/>
              <a:t>If </a:t>
            </a:r>
            <a:r>
              <a:rPr lang="en-US" dirty="0"/>
              <a:t>your machine is stopped and then started</a:t>
            </a:r>
            <a:r>
              <a:rPr lang="en-US" dirty="0" smtClean="0"/>
              <a:t>, the </a:t>
            </a:r>
            <a:r>
              <a:rPr lang="en-US" dirty="0"/>
              <a:t>public IP can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Security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Groups are the fundamental of network security in AWS</a:t>
            </a:r>
          </a:p>
          <a:p>
            <a:r>
              <a:rPr lang="en-US" dirty="0" smtClean="0"/>
              <a:t>They </a:t>
            </a:r>
            <a:r>
              <a:rPr lang="en-US" dirty="0"/>
              <a:t>control how traffic is allowed into or out of our EC2 </a:t>
            </a:r>
            <a:r>
              <a:rPr lang="en-US" dirty="0" smtClean="0"/>
              <a:t>Machines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Acts as a virtual firewall for your EC2 instances to control incoming and outgoing traffic</a:t>
            </a:r>
          </a:p>
          <a:p>
            <a:r>
              <a:rPr lang="en-US" dirty="0"/>
              <a:t>Inbound rules control the incoming traffic to your instance, and</a:t>
            </a:r>
          </a:p>
          <a:p>
            <a:r>
              <a:rPr lang="en-US" dirty="0"/>
              <a:t>Outbound rules control the outgoing traffic from your instance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85" y="2027997"/>
            <a:ext cx="7164029" cy="1536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946520" y="1759320"/>
              <a:ext cx="8465760" cy="1679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160" y="1749960"/>
                <a:ext cx="8484480" cy="16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5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Groups Deeper </a:t>
            </a:r>
            <a:r>
              <a:rPr lang="en-US" dirty="0"/>
              <a:t>Dive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regulate: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to Ports</a:t>
            </a:r>
          </a:p>
          <a:p>
            <a:pPr lvl="1"/>
            <a:r>
              <a:rPr lang="en-US" dirty="0" err="1" smtClean="0"/>
              <a:t>Authorised</a:t>
            </a:r>
            <a:r>
              <a:rPr lang="en-US" dirty="0" smtClean="0"/>
              <a:t> </a:t>
            </a:r>
            <a:r>
              <a:rPr lang="en-US" dirty="0"/>
              <a:t>IP ranges – IPv4 and IPv6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of inbound network (from other to the instance)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of outbound network (from the instance to other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5" y="2838440"/>
            <a:ext cx="11427785" cy="17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628775"/>
            <a:ext cx="9248775" cy="36004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Groups Good </a:t>
            </a:r>
            <a:r>
              <a:rPr lang="en-US" dirty="0"/>
              <a:t>to know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attached to multiple instances</a:t>
            </a:r>
          </a:p>
          <a:p>
            <a:r>
              <a:rPr lang="en-US" dirty="0" smtClean="0"/>
              <a:t>Does </a:t>
            </a:r>
            <a:r>
              <a:rPr lang="en-US" dirty="0"/>
              <a:t>live “outside” the EC2 – if traffic is blocked the EC2 instance won’t </a:t>
            </a:r>
            <a:r>
              <a:rPr lang="en-US" dirty="0" smtClean="0"/>
              <a:t>see it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your application is not accessible (time out), then it’s a security group issue</a:t>
            </a:r>
          </a:p>
          <a:p>
            <a:r>
              <a:rPr lang="en-US" dirty="0" smtClean="0"/>
              <a:t>All </a:t>
            </a:r>
            <a:r>
              <a:rPr lang="en-US" dirty="0"/>
              <a:t>inbound traffic is blocked by default</a:t>
            </a:r>
          </a:p>
          <a:p>
            <a:r>
              <a:rPr lang="en-US" dirty="0" smtClean="0"/>
              <a:t>All </a:t>
            </a:r>
            <a:r>
              <a:rPr lang="en-US" dirty="0"/>
              <a:t>outbound traffic is </a:t>
            </a:r>
            <a:r>
              <a:rPr lang="en-US" dirty="0" err="1"/>
              <a:t>authorised</a:t>
            </a:r>
            <a:r>
              <a:rPr lang="en-US" dirty="0"/>
              <a:t> by default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Security Group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EC2 (Elastic Cloud Compute)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610633" cy="5879250"/>
          </a:xfrm>
        </p:spPr>
        <p:txBody>
          <a:bodyPr/>
          <a:lstStyle/>
          <a:p>
            <a:r>
              <a:rPr lang="en-US" dirty="0" smtClean="0"/>
              <a:t>Provides compute </a:t>
            </a:r>
            <a:r>
              <a:rPr lang="en-US" dirty="0"/>
              <a:t>capacity in the AWS </a:t>
            </a:r>
            <a:r>
              <a:rPr lang="en-US" dirty="0" smtClean="0"/>
              <a:t>cloud</a:t>
            </a:r>
          </a:p>
          <a:p>
            <a:r>
              <a:rPr lang="en-US" dirty="0" smtClean="0"/>
              <a:t>EC2 </a:t>
            </a:r>
            <a:r>
              <a:rPr lang="en-US" dirty="0"/>
              <a:t>instances can be resized and the number of instances scaled up or down as per our </a:t>
            </a:r>
            <a:r>
              <a:rPr lang="en-US" dirty="0" smtClean="0"/>
              <a:t>requirement</a:t>
            </a:r>
          </a:p>
          <a:p>
            <a:r>
              <a:rPr lang="en-US" dirty="0" smtClean="0"/>
              <a:t>Eliminates </a:t>
            </a:r>
            <a:r>
              <a:rPr lang="en-US" dirty="0"/>
              <a:t>your need to invest in hardware up front, so you can develop and deploy applications faster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Amazon EC2 (Elastic Compute Cloud) - Just the Facts - Cloud Ru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4" t="12340" r="30386" b="15458"/>
          <a:stretch/>
        </p:blipFill>
        <p:spPr bwMode="auto">
          <a:xfrm>
            <a:off x="8547652" y="1020417"/>
            <a:ext cx="2478156" cy="2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vs Public IP (</a:t>
            </a:r>
            <a:r>
              <a:rPr lang="en-US" dirty="0" smtClean="0"/>
              <a:t>IPv4)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29" y="523460"/>
            <a:ext cx="10706942" cy="581108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50240" y="2116440"/>
              <a:ext cx="6867000" cy="3956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880" y="2107080"/>
                <a:ext cx="6885720" cy="39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9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User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It is possible to bootstrap our instances using an EC2 User data script.</a:t>
            </a:r>
          </a:p>
          <a:p>
            <a:r>
              <a:rPr lang="en-US" dirty="0"/>
              <a:t>B</a:t>
            </a:r>
            <a:r>
              <a:rPr lang="en-US" dirty="0" smtClean="0"/>
              <a:t>ootstrapping </a:t>
            </a:r>
            <a:r>
              <a:rPr lang="en-US" dirty="0"/>
              <a:t>means launching commands when a machine starts</a:t>
            </a:r>
          </a:p>
          <a:p>
            <a:r>
              <a:rPr lang="en-US" dirty="0" smtClean="0"/>
              <a:t>That </a:t>
            </a:r>
            <a:r>
              <a:rPr lang="en-US" dirty="0"/>
              <a:t>script is only run once at the instance first start</a:t>
            </a:r>
          </a:p>
          <a:p>
            <a:r>
              <a:rPr lang="en-US" dirty="0" smtClean="0"/>
              <a:t>EC2 </a:t>
            </a:r>
            <a:r>
              <a:rPr lang="en-US" dirty="0"/>
              <a:t>user data is used to automate boot tasks such as: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/>
              <a:t>updates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/>
              <a:t>software</a:t>
            </a:r>
          </a:p>
          <a:p>
            <a:pPr lvl="1"/>
            <a:r>
              <a:rPr lang="en-US" dirty="0" smtClean="0"/>
              <a:t>Downloading </a:t>
            </a:r>
            <a:r>
              <a:rPr lang="en-US" dirty="0"/>
              <a:t>common files from the internet</a:t>
            </a:r>
          </a:p>
          <a:p>
            <a:pPr lvl="1"/>
            <a:r>
              <a:rPr lang="en-US" dirty="0" smtClean="0"/>
              <a:t>Anything </a:t>
            </a:r>
            <a:r>
              <a:rPr lang="en-US" dirty="0"/>
              <a:t>you can think of</a:t>
            </a:r>
          </a:p>
          <a:p>
            <a:r>
              <a:rPr lang="en-US" dirty="0" smtClean="0"/>
              <a:t>The </a:t>
            </a:r>
            <a:r>
              <a:rPr lang="en-US" dirty="0"/>
              <a:t>EC2 User Data Script runs with the root 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r>
              <a:rPr lang="en-US" dirty="0"/>
              <a:t>: EC2 User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make sure that this EC2 instance has an Apache </a:t>
            </a:r>
            <a:r>
              <a:rPr lang="en-US" dirty="0" smtClean="0"/>
              <a:t>HTTP server </a:t>
            </a:r>
            <a:r>
              <a:rPr lang="en-US" dirty="0"/>
              <a:t>installed on it – to display a simple web page</a:t>
            </a:r>
          </a:p>
          <a:p>
            <a:r>
              <a:rPr lang="en-US" dirty="0" smtClean="0"/>
              <a:t>For </a:t>
            </a:r>
            <a:r>
              <a:rPr lang="en-US" dirty="0"/>
              <a:t>it, we are going to write a user-data script.</a:t>
            </a:r>
          </a:p>
          <a:p>
            <a:r>
              <a:rPr lang="en-US" dirty="0" smtClean="0"/>
              <a:t>This </a:t>
            </a:r>
            <a:r>
              <a:rPr lang="en-US" dirty="0"/>
              <a:t>script will be executed at the first boot of the instance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script refer:</a:t>
            </a:r>
          </a:p>
          <a:p>
            <a:pPr lvl="1"/>
            <a:r>
              <a:rPr lang="en-US" dirty="0"/>
              <a:t>ec2-basics.sh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Install Apache Server on Ubuntu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install apache server on Ubuntu using User Data script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Key </a:t>
            </a:r>
            <a:r>
              <a:rPr lang="en-US" dirty="0"/>
              <a:t>Pairs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605059" cy="5879250"/>
          </a:xfrm>
        </p:spPr>
        <p:txBody>
          <a:bodyPr/>
          <a:lstStyle/>
          <a:p>
            <a:r>
              <a:rPr lang="en-US" dirty="0"/>
              <a:t>A key </a:t>
            </a:r>
            <a:r>
              <a:rPr lang="en-US" dirty="0" smtClean="0"/>
              <a:t>pair consists </a:t>
            </a:r>
            <a:r>
              <a:rPr lang="en-US" dirty="0"/>
              <a:t>of a private key and a public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It </a:t>
            </a:r>
            <a:r>
              <a:rPr lang="en-US" dirty="0"/>
              <a:t>is a set of security </a:t>
            </a:r>
            <a:r>
              <a:rPr lang="en-US" dirty="0" smtClean="0"/>
              <a:t>credentials</a:t>
            </a:r>
          </a:p>
          <a:p>
            <a:r>
              <a:rPr lang="en-US" dirty="0" smtClean="0"/>
              <a:t>Amazon </a:t>
            </a:r>
            <a:r>
              <a:rPr lang="en-US" dirty="0"/>
              <a:t>EC2 stores the public key, and you store the private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You </a:t>
            </a:r>
            <a:r>
              <a:rPr lang="en-US" dirty="0"/>
              <a:t>use the private key, instead of a password, to securely access your </a:t>
            </a:r>
            <a:r>
              <a:rPr lang="en-US" dirty="0" smtClean="0"/>
              <a:t>instances</a:t>
            </a:r>
          </a:p>
          <a:p>
            <a:r>
              <a:rPr lang="en-US" dirty="0" smtClean="0"/>
              <a:t>Anyone </a:t>
            </a:r>
            <a:r>
              <a:rPr lang="en-US" dirty="0"/>
              <a:t>who possesses your private keys can connect to your instances, so it's important that you store your private keys in a secure place.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3074" name="Picture 2" descr="Public-key cryptograph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50" y="584615"/>
            <a:ext cx="4313669" cy="421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Groups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97868"/>
            <a:ext cx="11918731" cy="5879250"/>
          </a:xfrm>
        </p:spPr>
        <p:txBody>
          <a:bodyPr/>
          <a:lstStyle/>
          <a:p>
            <a:r>
              <a:rPr lang="en-US" dirty="0" smtClean="0"/>
              <a:t>When launching </a:t>
            </a:r>
            <a:r>
              <a:rPr lang="en-US" dirty="0"/>
              <a:t>a new EC2 instance, the EC2 service attempts to place the instance in such a way that all of your instances are spread out across underlying hardware to minimize correlated </a:t>
            </a:r>
            <a:r>
              <a:rPr lang="en-US" dirty="0" smtClean="0"/>
              <a:t>failures</a:t>
            </a:r>
          </a:p>
          <a:p>
            <a:r>
              <a:rPr lang="en-US" dirty="0" smtClean="0"/>
              <a:t>You </a:t>
            </a:r>
            <a:r>
              <a:rPr lang="en-US" dirty="0"/>
              <a:t>can use placement groups to influence the placement of a group of interdependent instances to meet the needs of your </a:t>
            </a:r>
            <a:r>
              <a:rPr lang="en-US" dirty="0" smtClean="0"/>
              <a:t>workload</a:t>
            </a:r>
          </a:p>
          <a:p>
            <a:r>
              <a:rPr lang="en-US" dirty="0" smtClean="0"/>
              <a:t>Depending </a:t>
            </a:r>
            <a:r>
              <a:rPr lang="en-US" dirty="0"/>
              <a:t>on the type of workload, you can create a placement group using one of the following placement strategies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Cluster</a:t>
            </a:r>
          </a:p>
          <a:p>
            <a:pPr lvl="2"/>
            <a:r>
              <a:rPr lang="en-US" dirty="0" smtClean="0"/>
              <a:t>Packs </a:t>
            </a:r>
            <a:r>
              <a:rPr lang="en-US" dirty="0"/>
              <a:t>instances close together inside an Availability Zone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achieve the low-latency network performance</a:t>
            </a:r>
            <a:endParaRPr lang="en-US" dirty="0" smtClean="0"/>
          </a:p>
          <a:p>
            <a:pPr lvl="1"/>
            <a:r>
              <a:rPr lang="en-US" dirty="0" smtClean="0"/>
              <a:t>Partition</a:t>
            </a:r>
          </a:p>
          <a:p>
            <a:pPr lvl="2"/>
            <a:r>
              <a:rPr lang="en-US" dirty="0" smtClean="0"/>
              <a:t>Spreads instances </a:t>
            </a:r>
            <a:r>
              <a:rPr lang="en-US" dirty="0"/>
              <a:t>across logical </a:t>
            </a:r>
            <a:r>
              <a:rPr lang="en-US" dirty="0" smtClean="0"/>
              <a:t>partition</a:t>
            </a:r>
          </a:p>
          <a:p>
            <a:pPr lvl="1"/>
            <a:r>
              <a:rPr lang="en-US" dirty="0" smtClean="0"/>
              <a:t>Spread</a:t>
            </a:r>
          </a:p>
          <a:p>
            <a:pPr lvl="2"/>
            <a:r>
              <a:rPr lang="en-US" dirty="0" smtClean="0"/>
              <a:t>Strictly </a:t>
            </a:r>
            <a:r>
              <a:rPr lang="en-US" dirty="0"/>
              <a:t>places a small group of instances across distinct underlying hardware to reduce correlated failures.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placement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 descr="&#10;                A cluster placement group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8" y="1375316"/>
            <a:ext cx="4522848" cy="410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placement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5122" name="Picture 2" descr="&#10;                A partition placement group with three partitions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50" y="1490032"/>
            <a:ext cx="6307221" cy="378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5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placement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6146" name="Picture 2" descr="&#10;                A spread placement group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59" y="1758536"/>
            <a:ext cx="9001484" cy="276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7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(Virtual Private Cloud)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4045798" cy="5879250"/>
          </a:xfrm>
        </p:spPr>
        <p:txBody>
          <a:bodyPr/>
          <a:lstStyle/>
          <a:p>
            <a:r>
              <a:rPr lang="en-US" dirty="0" smtClean="0"/>
              <a:t>Enables to </a:t>
            </a:r>
            <a:r>
              <a:rPr lang="en-US" dirty="0"/>
              <a:t>launch AWS resources into a virtual network that you've </a:t>
            </a:r>
            <a:r>
              <a:rPr lang="en-US" dirty="0" smtClean="0"/>
              <a:t>defined</a:t>
            </a:r>
          </a:p>
          <a:p>
            <a:r>
              <a:rPr lang="en-US" dirty="0" smtClean="0"/>
              <a:t>This </a:t>
            </a:r>
            <a:r>
              <a:rPr lang="en-US" dirty="0"/>
              <a:t>virtual network closely resembles a traditional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7170" name="Picture 2" descr="How Amazon VPC works - Amazon Virtual Private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40" y="640386"/>
            <a:ext cx="7981260" cy="576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Launching an EC2 Instance running </a:t>
            </a:r>
            <a:r>
              <a:rPr lang="en-US" dirty="0" smtClean="0"/>
              <a:t>Linux</a:t>
            </a:r>
          </a:p>
          <a:p>
            <a:pPr lvl="1"/>
            <a:r>
              <a:rPr lang="en-US" dirty="0"/>
              <a:t>We’ll be launching our first virtual server using the AWS Console</a:t>
            </a:r>
          </a:p>
          <a:p>
            <a:pPr lvl="1"/>
            <a:r>
              <a:rPr lang="en-US" dirty="0" smtClean="0"/>
              <a:t>We’ll </a:t>
            </a:r>
            <a:r>
              <a:rPr lang="en-US" dirty="0"/>
              <a:t>get a first high level approach to the various parameters</a:t>
            </a:r>
          </a:p>
          <a:p>
            <a:pPr lvl="1"/>
            <a:r>
              <a:rPr lang="en-US" dirty="0" smtClean="0"/>
              <a:t>We’ll </a:t>
            </a:r>
            <a:r>
              <a:rPr lang="en-US" dirty="0"/>
              <a:t>learn how to start / stop / terminate our instance.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(Virtual Private Cloud)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4" descr="How Amazon VPC works - Amazon Virtual Private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4" y="584615"/>
            <a:ext cx="6987782" cy="60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Launching </a:t>
            </a:r>
            <a:r>
              <a:rPr lang="en-US" dirty="0"/>
              <a:t>EC2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Windows and </a:t>
            </a:r>
            <a:endParaRPr lang="en-US" dirty="0" smtClean="0"/>
          </a:p>
          <a:p>
            <a:r>
              <a:rPr lang="en-US" dirty="0" smtClean="0"/>
              <a:t>Linux OS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Attaching EBS </a:t>
            </a:r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 smtClean="0"/>
              <a:t>Create </a:t>
            </a:r>
            <a:r>
              <a:rPr lang="en-US" dirty="0"/>
              <a:t>a new volume of your preferred size and type</a:t>
            </a:r>
            <a:r>
              <a:rPr lang="en-US" dirty="0" smtClean="0"/>
              <a:t>.</a:t>
            </a:r>
          </a:p>
          <a:p>
            <a:r>
              <a:rPr lang="en-US" dirty="0"/>
              <a:t>Step 2: Select the created volume, right-click and select the “attach volume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Step 3: Login </a:t>
            </a:r>
            <a:r>
              <a:rPr lang="en-US" dirty="0"/>
              <a:t>to </a:t>
            </a:r>
            <a:r>
              <a:rPr lang="en-US" dirty="0" smtClean="0"/>
              <a:t>ec2 </a:t>
            </a:r>
            <a:r>
              <a:rPr lang="en-US" dirty="0"/>
              <a:t>instance and list </a:t>
            </a:r>
            <a:r>
              <a:rPr lang="en-US" dirty="0" smtClean="0"/>
              <a:t>available </a:t>
            </a:r>
            <a:r>
              <a:rPr lang="en-US" dirty="0"/>
              <a:t>disks </a:t>
            </a:r>
            <a:r>
              <a:rPr lang="en-US" dirty="0" smtClean="0"/>
              <a:t>using:</a:t>
            </a:r>
          </a:p>
          <a:p>
            <a:pPr lvl="1"/>
            <a:r>
              <a:rPr lang="en-US" dirty="0" err="1" smtClean="0"/>
              <a:t>lsblk</a:t>
            </a:r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4: </a:t>
            </a:r>
            <a:r>
              <a:rPr lang="en-US" dirty="0"/>
              <a:t>Check if the volume has any data using the following </a:t>
            </a:r>
            <a:r>
              <a:rPr lang="en-US" dirty="0" smtClean="0"/>
              <a:t>command:</a:t>
            </a:r>
            <a:endParaRPr lang="en-US" dirty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file -s /</a:t>
            </a:r>
            <a:r>
              <a:rPr lang="en-US" dirty="0" smtClean="0"/>
              <a:t>dev/</a:t>
            </a:r>
            <a:r>
              <a:rPr lang="en-US" dirty="0" err="1" smtClean="0"/>
              <a:t>sdb</a:t>
            </a:r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5: </a:t>
            </a:r>
            <a:r>
              <a:rPr lang="en-US" dirty="0"/>
              <a:t>Format </a:t>
            </a:r>
            <a:r>
              <a:rPr lang="en-US" dirty="0" smtClean="0"/>
              <a:t>volume </a:t>
            </a:r>
            <a:r>
              <a:rPr lang="en-US" dirty="0"/>
              <a:t>to </a:t>
            </a:r>
            <a:r>
              <a:rPr lang="en-US" dirty="0" smtClean="0"/>
              <a:t>ext4 </a:t>
            </a:r>
            <a:r>
              <a:rPr lang="en-US" dirty="0"/>
              <a:t>filesystem using the following </a:t>
            </a:r>
            <a:r>
              <a:rPr lang="en-US" dirty="0" smtClean="0"/>
              <a:t>command:</a:t>
            </a:r>
            <a:endParaRPr lang="en-US" dirty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mkfs</a:t>
            </a:r>
            <a:r>
              <a:rPr lang="en-US" dirty="0"/>
              <a:t> -t ext4 /</a:t>
            </a:r>
            <a:r>
              <a:rPr lang="en-US" dirty="0" smtClean="0"/>
              <a:t>dev/</a:t>
            </a:r>
            <a:r>
              <a:rPr lang="en-US" dirty="0" err="1" smtClean="0"/>
              <a:t>sdb</a:t>
            </a:r>
            <a:endParaRPr lang="en-US" dirty="0" smtClean="0"/>
          </a:p>
          <a:p>
            <a:r>
              <a:rPr lang="en-US" dirty="0"/>
              <a:t>Step 6</a:t>
            </a:r>
            <a:r>
              <a:rPr lang="en-US" dirty="0" smtClean="0"/>
              <a:t>: </a:t>
            </a:r>
            <a:r>
              <a:rPr lang="en-US" dirty="0"/>
              <a:t>Mount the </a:t>
            </a:r>
            <a:r>
              <a:rPr lang="en-US" dirty="0" smtClean="0"/>
              <a:t>volume: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newvolume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mount /dev/</a:t>
            </a:r>
            <a:r>
              <a:rPr lang="en-US" dirty="0" err="1"/>
              <a:t>xvdf</a:t>
            </a:r>
            <a:r>
              <a:rPr lang="en-US" dirty="0"/>
              <a:t> /</a:t>
            </a:r>
            <a:r>
              <a:rPr lang="en-US" dirty="0" err="1"/>
              <a:t>newvolume</a:t>
            </a:r>
            <a:r>
              <a:rPr lang="en-US" dirty="0" smtClean="0"/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Configuring Security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</a:t>
            </a:r>
            <a:r>
              <a:rPr lang="en-US" dirty="0" smtClean="0"/>
              <a:t>Upgrade/downgrade </a:t>
            </a:r>
            <a:r>
              <a:rPr lang="en-US" dirty="0"/>
              <a:t>EC2 instance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EC2 instance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in AWS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Metrics</a:t>
            </a:r>
            <a:r>
              <a:rPr lang="en-US" dirty="0"/>
              <a:t>: Collect and track key metrics</a:t>
            </a:r>
          </a:p>
          <a:p>
            <a:pPr lvl="1"/>
            <a:r>
              <a:rPr lang="en-US" dirty="0" smtClean="0"/>
              <a:t>Logs</a:t>
            </a:r>
            <a:r>
              <a:rPr lang="en-US" dirty="0"/>
              <a:t>: Collect, monitor, analyze and store log files</a:t>
            </a:r>
          </a:p>
          <a:p>
            <a:pPr lvl="1"/>
            <a:r>
              <a:rPr lang="en-US" dirty="0" smtClean="0"/>
              <a:t>Events</a:t>
            </a:r>
            <a:r>
              <a:rPr lang="en-US" dirty="0"/>
              <a:t>: Send notifications when certain events happen in your AWS</a:t>
            </a:r>
          </a:p>
          <a:p>
            <a:pPr lvl="1"/>
            <a:r>
              <a:rPr lang="en-US" dirty="0" smtClean="0"/>
              <a:t>Alarms</a:t>
            </a:r>
            <a:r>
              <a:rPr lang="en-US" dirty="0"/>
              <a:t>: React in real-time to metrics / events</a:t>
            </a:r>
          </a:p>
          <a:p>
            <a:r>
              <a:rPr lang="en-US" dirty="0" smtClean="0"/>
              <a:t>AWS </a:t>
            </a:r>
            <a:r>
              <a:rPr lang="en-US" dirty="0"/>
              <a:t>X-Ray:</a:t>
            </a:r>
          </a:p>
          <a:p>
            <a:pPr lvl="1"/>
            <a:r>
              <a:rPr lang="en-US" dirty="0" smtClean="0"/>
              <a:t>Troubleshooting </a:t>
            </a:r>
            <a:r>
              <a:rPr lang="en-US" dirty="0"/>
              <a:t>application performance and errors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tracing of </a:t>
            </a:r>
            <a:r>
              <a:rPr lang="en-US" dirty="0" err="1"/>
              <a:t>microservices</a:t>
            </a:r>
            <a:endParaRPr lang="en-US" dirty="0"/>
          </a:p>
          <a:p>
            <a:r>
              <a:rPr lang="en-US" dirty="0" smtClean="0"/>
              <a:t>AWS </a:t>
            </a:r>
            <a:r>
              <a:rPr lang="en-US" dirty="0" err="1"/>
              <a:t>CloudTrail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monitoring of API calls being made</a:t>
            </a:r>
          </a:p>
          <a:p>
            <a:pPr lvl="1"/>
            <a:r>
              <a:rPr lang="en-US" dirty="0" smtClean="0"/>
              <a:t>Audit </a:t>
            </a:r>
            <a:r>
              <a:rPr lang="en-US" dirty="0"/>
              <a:t>changes to AWS Resources by your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EC2 instance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important part of maintaining the Amazon EC2 instances</a:t>
            </a:r>
          </a:p>
          <a:p>
            <a:r>
              <a:rPr lang="en-US" dirty="0"/>
              <a:t>Should collect monitoring data from all of the parts in your AWS solutions to easily debug a multi-point failure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CloudWatch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monitoring service for AWS </a:t>
            </a:r>
            <a:r>
              <a:rPr lang="en-US" dirty="0" smtClean="0"/>
              <a:t>cloud.</a:t>
            </a:r>
          </a:p>
          <a:p>
            <a:r>
              <a:rPr lang="en-US" dirty="0" smtClean="0"/>
              <a:t>To </a:t>
            </a:r>
            <a:r>
              <a:rPr lang="en-US" dirty="0"/>
              <a:t>collect and track metrics, collect and monitor log files, set alarms, and automatically react to changes in your AWS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Can </a:t>
            </a:r>
            <a:r>
              <a:rPr lang="en-US" dirty="0"/>
              <a:t>monitor AWS resources such as </a:t>
            </a:r>
            <a:endParaRPr lang="en-US" dirty="0" smtClean="0"/>
          </a:p>
          <a:p>
            <a:pPr lvl="1"/>
            <a:r>
              <a:rPr lang="en-US" dirty="0" smtClean="0"/>
              <a:t>Amazon </a:t>
            </a:r>
            <a:r>
              <a:rPr lang="en-US" dirty="0"/>
              <a:t>EC2 </a:t>
            </a:r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Amazon </a:t>
            </a:r>
            <a:r>
              <a:rPr lang="en-US" dirty="0" err="1"/>
              <a:t>DynamoDB</a:t>
            </a:r>
            <a:r>
              <a:rPr lang="en-US" dirty="0"/>
              <a:t> tables, and </a:t>
            </a:r>
            <a:endParaRPr lang="en-US" dirty="0" smtClean="0"/>
          </a:p>
          <a:p>
            <a:pPr lvl="1"/>
            <a:r>
              <a:rPr lang="en-US" dirty="0" smtClean="0"/>
              <a:t>Amazon </a:t>
            </a:r>
            <a:r>
              <a:rPr lang="en-US" dirty="0"/>
              <a:t>RDS DB </a:t>
            </a:r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r>
              <a:rPr lang="en-US" dirty="0"/>
              <a:t>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r>
              <a:rPr lang="en-US" dirty="0" smtClean="0"/>
              <a:t> </a:t>
            </a:r>
            <a:r>
              <a:rPr lang="en-US" dirty="0"/>
              <a:t>provides metrics for every services in AWS</a:t>
            </a:r>
          </a:p>
          <a:p>
            <a:r>
              <a:rPr lang="en-US" dirty="0" smtClean="0"/>
              <a:t>Metric </a:t>
            </a:r>
            <a:r>
              <a:rPr lang="en-US" dirty="0"/>
              <a:t>is a variable to monitor (</a:t>
            </a:r>
            <a:r>
              <a:rPr lang="en-US" dirty="0" err="1"/>
              <a:t>CPUUtilization</a:t>
            </a:r>
            <a:r>
              <a:rPr lang="en-US" dirty="0"/>
              <a:t>, </a:t>
            </a:r>
            <a:r>
              <a:rPr lang="en-US" dirty="0" err="1" smtClean="0"/>
              <a:t>NetworkIng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Metrics </a:t>
            </a:r>
            <a:r>
              <a:rPr lang="en-US" dirty="0"/>
              <a:t>have timestamps</a:t>
            </a:r>
          </a:p>
          <a:p>
            <a:r>
              <a:rPr lang="en-US" dirty="0" smtClean="0"/>
              <a:t>Can </a:t>
            </a:r>
            <a:r>
              <a:rPr lang="en-US" dirty="0"/>
              <a:t>create </a:t>
            </a:r>
            <a:r>
              <a:rPr lang="en-US" dirty="0" err="1"/>
              <a:t>CloudWatch</a:t>
            </a:r>
            <a:r>
              <a:rPr lang="en-US" dirty="0"/>
              <a:t> dashboards of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How to SSH into your EC2 Instance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Putty</a:t>
            </a:r>
          </a:p>
          <a:p>
            <a:pPr lvl="1"/>
            <a:r>
              <a:rPr lang="en-US" dirty="0"/>
              <a:t>https://winscp.net/download/putty.exe</a:t>
            </a:r>
            <a:endParaRPr lang="en-US" dirty="0" smtClean="0"/>
          </a:p>
          <a:p>
            <a:r>
              <a:rPr lang="en-US" dirty="0" err="1" smtClean="0"/>
              <a:t>Mobaxterm</a:t>
            </a:r>
            <a:endParaRPr lang="en-US" dirty="0" smtClean="0"/>
          </a:p>
          <a:p>
            <a:pPr lvl="1"/>
            <a:r>
              <a:rPr lang="en-US" dirty="0"/>
              <a:t>https://download.mobatek.net/2032020060430358/MobaXterm_Portable_v20.3.zip</a:t>
            </a:r>
            <a:endParaRPr lang="en-US" dirty="0" smtClean="0"/>
          </a:p>
          <a:p>
            <a:r>
              <a:rPr lang="en-US" dirty="0"/>
              <a:t>EC2 Instance Connect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r>
              <a:rPr lang="en-US" dirty="0"/>
              <a:t> EC2 Detailed monitoring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EC2 </a:t>
            </a:r>
            <a:r>
              <a:rPr lang="en-US" dirty="0"/>
              <a:t>instance metrics have metrics “every 5 minutes”</a:t>
            </a:r>
          </a:p>
          <a:p>
            <a:r>
              <a:rPr lang="en-US" dirty="0" smtClean="0"/>
              <a:t>With </a:t>
            </a:r>
            <a:r>
              <a:rPr lang="en-US" dirty="0"/>
              <a:t>detailed monitoring (for a cost), you get data “every 1 minute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</a:t>
            </a:r>
            <a:r>
              <a:rPr lang="en-US" dirty="0" err="1" smtClean="0"/>
              <a:t>CloudWatch</a:t>
            </a:r>
            <a:r>
              <a:rPr lang="en-US" dirty="0" smtClean="0"/>
              <a:t>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r>
              <a:rPr lang="en-US" dirty="0"/>
              <a:t> Logs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/>
              <a:t>can send logs to </a:t>
            </a:r>
            <a:r>
              <a:rPr lang="en-US" dirty="0" err="1"/>
              <a:t>CloudWatch</a:t>
            </a:r>
            <a:r>
              <a:rPr lang="en-US" dirty="0"/>
              <a:t> using the SDK</a:t>
            </a:r>
          </a:p>
          <a:p>
            <a:r>
              <a:rPr lang="en-US" dirty="0" err="1" smtClean="0"/>
              <a:t>CloudWatch</a:t>
            </a:r>
            <a:r>
              <a:rPr lang="en-US" dirty="0" smtClean="0"/>
              <a:t> </a:t>
            </a:r>
            <a:r>
              <a:rPr lang="en-US" dirty="0"/>
              <a:t>can collect log from:</a:t>
            </a:r>
          </a:p>
          <a:p>
            <a:pPr lvl="1"/>
            <a:r>
              <a:rPr lang="en-US" dirty="0" smtClean="0"/>
              <a:t>Elastic </a:t>
            </a:r>
            <a:r>
              <a:rPr lang="en-US" dirty="0"/>
              <a:t>Beanstalk: collection of logs from application</a:t>
            </a:r>
          </a:p>
          <a:p>
            <a:pPr lvl="1"/>
            <a:r>
              <a:rPr lang="en-US" dirty="0" smtClean="0"/>
              <a:t>ECS</a:t>
            </a:r>
            <a:r>
              <a:rPr lang="en-US" dirty="0"/>
              <a:t>: collection from containers</a:t>
            </a:r>
          </a:p>
          <a:p>
            <a:pPr lvl="1"/>
            <a:r>
              <a:rPr lang="en-US" dirty="0" smtClean="0"/>
              <a:t>AWS </a:t>
            </a:r>
            <a:r>
              <a:rPr lang="en-US" dirty="0"/>
              <a:t>Lambda: collection from function logs</a:t>
            </a:r>
          </a:p>
          <a:p>
            <a:pPr lvl="1"/>
            <a:r>
              <a:rPr lang="en-US" dirty="0" smtClean="0"/>
              <a:t>VPC </a:t>
            </a:r>
            <a:r>
              <a:rPr lang="en-US" dirty="0"/>
              <a:t>Flow Logs: VPC specific logs</a:t>
            </a:r>
          </a:p>
          <a:p>
            <a:pPr lvl="1"/>
            <a:r>
              <a:rPr lang="en-US" dirty="0" smtClean="0"/>
              <a:t>API </a:t>
            </a:r>
            <a:r>
              <a:rPr lang="en-US" dirty="0"/>
              <a:t>Gateway</a:t>
            </a:r>
          </a:p>
          <a:p>
            <a:pPr lvl="1"/>
            <a:r>
              <a:rPr lang="en-US" dirty="0" err="1" smtClean="0"/>
              <a:t>CloudTrail</a:t>
            </a:r>
            <a:r>
              <a:rPr lang="en-US" dirty="0" smtClean="0"/>
              <a:t> </a:t>
            </a:r>
            <a:r>
              <a:rPr lang="en-US" dirty="0"/>
              <a:t>based on filter</a:t>
            </a:r>
          </a:p>
          <a:p>
            <a:pPr lvl="1"/>
            <a:r>
              <a:rPr lang="en-US" dirty="0" err="1" smtClean="0"/>
              <a:t>CloudWatch</a:t>
            </a:r>
            <a:r>
              <a:rPr lang="en-US" dirty="0" smtClean="0"/>
              <a:t> </a:t>
            </a:r>
            <a:r>
              <a:rPr lang="en-US" dirty="0"/>
              <a:t>log agents: for example on EC2 machines</a:t>
            </a:r>
          </a:p>
          <a:p>
            <a:pPr lvl="1"/>
            <a:r>
              <a:rPr lang="en-US" dirty="0" smtClean="0"/>
              <a:t>Route53</a:t>
            </a:r>
            <a:r>
              <a:rPr lang="en-US" dirty="0"/>
              <a:t>: Log DNS queries</a:t>
            </a:r>
          </a:p>
          <a:p>
            <a:r>
              <a:rPr lang="en-US" dirty="0" err="1" smtClean="0"/>
              <a:t>CloudWatch</a:t>
            </a:r>
            <a:r>
              <a:rPr lang="en-US" dirty="0" smtClean="0"/>
              <a:t> </a:t>
            </a:r>
            <a:r>
              <a:rPr lang="en-US" dirty="0"/>
              <a:t>Logs can go to:</a:t>
            </a:r>
          </a:p>
          <a:p>
            <a:pPr lvl="1"/>
            <a:r>
              <a:rPr lang="en-US" dirty="0" smtClean="0"/>
              <a:t>Batch </a:t>
            </a:r>
            <a:r>
              <a:rPr lang="en-US" dirty="0"/>
              <a:t>exporter to S3 for archival</a:t>
            </a:r>
          </a:p>
          <a:p>
            <a:pPr lvl="1"/>
            <a:r>
              <a:rPr lang="en-US" dirty="0" smtClean="0"/>
              <a:t>Stream </a:t>
            </a:r>
            <a:r>
              <a:rPr lang="en-US" dirty="0"/>
              <a:t>to </a:t>
            </a:r>
            <a:r>
              <a:rPr lang="en-US" dirty="0" err="1"/>
              <a:t>ElasticSearch</a:t>
            </a:r>
            <a:r>
              <a:rPr lang="en-US" dirty="0"/>
              <a:t> cluster for further analytics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CloudWatch</a:t>
            </a:r>
            <a:r>
              <a:rPr lang="en-US" dirty="0"/>
              <a:t> Logs for EC2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201585" cy="587925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default, no logs from your </a:t>
            </a:r>
            <a:r>
              <a:rPr lang="en-US" dirty="0" smtClean="0"/>
              <a:t>EC2 machine </a:t>
            </a:r>
            <a:r>
              <a:rPr lang="en-US" dirty="0"/>
              <a:t>will go to </a:t>
            </a:r>
            <a:r>
              <a:rPr lang="en-US" dirty="0" err="1"/>
              <a:t>CloudWatch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need to run a </a:t>
            </a:r>
            <a:r>
              <a:rPr lang="en-US" dirty="0" err="1" smtClean="0"/>
              <a:t>CloudWatch</a:t>
            </a:r>
            <a:r>
              <a:rPr lang="en-US" dirty="0" smtClean="0"/>
              <a:t> agent </a:t>
            </a:r>
            <a:r>
              <a:rPr lang="en-US" dirty="0"/>
              <a:t>on EC2 to push the log </a:t>
            </a:r>
            <a:r>
              <a:rPr lang="en-US" dirty="0" smtClean="0"/>
              <a:t>files you </a:t>
            </a:r>
            <a:r>
              <a:rPr lang="en-US" dirty="0"/>
              <a:t>want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CloudWatch</a:t>
            </a:r>
            <a:r>
              <a:rPr lang="en-US" dirty="0"/>
              <a:t> log agent can </a:t>
            </a:r>
            <a:r>
              <a:rPr lang="en-US" dirty="0" smtClean="0"/>
              <a:t>be setup </a:t>
            </a:r>
            <a:r>
              <a:rPr lang="en-US" dirty="0"/>
              <a:t>on-premises </a:t>
            </a:r>
            <a:r>
              <a:rPr lang="en-US" dirty="0" smtClean="0"/>
              <a:t>too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74" y="822462"/>
            <a:ext cx="4848526" cy="49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Implement AWS </a:t>
            </a:r>
            <a:r>
              <a:rPr lang="en-US" dirty="0" err="1"/>
              <a:t>CloudWatch</a:t>
            </a:r>
            <a:r>
              <a:rPr lang="en-US" dirty="0"/>
              <a:t> Logs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docs.aws.amazon.com/AmazonCloudWatch/latest/logs/QuickStartEC2Instance.html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AMI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8869589" cy="5879250"/>
          </a:xfrm>
        </p:spPr>
        <p:txBody>
          <a:bodyPr/>
          <a:lstStyle/>
          <a:p>
            <a:r>
              <a:rPr lang="en-US" dirty="0"/>
              <a:t>As we saw, AWS comes with base images such as:</a:t>
            </a:r>
          </a:p>
          <a:p>
            <a:pPr lvl="1"/>
            <a:r>
              <a:rPr lang="en-US" dirty="0" smtClean="0"/>
              <a:t>Ubuntu</a:t>
            </a:r>
            <a:endParaRPr lang="en-US" dirty="0"/>
          </a:p>
          <a:p>
            <a:pPr lvl="1"/>
            <a:r>
              <a:rPr lang="en-US" dirty="0" smtClean="0"/>
              <a:t>Fedora</a:t>
            </a:r>
            <a:endParaRPr lang="en-US" dirty="0"/>
          </a:p>
          <a:p>
            <a:pPr lvl="1"/>
            <a:r>
              <a:rPr lang="en-US" dirty="0" err="1" smtClean="0"/>
              <a:t>RedHat</a:t>
            </a:r>
            <a:endParaRPr lang="en-US" dirty="0"/>
          </a:p>
          <a:p>
            <a:pPr lvl="1"/>
            <a:r>
              <a:rPr lang="en-US" dirty="0" smtClean="0"/>
              <a:t>Windows</a:t>
            </a:r>
            <a:endParaRPr lang="en-US" dirty="0"/>
          </a:p>
          <a:p>
            <a:pPr lvl="1"/>
            <a:r>
              <a:rPr lang="en-US" dirty="0" smtClean="0"/>
              <a:t>Etc.…</a:t>
            </a:r>
            <a:endParaRPr lang="en-US" dirty="0"/>
          </a:p>
          <a:p>
            <a:r>
              <a:rPr lang="en-US" dirty="0"/>
              <a:t>These images can be </a:t>
            </a:r>
            <a:r>
              <a:rPr lang="en-US" dirty="0" smtClean="0"/>
              <a:t>customized </a:t>
            </a:r>
            <a:r>
              <a:rPr lang="en-US" dirty="0"/>
              <a:t>at runtime using EC2 User </a:t>
            </a:r>
            <a:r>
              <a:rPr lang="en-US" dirty="0" smtClean="0"/>
              <a:t>data</a:t>
            </a:r>
          </a:p>
          <a:p>
            <a:r>
              <a:rPr lang="en-US" dirty="0"/>
              <a:t>But what if we could create our own image, ready to go</a:t>
            </a:r>
            <a:r>
              <a:rPr lang="en-US" dirty="0" smtClean="0"/>
              <a:t>?</a:t>
            </a:r>
          </a:p>
          <a:p>
            <a:r>
              <a:rPr lang="en-US" dirty="0"/>
              <a:t>That’s an AMI – an image to use to create our </a:t>
            </a:r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Amazon Machine Images (AMI). An Amazon Machine Image (AMI) provides… | by  Madhu Cynix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5" t="20232" r="21940" b="21072"/>
          <a:stretch/>
        </p:blipFill>
        <p:spPr bwMode="auto">
          <a:xfrm>
            <a:off x="9184328" y="584615"/>
            <a:ext cx="2703443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&#10;    The AMI lifecycle (create, register, launch, copy, deregister).&#10;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7" y="1523162"/>
            <a:ext cx="8281374" cy="334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AMI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user must specify a source AMI when setting up an instance.</a:t>
            </a:r>
          </a:p>
          <a:p>
            <a:r>
              <a:rPr lang="en-US" dirty="0"/>
              <a:t>Types of Machine Images</a:t>
            </a:r>
          </a:p>
          <a:p>
            <a:pPr lvl="1"/>
            <a:r>
              <a:rPr lang="en-US" dirty="0"/>
              <a:t>Public images</a:t>
            </a:r>
          </a:p>
          <a:p>
            <a:pPr lvl="1"/>
            <a:r>
              <a:rPr lang="en-US" dirty="0"/>
              <a:t>Paid images</a:t>
            </a:r>
          </a:p>
          <a:p>
            <a:pPr lvl="2"/>
            <a:r>
              <a:rPr lang="en-US" dirty="0"/>
              <a:t>https://aws.amazon.com/marketplace</a:t>
            </a:r>
          </a:p>
          <a:p>
            <a:pPr lvl="1"/>
            <a:r>
              <a:rPr lang="en-US" dirty="0"/>
              <a:t>Private </a:t>
            </a:r>
            <a:r>
              <a:rPr lang="en-US" dirty="0" smtClean="0"/>
              <a:t>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Creating an Amazon Machine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user can set up an instance using an existing Amazon Machine Image, customize it then save the updated configuration as a custom machine image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How to Use Amazon Machine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and registering an Amazon Machine Image, the developer can use it to set up new </a:t>
            </a:r>
            <a:r>
              <a:rPr lang="en-US" dirty="0" smtClean="0"/>
              <a:t>instances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1834</Words>
  <Application>Microsoft Office PowerPoint</Application>
  <PresentationFormat>Widescreen</PresentationFormat>
  <Paragraphs>356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Bernard MT Condensed</vt:lpstr>
      <vt:lpstr>Calibri</vt:lpstr>
      <vt:lpstr>Monaco</vt:lpstr>
      <vt:lpstr>Office Theme</vt:lpstr>
      <vt:lpstr>Cloud Compute with AWS</vt:lpstr>
      <vt:lpstr>Amazon EC2 (Elastic Cloud Compute) Overview </vt:lpstr>
      <vt:lpstr>Hands-On:</vt:lpstr>
      <vt:lpstr>Hands-on: How to SSH into your EC2 Instance</vt:lpstr>
      <vt:lpstr>Amazon AMI</vt:lpstr>
      <vt:lpstr>AMI Lifecycle</vt:lpstr>
      <vt:lpstr>Amazon AMI</vt:lpstr>
      <vt:lpstr>Hands-on: Creating an Amazon Machine Image</vt:lpstr>
      <vt:lpstr>Hands-on: How to Use Amazon Machine Images</vt:lpstr>
      <vt:lpstr>Hands-on: Install AWS Command Line Interface</vt:lpstr>
      <vt:lpstr>Hands-on: Configure AWS Command Line Interface</vt:lpstr>
      <vt:lpstr>Hands-on: AWS Command Line Interface</vt:lpstr>
      <vt:lpstr>Elastic IPs</vt:lpstr>
      <vt:lpstr>Hands-on: Private vs Public IP (IPv4) In AWS EC2</vt:lpstr>
      <vt:lpstr>Introduction to Security Groups</vt:lpstr>
      <vt:lpstr>Security Groups Deeper Dive</vt:lpstr>
      <vt:lpstr>Security Group Diagram</vt:lpstr>
      <vt:lpstr>Security Groups Good to know</vt:lpstr>
      <vt:lpstr>Hands-on: Security Group</vt:lpstr>
      <vt:lpstr>Private vs Public IP (IPv4) Example</vt:lpstr>
      <vt:lpstr>EC2 User Data</vt:lpstr>
      <vt:lpstr>Hands-On: EC2 User Data</vt:lpstr>
      <vt:lpstr>Assignment: Install Apache Server on Ubuntu</vt:lpstr>
      <vt:lpstr>EC2 Key Pairs</vt:lpstr>
      <vt:lpstr>Placement Groups </vt:lpstr>
      <vt:lpstr>Cluster placement groups</vt:lpstr>
      <vt:lpstr>Partition placement groups</vt:lpstr>
      <vt:lpstr>Spread placement groups</vt:lpstr>
      <vt:lpstr>VPC (Virtual Private Cloud)</vt:lpstr>
      <vt:lpstr>VPC (Virtual Private Cloud)</vt:lpstr>
      <vt:lpstr>Hands-on: Launching EC2 instance</vt:lpstr>
      <vt:lpstr>Hands-on: Attaching EBS volume</vt:lpstr>
      <vt:lpstr>Hands-on: Configuring Security Groups</vt:lpstr>
      <vt:lpstr>Hands-on: Upgrade/downgrade EC2 instance types</vt:lpstr>
      <vt:lpstr>Monitoring EC2 instance</vt:lpstr>
      <vt:lpstr>Monitoring in AWS</vt:lpstr>
      <vt:lpstr>Monitoring EC2 instance</vt:lpstr>
      <vt:lpstr>Amazon CloudWatch</vt:lpstr>
      <vt:lpstr>AWS CloudWatch Metrics</vt:lpstr>
      <vt:lpstr>AWS CloudWatch EC2 Detailed monitoring</vt:lpstr>
      <vt:lpstr>Hands-On: CloudWatch Metrics</vt:lpstr>
      <vt:lpstr>AWS CloudWatch Logs</vt:lpstr>
      <vt:lpstr>CloudWatch Logs for EC2</vt:lpstr>
      <vt:lpstr>Assignment: Implement AWS CloudWatch Logs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314</cp:revision>
  <cp:lastPrinted>2020-02-26T04:04:03Z</cp:lastPrinted>
  <dcterms:modified xsi:type="dcterms:W3CDTF">2020-09-09T10:52:48Z</dcterms:modified>
</cp:coreProperties>
</file>