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406" r:id="rId3"/>
    <p:sldId id="287" r:id="rId4"/>
    <p:sldId id="295" r:id="rId5"/>
    <p:sldId id="395" r:id="rId6"/>
    <p:sldId id="396" r:id="rId7"/>
    <p:sldId id="405" r:id="rId8"/>
    <p:sldId id="409" r:id="rId9"/>
    <p:sldId id="410" r:id="rId10"/>
    <p:sldId id="398" r:id="rId11"/>
    <p:sldId id="411" r:id="rId12"/>
    <p:sldId id="399" r:id="rId13"/>
    <p:sldId id="400" r:id="rId14"/>
    <p:sldId id="401" r:id="rId15"/>
    <p:sldId id="402" r:id="rId16"/>
    <p:sldId id="415" r:id="rId17"/>
    <p:sldId id="416" r:id="rId18"/>
    <p:sldId id="417" r:id="rId19"/>
    <p:sldId id="403" r:id="rId20"/>
    <p:sldId id="404" r:id="rId21"/>
    <p:sldId id="412" r:id="rId22"/>
    <p:sldId id="26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the user has submitted his job into the cluster, each partition is sent to a specific executor for further processing</a:t>
            </a:r>
          </a:p>
          <a:p>
            <a:r>
              <a:rPr lang="en-GB" dirty="0"/>
              <a:t>Only one partition is processed by one executor at a time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08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is not </a:t>
            </a:r>
            <a:r>
              <a:rPr lang="en-GB" dirty="0" err="1"/>
              <a:t>explodable</a:t>
            </a:r>
            <a:r>
              <a:rPr lang="en-GB" dirty="0"/>
              <a:t> then Spark will use the default number of partitions</a:t>
            </a:r>
          </a:p>
          <a:p>
            <a:pPr lvl="1"/>
            <a:r>
              <a:rPr lang="en-GB" dirty="0"/>
              <a:t>When a job starts the number of partitions is equal to the total number of cores on all executor nodes.</a:t>
            </a:r>
          </a:p>
          <a:p>
            <a:pPr lvl="2"/>
            <a:r>
              <a:rPr lang="en-GB" dirty="0" err="1"/>
              <a:t>spark.default.parallelism</a:t>
            </a:r>
            <a:r>
              <a:rPr lang="en-GB" dirty="0"/>
              <a:t>: defaults to the number of all cores on all machines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at data shuffle for wide transformations</a:t>
            </a:r>
          </a:p>
          <a:p>
            <a:r>
              <a:rPr lang="en-GB" dirty="0"/>
              <a:t>For wide transformations, the number of shuffle partitions is set to 200</a:t>
            </a:r>
          </a:p>
          <a:p>
            <a:pPr lvl="1"/>
            <a:r>
              <a:rPr lang="en-IN" dirty="0" err="1"/>
              <a:t>spark.sql.shuffle.partitions</a:t>
            </a:r>
            <a:endParaRPr lang="en-GB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82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https://luminousmen.com/post/spark-partitions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55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https://itnext.io/apache-spark-internals-tips-and-optimizations-8c3cad527ea2s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8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22-10-2018</a:t>
            </a:r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 partitioning</a:t>
            </a:r>
          </a:p>
        </p:txBody>
      </p:sp>
      <p:sp>
        <p:nvSpPr>
          <p:cNvPr id="3" name="629ecf4f-1f94-4d21-b639-9d69c8528830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633845"/>
            <a:ext cx="5591174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3EB600-1963-233D-D910-543D1D119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 b="7740"/>
          <a:stretch/>
        </p:blipFill>
        <p:spPr bwMode="auto">
          <a:xfrm>
            <a:off x="1742808" y="776501"/>
            <a:ext cx="8706384" cy="55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6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79C9-CE8D-B863-8A14-2FC905AE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A159-C170-8DFA-1E1D-6FEC1DF03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Saving the partitioned data on the properly selected condition can significantly speed up the reading and retrieval of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EF8E-9918-2B97-EFE8-DC810560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Merge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930246-EBA4-777D-CDDF-EA2C5FA9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746589"/>
            <a:ext cx="6896100" cy="53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D9E1CE-54D3-71C5-7141-BFDA0E43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38113"/>
            <a:ext cx="5723956" cy="6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6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DD6C6-D1EC-4355-95BB-2AA9037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213E9-E37C-C5D0-BD0E-9CA51DA8F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 dirty="0"/>
          </a:p>
        </p:txBody>
      </p:sp>
      <p:pic>
        <p:nvPicPr>
          <p:cNvPr id="9" name="Picture 4" descr="Rapid Development &amp; Performance in Spark For Data Scientists | Stitch Fix  Technology – Multithreaded">
            <a:extLst>
              <a:ext uri="{FF2B5EF4-FFF2-40B4-BE49-F238E27FC236}">
                <a16:creationId xmlns:a16="http://schemas.microsoft.com/office/drawing/2014/main" id="{108972CA-D0D5-BDDC-9BA4-714BB651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7" y="883226"/>
            <a:ext cx="10541486" cy="53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Persistence And Caching Mechanism In Apache Spark - TechVidvan">
            <a:extLst>
              <a:ext uri="{FF2B5EF4-FFF2-40B4-BE49-F238E27FC236}">
                <a16:creationId xmlns:a16="http://schemas.microsoft.com/office/drawing/2014/main" id="{F4289710-69EB-96A6-21E0-0A6E0FB67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24725" r="23083" b="6645"/>
          <a:stretch/>
        </p:blipFill>
        <p:spPr bwMode="auto">
          <a:xfrm>
            <a:off x="2314574" y="870205"/>
            <a:ext cx="7562852" cy="53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574-8DC3-B712-DE42-91388C59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MEMORY_AND_DISK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B154-A5E9-844E-259C-5BAA601F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" y="633845"/>
            <a:ext cx="11811000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459E-D383-6011-1737-9CC4C6BF5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9A4E-7573-B073-5F72-150AEB6A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704850"/>
            <a:ext cx="7762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1F7-E4E9-8892-17A5-CCD16080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MEMORY_ONLY_SER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529-F070-EEAE-16E4-192930DA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Store RDD as serialized Java objects</a:t>
            </a:r>
          </a:p>
          <a:p>
            <a:r>
              <a:rPr lang="en-IN" dirty="0"/>
              <a:t>More space-efficient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E9F8-6A56-AFE1-9E7C-1578505E7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9CE-1939-1E72-9561-661BDA1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MEMORY_AND_DISK_SER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48AF-0F55-074F-A2F0-6DDEC03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Spill partitions that don't fit in memory to disk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9CD5-1B0B-2395-14AC-2A471486D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C8843-4678-3A7A-3A21-9B15BFAB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6" y="2028824"/>
            <a:ext cx="11517128" cy="28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BDE9-A32C-ACE1-77FE-CE673A1F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DA1C-360C-6979-49FB-286BDCD3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B345-00E9-443C-16C5-494E30548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8194" name="Picture 2" descr="Just Enough Spark! Core Concepts Revisited !!">
            <a:extLst>
              <a:ext uri="{FF2B5EF4-FFF2-40B4-BE49-F238E27FC236}">
                <a16:creationId xmlns:a16="http://schemas.microsoft.com/office/drawing/2014/main" id="{2A4353E9-53AC-A9C2-4866-B17B27A1E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13538" r="15591"/>
          <a:stretch/>
        </p:blipFill>
        <p:spPr bwMode="auto">
          <a:xfrm>
            <a:off x="3038474" y="893589"/>
            <a:ext cx="6115052" cy="5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Unpersist</a:t>
            </a:r>
            <a:r>
              <a:rPr lang="en-IN" dirty="0"/>
              <a:t> RDD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Spark drop out the old data partition in the LRU (least recently used) fashion. </a:t>
            </a:r>
          </a:p>
          <a:p>
            <a:pPr lvl="1"/>
            <a:r>
              <a:rPr lang="en-GB" dirty="0"/>
              <a:t>LRU is an algorithm which ensures the least frequently used data</a:t>
            </a:r>
          </a:p>
          <a:p>
            <a:r>
              <a:rPr lang="en-GB" dirty="0"/>
              <a:t>Can also remove the cache manually using: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unpersist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Storage Level to Choose?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fit comfortably with the default storage level (MEMORY_ONLY), leave them that way.</a:t>
            </a:r>
          </a:p>
          <a:p>
            <a:r>
              <a:rPr lang="en-GB" dirty="0"/>
              <a:t>If not, try using MEMORY_ONLY_SER</a:t>
            </a:r>
          </a:p>
          <a:p>
            <a:r>
              <a:rPr lang="en-GB" dirty="0"/>
              <a:t>Use the replicated storage levels if you want fast fault recovery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create </a:t>
            </a:r>
            <a:r>
              <a:rPr lang="en-GB" dirty="0" err="1"/>
              <a:t>DataFrame</a:t>
            </a:r>
            <a:r>
              <a:rPr lang="en-GB" dirty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8CA4-E74C-1AFD-1935-AA0FA90D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Optimization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16AB-3CF3-48A3-7771-7447ADDD2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774A1-EC98-8F7C-503A-6D21502AF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Spark Catalyst Optimizer | Spark Optimization | Apache Spark Tutorial">
            <a:extLst>
              <a:ext uri="{FF2B5EF4-FFF2-40B4-BE49-F238E27FC236}">
                <a16:creationId xmlns:a16="http://schemas.microsoft.com/office/drawing/2014/main" id="{34422FE9-25FE-C0A7-4202-C4B76E68A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b="7391"/>
          <a:stretch/>
        </p:blipFill>
        <p:spPr bwMode="auto">
          <a:xfrm>
            <a:off x="419100" y="1097539"/>
            <a:ext cx="11353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Executor / Cores /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Spark Job Optimization Myth #5: Increasing Executor Cores is Always a Good  Idea">
            <a:extLst>
              <a:ext uri="{FF2B5EF4-FFF2-40B4-BE49-F238E27FC236}">
                <a16:creationId xmlns:a16="http://schemas.microsoft.com/office/drawing/2014/main" id="{A1A63005-751C-38AF-D9EB-934C9304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3696" r="3100" b="3695"/>
          <a:stretch/>
        </p:blipFill>
        <p:spPr bwMode="auto">
          <a:xfrm>
            <a:off x="1943032" y="708312"/>
            <a:ext cx="8305936" cy="57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A5E-87C1-F2E1-64D4-FE9F518B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and Executor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AB2F-7EC1-3C60-705C-4FD5C59E4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698B-652D-E8EC-2B1E-26A03A581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170" name="Picture 2" descr="How Data Partitioning in Spark helps achieve more parallelism?">
            <a:extLst>
              <a:ext uri="{FF2B5EF4-FFF2-40B4-BE49-F238E27FC236}">
                <a16:creationId xmlns:a16="http://schemas.microsoft.com/office/drawing/2014/main" id="{A3B9031C-77FF-612B-49CF-A09F6CB6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9" t="16389" r="15576" b="12778"/>
          <a:stretch/>
        </p:blipFill>
        <p:spPr bwMode="auto">
          <a:xfrm>
            <a:off x="1800224" y="1123950"/>
            <a:ext cx="8077201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E40-6CE8-1D04-752D-28FEC07D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Repartitioning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9305-AA01-98D7-1DAD-AA2FD450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in the cluster will be split.</a:t>
            </a:r>
          </a:p>
          <a:p>
            <a:r>
              <a:rPr lang="en-IN" dirty="0"/>
              <a:t>Repartition involves a full shuffle</a:t>
            </a:r>
          </a:p>
          <a:p>
            <a:r>
              <a:rPr lang="en-GB" dirty="0"/>
              <a:t>Coalesce reduces the number of partitions and avoids a full shuffle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72943-DA5E-8F99-A273-30362386F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21B-1AA7-FA81-644B-73C92F0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on input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2F27-E7AC-615A-3260-9C0454FF3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Spark reads a file from HDFS, it creates a single partition for a single input split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42BE-9019-2832-29B3-8A747A62F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8E3D4-8627-9DBA-9D1E-91E0649C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36" y="1690716"/>
            <a:ext cx="6218751" cy="9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390</Words>
  <Application>Microsoft Office PowerPoint</Application>
  <PresentationFormat>Widescreen</PresentationFormat>
  <Paragraphs>78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 Introduction to Apache Spark</vt:lpstr>
      <vt:lpstr>Spark Architecture</vt:lpstr>
      <vt:lpstr>Spark’s Language APIs</vt:lpstr>
      <vt:lpstr>Ways to create DataFrame in Spark</vt:lpstr>
      <vt:lpstr>Spark Optimization</vt:lpstr>
      <vt:lpstr>Spark Executor / Cores / Memory</vt:lpstr>
      <vt:lpstr>Partition and Executor</vt:lpstr>
      <vt:lpstr>Repartitioning</vt:lpstr>
      <vt:lpstr>Partitioning on input stage</vt:lpstr>
      <vt:lpstr>Shuffle partitioning</vt:lpstr>
      <vt:lpstr>Output partitioning</vt:lpstr>
      <vt:lpstr>Sort Merge Join</vt:lpstr>
      <vt:lpstr>Broadcast Join</vt:lpstr>
      <vt:lpstr>Caching</vt:lpstr>
      <vt:lpstr>Caching Storage Levels</vt:lpstr>
      <vt:lpstr>MEMORY_AND_DISK</vt:lpstr>
      <vt:lpstr>MEMORY_ONLY_SER</vt:lpstr>
      <vt:lpstr>MEMORY_AND_DISK_SER</vt:lpstr>
      <vt:lpstr>Caching Storage Levels</vt:lpstr>
      <vt:lpstr>Unpersist RDD</vt:lpstr>
      <vt:lpstr>Which Storage Level to Choose?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117</cp:revision>
  <dcterms:modified xsi:type="dcterms:W3CDTF">2022-09-07T02:13:58Z</dcterms:modified>
</cp:coreProperties>
</file>