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319" r:id="rId3"/>
    <p:sldId id="320" r:id="rId4"/>
    <p:sldId id="321" r:id="rId5"/>
    <p:sldId id="322" r:id="rId6"/>
    <p:sldId id="323" r:id="rId7"/>
    <p:sldId id="326" r:id="rId8"/>
    <p:sldId id="327" r:id="rId9"/>
    <p:sldId id="329" r:id="rId10"/>
    <p:sldId id="330" r:id="rId11"/>
    <p:sldId id="331" r:id="rId12"/>
    <p:sldId id="332" r:id="rId13"/>
    <p:sldId id="335" r:id="rId14"/>
    <p:sldId id="336" r:id="rId15"/>
    <p:sldId id="337" r:id="rId16"/>
    <p:sldId id="333" r:id="rId17"/>
    <p:sldId id="339" r:id="rId18"/>
    <p:sldId id="338" r:id="rId19"/>
    <p:sldId id="268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67" autoAdjust="0"/>
  </p:normalViewPr>
  <p:slideViewPr>
    <p:cSldViewPr snapToGrid="0">
      <p:cViewPr varScale="1">
        <p:scale>
          <a:sx n="58" d="100"/>
          <a:sy n="58" d="100"/>
        </p:scale>
        <p:origin x="11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544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238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aseline="0" dirty="0" err="1" smtClean="0"/>
              <a:t>nohup</a:t>
            </a:r>
            <a:r>
              <a:rPr lang="en-US" baseline="0" dirty="0" smtClean="0"/>
              <a:t> /kafka_2.13-2.8.0/</a:t>
            </a:r>
            <a:r>
              <a:rPr lang="en-US" dirty="0" smtClean="0"/>
              <a:t>bin/zookeeper-server-start.sh </a:t>
            </a:r>
            <a:r>
              <a:rPr lang="en-US" baseline="0" dirty="0" smtClean="0"/>
              <a:t>/kafka_2.13-2.8.0/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zookeeper.properties</a:t>
            </a:r>
            <a:r>
              <a:rPr lang="en-US" dirty="0" smtClean="0"/>
              <a:t> &amp;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aseline="0" dirty="0" err="1" smtClean="0"/>
              <a:t>nohup</a:t>
            </a:r>
            <a:r>
              <a:rPr lang="en-US" baseline="0" dirty="0" smtClean="0"/>
              <a:t> /kafka_2.13-2.8.0/</a:t>
            </a:r>
            <a:r>
              <a:rPr lang="en-US" dirty="0" smtClean="0"/>
              <a:t>bin/kafka-server-start.sh </a:t>
            </a:r>
            <a:r>
              <a:rPr lang="en-US" baseline="0" dirty="0" smtClean="0"/>
              <a:t>/kafka_2.13-2.8.0/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server.properties</a:t>
            </a:r>
            <a:r>
              <a:rPr lang="en-US" dirty="0" smtClean="0"/>
              <a:t> &amp;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4912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76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90500" y="41564"/>
            <a:ext cx="11811000" cy="54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90500" y="633845"/>
            <a:ext cx="11811000" cy="586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587836"/>
            <a:ext cx="41148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9718" y="126134"/>
            <a:ext cx="11852564" cy="5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9718" y="789708"/>
            <a:ext cx="11852564" cy="574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535882"/>
            <a:ext cx="41148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quickstar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GB" dirty="0" smtClean="0"/>
              <a:t>Apache </a:t>
            </a:r>
            <a:r>
              <a:rPr lang="en-GB" dirty="0"/>
              <a:t>Spark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>
              <a:spcBef>
                <a:spcPts val="0"/>
              </a:spcBef>
            </a:pPr>
            <a:r>
              <a:rPr lang="en-US" dirty="0" smtClean="0"/>
              <a:t>Streaming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Kafka?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25" y="790206"/>
            <a:ext cx="8773749" cy="527758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Kafka?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5" y="804496"/>
            <a:ext cx="8745170" cy="524900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Kafka?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7" y="785443"/>
            <a:ext cx="8707065" cy="528711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Kafka?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88" y="799733"/>
            <a:ext cx="8764223" cy="525853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distributed Event Ledger / Log</a:t>
            </a:r>
          </a:p>
          <a:p>
            <a:r>
              <a:rPr lang="en-US" dirty="0" smtClean="0"/>
              <a:t>This makes it perfect for streaming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for Streaming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3" y="1399892"/>
            <a:ext cx="9593014" cy="405821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Kafka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Refer:</a:t>
            </a:r>
          </a:p>
          <a:p>
            <a:pPr lvl="1"/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kafka.apache.org/quickstart</a:t>
            </a:r>
            <a:endParaRPr lang="nb-NO" dirty="0" smtClean="0"/>
          </a:p>
          <a:p>
            <a:r>
              <a:rPr lang="nb-NO" dirty="0" smtClean="0"/>
              <a:t>wget </a:t>
            </a:r>
            <a:r>
              <a:rPr lang="nb-NO" dirty="0"/>
              <a:t>https://apachemirror.wuchna.com/kafka/2.8.0/kafka_2.13-2.8.0.tgz</a:t>
            </a:r>
          </a:p>
          <a:p>
            <a:r>
              <a:rPr lang="nb-NO" dirty="0"/>
              <a:t>tar -xzf kafka_2.13-2.8.0.tgz</a:t>
            </a:r>
          </a:p>
          <a:p>
            <a:r>
              <a:rPr lang="nb-NO" dirty="0"/>
              <a:t>cd kafka_2.13-2.8.0</a:t>
            </a:r>
          </a:p>
          <a:p>
            <a:r>
              <a:rPr lang="nb-NO" dirty="0"/>
              <a:t>bin/zookeeper-server-start.sh config/zookeeper.properties &amp;</a:t>
            </a:r>
          </a:p>
          <a:p>
            <a:r>
              <a:rPr lang="nb-NO" dirty="0"/>
              <a:t>bin/kafka-server-start.sh config/server.properties &amp;</a:t>
            </a:r>
          </a:p>
          <a:p>
            <a:r>
              <a:rPr lang="nb-NO" dirty="0"/>
              <a:t>bin/kafka-console-producer.sh --topic topic1 --bootstrap-server localhost:9092</a:t>
            </a:r>
          </a:p>
          <a:p>
            <a:r>
              <a:rPr lang="nb-NO" dirty="0"/>
              <a:t>bin/kafka-console-consumer.sh --topic topic1 --from-beginning --bootstrap-server localhost:9092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Spark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2" name="Picture 4" descr="Integration with Sp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91" y="2124362"/>
            <a:ext cx="10730818" cy="28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0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Stream Kafka events using Spark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 to terminal</a:t>
            </a:r>
          </a:p>
          <a:p>
            <a:r>
              <a:rPr lang="en-US" dirty="0" smtClean="0"/>
              <a:t>Activate VENV</a:t>
            </a:r>
          </a:p>
          <a:p>
            <a:pPr lvl="1"/>
            <a:r>
              <a:rPr lang="en-US" dirty="0" smtClean="0"/>
              <a:t>source </a:t>
            </a:r>
            <a:r>
              <a:rPr lang="en-US" dirty="0"/>
              <a:t>/spark_venv_311/bin/activate</a:t>
            </a:r>
          </a:p>
          <a:p>
            <a:r>
              <a:rPr lang="en-US" dirty="0" smtClean="0"/>
              <a:t>Run Kafka Producer</a:t>
            </a:r>
          </a:p>
          <a:p>
            <a:pPr lvl="1"/>
            <a:r>
              <a:rPr lang="en-US" dirty="0" smtClean="0"/>
              <a:t>python  </a:t>
            </a:r>
            <a:r>
              <a:rPr lang="en-US" dirty="0"/>
              <a:t>~/Python-Scala-Spark-Training/Exercises/Spark/Spark-Streaming/kafka_producer_csv.py</a:t>
            </a:r>
          </a:p>
          <a:p>
            <a:r>
              <a:rPr lang="en-US" dirty="0" smtClean="0"/>
              <a:t>Open another terminal and activate VENV again</a:t>
            </a:r>
          </a:p>
          <a:p>
            <a:r>
              <a:rPr lang="en-US" dirty="0" smtClean="0"/>
              <a:t>Run Kafka Consumer</a:t>
            </a:r>
          </a:p>
          <a:p>
            <a:pPr lvl="1"/>
            <a:r>
              <a:rPr lang="en-US" dirty="0"/>
              <a:t>python ~/Python-Scala-Spark-Training/Exercises/Spark/Spark-Streaming/</a:t>
            </a:r>
            <a:r>
              <a:rPr lang="en-US" dirty="0" smtClean="0"/>
              <a:t>kafka_streaming_csv_demo.py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7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a key requirement in many big data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act of continuously incorporating new data to compute a result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What Is Stream Processing? A Layman's Overview | Hazelc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614" y="2145908"/>
            <a:ext cx="8434703" cy="409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7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</a:t>
            </a:r>
            <a:r>
              <a:rPr lang="en-US" dirty="0" smtClean="0"/>
              <a:t>processing - Use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Notifications and </a:t>
            </a:r>
            <a:r>
              <a:rPr lang="en-US" dirty="0" smtClean="0"/>
              <a:t>alerting</a:t>
            </a:r>
          </a:p>
          <a:p>
            <a:r>
              <a:rPr lang="en-US" dirty="0"/>
              <a:t>Real-time </a:t>
            </a:r>
            <a:r>
              <a:rPr lang="en-US" dirty="0" smtClean="0"/>
              <a:t>reporting</a:t>
            </a:r>
          </a:p>
          <a:p>
            <a:r>
              <a:rPr lang="en-US" dirty="0"/>
              <a:t>Online machine </a:t>
            </a:r>
            <a:r>
              <a:rPr lang="en-US" dirty="0" smtClean="0"/>
              <a:t>learning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8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Streaming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treat a stream of data as a table to which data </a:t>
            </a:r>
            <a:r>
              <a:rPr lang="en-US" dirty="0" smtClean="0"/>
              <a:t>is continuously appended</a:t>
            </a:r>
          </a:p>
          <a:p>
            <a:r>
              <a:rPr lang="en-US" dirty="0"/>
              <a:t>The job then periodically checks for new input data, process it, updates </a:t>
            </a:r>
            <a:r>
              <a:rPr lang="en-US" dirty="0" smtClean="0"/>
              <a:t>some internal state</a:t>
            </a:r>
          </a:p>
          <a:p>
            <a:r>
              <a:rPr lang="en-US" dirty="0" smtClean="0"/>
              <a:t>In </a:t>
            </a:r>
            <a:r>
              <a:rPr lang="en-US" dirty="0"/>
              <a:t>simplest terms, Structured Streaming is “your </a:t>
            </a:r>
            <a:r>
              <a:rPr lang="en-US" dirty="0" err="1"/>
              <a:t>DataFrame</a:t>
            </a:r>
            <a:r>
              <a:rPr lang="en-US" dirty="0"/>
              <a:t>, but streaming.”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93" y="2967831"/>
            <a:ext cx="901190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2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Structured </a:t>
            </a:r>
            <a:r>
              <a:rPr lang="en-US" dirty="0"/>
              <a:t>Streaming enables users to </a:t>
            </a:r>
            <a:r>
              <a:rPr lang="en-US" dirty="0" smtClean="0"/>
              <a:t>build</a:t>
            </a:r>
            <a:endParaRPr lang="en-US" dirty="0"/>
          </a:p>
          <a:p>
            <a:pPr lvl="1"/>
            <a:r>
              <a:rPr lang="en-US" dirty="0" smtClean="0"/>
              <a:t>Continuous applications</a:t>
            </a:r>
          </a:p>
          <a:p>
            <a:r>
              <a:rPr lang="en-US" dirty="0" smtClean="0"/>
              <a:t>Continuous </a:t>
            </a:r>
            <a:r>
              <a:rPr lang="en-US" dirty="0"/>
              <a:t>application is an end-to-end application that </a:t>
            </a:r>
            <a:endParaRPr lang="en-US" dirty="0" smtClean="0"/>
          </a:p>
          <a:p>
            <a:pPr lvl="1"/>
            <a:r>
              <a:rPr lang="en-US" dirty="0" smtClean="0"/>
              <a:t>Reacts </a:t>
            </a:r>
            <a:r>
              <a:rPr lang="en-US" dirty="0"/>
              <a:t>to </a:t>
            </a:r>
            <a:r>
              <a:rPr lang="en-US" dirty="0" smtClean="0"/>
              <a:t>data in </a:t>
            </a:r>
            <a:r>
              <a:rPr lang="en-US" dirty="0"/>
              <a:t>real </a:t>
            </a:r>
            <a:r>
              <a:rPr lang="en-US" dirty="0" smtClean="0"/>
              <a:t>time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Continuous Applications: Evolving Streaming in Apache Spark 2.0 - The  Databricks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" b="3972"/>
          <a:stretch/>
        </p:blipFill>
        <p:spPr bwMode="auto">
          <a:xfrm>
            <a:off x="442288" y="2716695"/>
            <a:ext cx="11312525" cy="375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Transformations and </a:t>
            </a:r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Maintains </a:t>
            </a:r>
            <a:r>
              <a:rPr lang="en-US" dirty="0"/>
              <a:t>the same concept of transformations and </a:t>
            </a:r>
            <a:r>
              <a:rPr lang="en-US" dirty="0" smtClean="0"/>
              <a:t>actions</a:t>
            </a:r>
          </a:p>
          <a:p>
            <a:r>
              <a:rPr lang="en-US" dirty="0"/>
              <a:t>Input </a:t>
            </a:r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Apache Kafka</a:t>
            </a:r>
            <a:endParaRPr lang="en-US" dirty="0"/>
          </a:p>
          <a:p>
            <a:pPr lvl="1"/>
            <a:r>
              <a:rPr lang="en-US" dirty="0"/>
              <a:t>Files on a distributed file system like HDFS or </a:t>
            </a:r>
            <a:r>
              <a:rPr lang="en-US" dirty="0" smtClean="0"/>
              <a:t>S3</a:t>
            </a:r>
          </a:p>
          <a:p>
            <a:r>
              <a:rPr lang="en-US" dirty="0" smtClean="0"/>
              <a:t>Sinks</a:t>
            </a:r>
          </a:p>
          <a:p>
            <a:pPr lvl="1"/>
            <a:r>
              <a:rPr lang="en-US" dirty="0" smtClean="0"/>
              <a:t>Apache Kafka</a:t>
            </a:r>
            <a:endParaRPr lang="en-US" dirty="0"/>
          </a:p>
          <a:p>
            <a:pPr lvl="1"/>
            <a:r>
              <a:rPr lang="en-US" dirty="0"/>
              <a:t>Almost any file format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console sink for testing</a:t>
            </a:r>
          </a:p>
          <a:p>
            <a:pPr lvl="1"/>
            <a:r>
              <a:rPr lang="en-US" dirty="0"/>
              <a:t>A memory sink for </a:t>
            </a:r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 Modes</a:t>
            </a:r>
          </a:p>
          <a:p>
            <a:pPr lvl="1"/>
            <a:r>
              <a:rPr lang="en-US" dirty="0"/>
              <a:t>Append (only add new records to the output sink)</a:t>
            </a:r>
          </a:p>
          <a:p>
            <a:pPr lvl="1"/>
            <a:r>
              <a:rPr lang="en-US" dirty="0"/>
              <a:t>Update (update changed records in place)</a:t>
            </a:r>
          </a:p>
          <a:p>
            <a:pPr lvl="1"/>
            <a:r>
              <a:rPr lang="en-US" dirty="0"/>
              <a:t>Complete (rewrite the full output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Triggers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when data is </a:t>
            </a:r>
            <a:r>
              <a:rPr lang="en-US" dirty="0" smtClean="0"/>
              <a:t>output</a:t>
            </a:r>
          </a:p>
          <a:p>
            <a:pPr lvl="1"/>
            <a:r>
              <a:rPr lang="en-US" dirty="0"/>
              <a:t>By </a:t>
            </a:r>
            <a:r>
              <a:rPr lang="en-US" dirty="0" smtClean="0"/>
              <a:t>default will </a:t>
            </a:r>
            <a:r>
              <a:rPr lang="en-US" dirty="0"/>
              <a:t>look for new input records as soon as it has finished processing the </a:t>
            </a:r>
            <a:r>
              <a:rPr lang="en-US" dirty="0" smtClean="0"/>
              <a:t>last group of input data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supports triggers based </a:t>
            </a:r>
            <a:r>
              <a:rPr lang="en-US" dirty="0" smtClean="0"/>
              <a:t>on fixed interval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Versions of Streaming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1628523"/>
            <a:ext cx="7821116" cy="360095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3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Kafka?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88" y="1609471"/>
            <a:ext cx="8764223" cy="363905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371</Words>
  <Application>Microsoft Office PowerPoint</Application>
  <PresentationFormat>Widescreen</PresentationFormat>
  <Paragraphs>92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Apache Spark</vt:lpstr>
      <vt:lpstr>Stream processing</vt:lpstr>
      <vt:lpstr>Stream processing - Use Cases</vt:lpstr>
      <vt:lpstr>Structured Streaming Basics</vt:lpstr>
      <vt:lpstr>Continuous Application</vt:lpstr>
      <vt:lpstr>Core Concepts</vt:lpstr>
      <vt:lpstr>Core Concepts</vt:lpstr>
      <vt:lpstr>2 Versions of Streaming</vt:lpstr>
      <vt:lpstr>What is Kafka?</vt:lpstr>
      <vt:lpstr>What is Kafka?</vt:lpstr>
      <vt:lpstr>What is Kafka?</vt:lpstr>
      <vt:lpstr>What is Kafka?</vt:lpstr>
      <vt:lpstr>What is Kafka?</vt:lpstr>
      <vt:lpstr>Kafka is</vt:lpstr>
      <vt:lpstr>Kafka for Streaming</vt:lpstr>
      <vt:lpstr>Install Kafka</vt:lpstr>
      <vt:lpstr>Integration with Spark</vt:lpstr>
      <vt:lpstr>Hands-On: Stream Kafka events using Spark</vt:lpstr>
      <vt:lpstr>Thanks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 and Facts</dc:title>
  <cp:lastModifiedBy>Microsoft account</cp:lastModifiedBy>
  <cp:revision>120</cp:revision>
  <dcterms:modified xsi:type="dcterms:W3CDTF">2021-05-12T09:54:55Z</dcterms:modified>
</cp:coreProperties>
</file>