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39"/>
  </p:notesMasterIdLst>
  <p:sldIdLst>
    <p:sldId id="256" r:id="rId2"/>
    <p:sldId id="354" r:id="rId3"/>
    <p:sldId id="368" r:id="rId4"/>
    <p:sldId id="372" r:id="rId5"/>
    <p:sldId id="373" r:id="rId6"/>
    <p:sldId id="374" r:id="rId7"/>
    <p:sldId id="376" r:id="rId8"/>
    <p:sldId id="377" r:id="rId9"/>
    <p:sldId id="379" r:id="rId10"/>
    <p:sldId id="380" r:id="rId11"/>
    <p:sldId id="381" r:id="rId12"/>
    <p:sldId id="382" r:id="rId13"/>
    <p:sldId id="383" r:id="rId14"/>
    <p:sldId id="386" r:id="rId15"/>
    <p:sldId id="389" r:id="rId16"/>
    <p:sldId id="394" r:id="rId17"/>
    <p:sldId id="390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407" r:id="rId31"/>
    <p:sldId id="408" r:id="rId32"/>
    <p:sldId id="416" r:id="rId33"/>
    <p:sldId id="417" r:id="rId34"/>
    <p:sldId id="419" r:id="rId35"/>
    <p:sldId id="420" r:id="rId36"/>
    <p:sldId id="421" r:id="rId37"/>
    <p:sldId id="367" r:id="rId38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80249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8143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35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466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A41D243-A1FC-46CC-9473-1FBA4C5D991A}" type="datetime3">
              <a:rPr lang="en-US" smtClean="0"/>
              <a:t>21 August 2021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8D3B495-C52A-4247-898C-28A9D25CC639}" type="datetime3">
              <a:rPr lang="en-US" smtClean="0"/>
              <a:t>21 August 2021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5947A50-91D3-4E14-B33C-3EADD30F5825}" type="datetime3">
              <a:rPr lang="en-US" smtClean="0"/>
              <a:t>21 August 2021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BBEE9BA-EAEC-4F96-9CA5-ABB21782546B}" type="datetime3">
              <a:rPr lang="en-US" smtClean="0"/>
              <a:t>21 August 2021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F938EC9-B907-4BE2-BF80-B8DAA082E425}" type="datetime3">
              <a:rPr lang="en-US" smtClean="0"/>
              <a:t>21 August 2021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E60A939-0AD4-4ABB-92D8-5FA7F4488812}" type="datetime3">
              <a:rPr lang="en-US" smtClean="0"/>
              <a:t>21 August 2021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A397098-49FE-4D89-B7C3-21849F0FD21A}" type="datetime3">
              <a:rPr lang="en-US" smtClean="0"/>
              <a:t>21 August 2021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0CEE3CA-C36F-4C3C-9B1A-5358464528D7}" type="datetime3">
              <a:rPr lang="en-US" smtClean="0"/>
              <a:t>21 August 2021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A744769-60A0-4D72-953C-F4F1DDAEB99E}" type="datetime3">
              <a:rPr lang="en-US" smtClean="0"/>
              <a:t>21 August 2021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b="1" dirty="0" smtClean="0"/>
              <a:t>Kubernetes</a:t>
            </a:r>
            <a:endParaRPr dirty="0"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16" y="1191491"/>
            <a:ext cx="898047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841"/>
          <a:stretch/>
        </p:blipFill>
        <p:spPr>
          <a:xfrm>
            <a:off x="1946561" y="-5211"/>
            <a:ext cx="8309385" cy="646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21" y="1400165"/>
            <a:ext cx="10232538" cy="369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7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45" y="720435"/>
            <a:ext cx="9351818" cy="53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80" y="681597"/>
            <a:ext cx="10004547" cy="542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9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45" y="584615"/>
            <a:ext cx="8132618" cy="548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" y="216645"/>
            <a:ext cx="11482616" cy="602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3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" y="748152"/>
            <a:ext cx="11892672" cy="559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2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2" y="700968"/>
            <a:ext cx="11337290" cy="564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" y="216644"/>
            <a:ext cx="11736840" cy="578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5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36" y="928253"/>
            <a:ext cx="10016837" cy="541710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7" y="292307"/>
            <a:ext cx="10895199" cy="601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5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95" y="27710"/>
            <a:ext cx="7855917" cy="646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1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49" y="292307"/>
            <a:ext cx="8715809" cy="604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89" y="1343016"/>
            <a:ext cx="9184596" cy="358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66" y="0"/>
            <a:ext cx="7950633" cy="33138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13" y="3524241"/>
            <a:ext cx="4831619" cy="210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9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7" y="212446"/>
            <a:ext cx="10235167" cy="625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43" y="245824"/>
            <a:ext cx="10096621" cy="62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9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3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07" y="561966"/>
            <a:ext cx="11120942" cy="474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29" y="1047741"/>
            <a:ext cx="8949491" cy="41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217" y="858981"/>
            <a:ext cx="6982691" cy="539994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91" y="1117880"/>
            <a:ext cx="8998537" cy="450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9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pic>
        <p:nvPicPr>
          <p:cNvPr id="1026" name="Picture 2" descr="https://miro.medium.com/max/1516/1*t5TbINIv1vbTYCTraPy16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06" y="584615"/>
            <a:ext cx="8824695" cy="587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41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namespaces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</a:t>
            </a:r>
            <a:r>
              <a:rPr lang="en-US" dirty="0"/>
              <a:t>for a scope of Kubernetes resource, carving up your cluster in smaller </a:t>
            </a:r>
            <a:r>
              <a:rPr lang="en-US" dirty="0" smtClean="0"/>
              <a:t>units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smtClean="0"/>
              <a:t>ns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describe ns </a:t>
            </a:r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create namespace </a:t>
            </a:r>
            <a:r>
              <a:rPr lang="en-US" dirty="0" smtClean="0"/>
              <a:t>test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7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</a:t>
            </a:r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running applications on Kubernetes cluster uses a deployment</a:t>
            </a:r>
            <a:r>
              <a:rPr lang="en-US" dirty="0" smtClean="0"/>
              <a:t>.</a:t>
            </a:r>
          </a:p>
          <a:p>
            <a:r>
              <a:rPr lang="en-US" dirty="0"/>
              <a:t>It’s what you use to scale, roll out, and roll back versions of your applications</a:t>
            </a:r>
            <a:r>
              <a:rPr lang="en-US" dirty="0" smtClean="0"/>
              <a:t>.</a:t>
            </a:r>
          </a:p>
          <a:p>
            <a:r>
              <a:rPr lang="en-US" dirty="0"/>
              <a:t>With a deployment, you tell Kubernetes how many copies of a Pod you want running. The deployment takes care of everything else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pic>
        <p:nvPicPr>
          <p:cNvPr id="3074" name="Picture 2" descr="Kubernetes Deployment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86" y="2536655"/>
            <a:ext cx="3737571" cy="384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6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and Ingress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consume your </a:t>
            </a:r>
            <a:r>
              <a:rPr lang="en-US" dirty="0" smtClean="0"/>
              <a:t>deployment</a:t>
            </a:r>
            <a:r>
              <a:rPr lang="en-US" dirty="0"/>
              <a:t>, </a:t>
            </a:r>
            <a:r>
              <a:rPr lang="en-US" dirty="0" smtClean="0"/>
              <a:t>you </a:t>
            </a:r>
            <a:r>
              <a:rPr lang="en-US" dirty="0"/>
              <a:t>will need to create ingress rules that expose your deployment to the external world. </a:t>
            </a:r>
            <a:endParaRPr lang="en-US" dirty="0" smtClean="0"/>
          </a:p>
          <a:p>
            <a:r>
              <a:rPr lang="en-US" dirty="0"/>
              <a:t>Kubernetes Ingress is a resource to add rules for routing traffic from external sources to the services in the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en-US" dirty="0" smtClean="0"/>
              <a:t>cluster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and Ingress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confirm:</a:t>
            </a:r>
          </a:p>
          <a:p>
            <a:pPr lvl="1"/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get pods -n </a:t>
            </a:r>
            <a:r>
              <a:rPr lang="en-US" dirty="0" smtClean="0"/>
              <a:t>ingress-</a:t>
            </a:r>
            <a:r>
              <a:rPr lang="en-US" dirty="0" err="1" smtClean="0"/>
              <a:t>nginx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pic>
        <p:nvPicPr>
          <p:cNvPr id="5122" name="Picture 2" descr="https://www.nginx.com/wp-content/uploads/2019/01/NGINX-Ingress-Controller-4-services-1024x54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052" y="1665161"/>
            <a:ext cx="8131634" cy="434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23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and Ingress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pic>
        <p:nvPicPr>
          <p:cNvPr id="6148" name="Picture 4" descr="https://miro.medium.com/max/3970/1*KIVa4hUVZxg-8Ncabo8pd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656" y="698900"/>
            <a:ext cx="8742477" cy="565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93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 smtClean="0">
                <a:latin typeface="Bernard MT Condensed" panose="02050806060905020404" pitchFamily="18" charset="0"/>
              </a:rPr>
              <a:t>Thanks</a:t>
            </a:r>
            <a:endParaRPr lang="en-US" sz="166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95" y="775855"/>
            <a:ext cx="9838677" cy="475210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49" y="619116"/>
            <a:ext cx="5701449" cy="4687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253" y="619116"/>
            <a:ext cx="5772091" cy="531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30" y="733416"/>
            <a:ext cx="10912257" cy="509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985" y="635506"/>
            <a:ext cx="7583631" cy="577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" y="0"/>
            <a:ext cx="11793990" cy="57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252" y="-1"/>
            <a:ext cx="8060003" cy="645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195</Words>
  <Application>Microsoft Office PowerPoint</Application>
  <PresentationFormat>Widescreen</PresentationFormat>
  <Paragraphs>58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Bernard MT Condensed</vt:lpstr>
      <vt:lpstr>Calibri</vt:lpstr>
      <vt:lpstr>Office Theme</vt:lpstr>
      <vt:lpstr>Kubernetes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Services</vt:lpstr>
      <vt:lpstr>PowerPoint Presentation</vt:lpstr>
      <vt:lpstr>PowerPoint Presentation</vt:lpstr>
      <vt:lpstr>PowerPoint Presentation</vt:lpstr>
      <vt:lpstr>Kubernetes Architecture</vt:lpstr>
      <vt:lpstr>Kubernetes namespaces</vt:lpstr>
      <vt:lpstr>Kubernetes deployment</vt:lpstr>
      <vt:lpstr>Service and Ingress</vt:lpstr>
      <vt:lpstr>Service and Ingress</vt:lpstr>
      <vt:lpstr>Service and Ingress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Microsoft account</cp:lastModifiedBy>
  <cp:revision>208</cp:revision>
  <cp:lastPrinted>2020-02-27T09:52:21Z</cp:lastPrinted>
  <dcterms:modified xsi:type="dcterms:W3CDTF">2021-08-21T10:15:36Z</dcterms:modified>
</cp:coreProperties>
</file>