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8"/>
  </p:notesMasterIdLst>
  <p:sldIdLst>
    <p:sldId id="256" r:id="rId5"/>
    <p:sldId id="1468" r:id="rId6"/>
    <p:sldId id="1461" r:id="rId7"/>
    <p:sldId id="1462" r:id="rId8"/>
    <p:sldId id="1463" r:id="rId9"/>
    <p:sldId id="1464" r:id="rId10"/>
    <p:sldId id="1472" r:id="rId11"/>
    <p:sldId id="1475" r:id="rId12"/>
    <p:sldId id="1473" r:id="rId13"/>
    <p:sldId id="1476" r:id="rId14"/>
    <p:sldId id="1477" r:id="rId15"/>
    <p:sldId id="1478" r:id="rId16"/>
    <p:sldId id="1481" r:id="rId17"/>
    <p:sldId id="1482" r:id="rId18"/>
    <p:sldId id="1483" r:id="rId19"/>
    <p:sldId id="1485" r:id="rId20"/>
    <p:sldId id="1486" r:id="rId21"/>
    <p:sldId id="1487" r:id="rId22"/>
    <p:sldId id="1489" r:id="rId23"/>
    <p:sldId id="1492" r:id="rId24"/>
    <p:sldId id="1494" r:id="rId25"/>
    <p:sldId id="1495" r:id="rId26"/>
    <p:sldId id="1496" r:id="rId27"/>
    <p:sldId id="1499" r:id="rId28"/>
    <p:sldId id="1500" r:id="rId29"/>
    <p:sldId id="1501" r:id="rId30"/>
    <p:sldId id="1502" r:id="rId31"/>
    <p:sldId id="1503" r:id="rId32"/>
    <p:sldId id="1504" r:id="rId33"/>
    <p:sldId id="1506" r:id="rId34"/>
    <p:sldId id="1508" r:id="rId35"/>
    <p:sldId id="1509" r:id="rId36"/>
    <p:sldId id="1511" r:id="rId37"/>
    <p:sldId id="1512" r:id="rId38"/>
    <p:sldId id="1516" r:id="rId39"/>
    <p:sldId id="1517" r:id="rId40"/>
    <p:sldId id="1518" r:id="rId41"/>
    <p:sldId id="1522" r:id="rId42"/>
    <p:sldId id="1523" r:id="rId43"/>
    <p:sldId id="1524" r:id="rId44"/>
    <p:sldId id="1525" r:id="rId45"/>
    <p:sldId id="1526" r:id="rId46"/>
    <p:sldId id="1536" r:id="rId47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A523"/>
    <a:srgbClr val="E4CF3D"/>
    <a:srgbClr val="660066"/>
    <a:srgbClr val="99FF66"/>
    <a:srgbClr val="224C8A"/>
    <a:srgbClr val="246B1B"/>
    <a:srgbClr val="660033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24E86-F485-C74C-ADE4-52933F63AC31}" v="123" dt="2020-12-03T15:25:27.2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94607"/>
  </p:normalViewPr>
  <p:slideViewPr>
    <p:cSldViewPr snapToGrid="0" snapToObjects="1">
      <p:cViewPr varScale="1">
        <p:scale>
          <a:sx n="60" d="100"/>
          <a:sy n="60" d="100"/>
        </p:scale>
        <p:origin x="582" y="7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263" Type="http://schemas.microsoft.com/office/2015/10/relationships/revisionInfo" Target="revisionInfo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commentAuthors" Target="commentAuthors.xml"/><Relationship Id="rId26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ck Simplify" userId="30f9c473cae68561" providerId="LiveId" clId="{00024E86-F485-C74C-ADE4-52933F63AC31}"/>
    <pc:docChg chg="undo custSel addSld modSld">
      <pc:chgData name="Stack Simplify" userId="30f9c473cae68561" providerId="LiveId" clId="{00024E86-F485-C74C-ADE4-52933F63AC31}" dt="2020-12-03T15:25:27.200" v="144"/>
      <pc:docMkLst>
        <pc:docMk/>
      </pc:docMkLst>
      <pc:sldChg chg="modSp mod">
        <pc:chgData name="Stack Simplify" userId="30f9c473cae68561" providerId="LiveId" clId="{00024E86-F485-C74C-ADE4-52933F63AC31}" dt="2020-12-03T14:58:59.742" v="14" actId="20577"/>
        <pc:sldMkLst>
          <pc:docMk/>
          <pc:sldMk cId="2739888766" sldId="256"/>
        </pc:sldMkLst>
        <pc:spChg chg="mod">
          <ac:chgData name="Stack Simplify" userId="30f9c473cae68561" providerId="LiveId" clId="{00024E86-F485-C74C-ADE4-52933F63AC31}" dt="2020-12-03T14:58:59.742" v="14" actId="20577"/>
          <ac:spMkLst>
            <pc:docMk/>
            <pc:sldMk cId="2739888766" sldId="256"/>
            <ac:spMk id="2" creationId="{00000000-0000-0000-0000-000000000000}"/>
          </ac:spMkLst>
        </pc:spChg>
      </pc:sldChg>
      <pc:sldChg chg="modSp add">
        <pc:chgData name="Stack Simplify" userId="30f9c473cae68561" providerId="LiveId" clId="{00024E86-F485-C74C-ADE4-52933F63AC31}" dt="2020-12-03T15:20:47.543" v="38" actId="20577"/>
        <pc:sldMkLst>
          <pc:docMk/>
          <pc:sldMk cId="696508709" sldId="1458"/>
        </pc:sldMkLst>
        <pc:spChg chg="mod">
          <ac:chgData name="Stack Simplify" userId="30f9c473cae68561" providerId="LiveId" clId="{00024E86-F485-C74C-ADE4-52933F63AC31}" dt="2020-12-03T15:20:40.824" v="23" actId="20577"/>
          <ac:spMkLst>
            <pc:docMk/>
            <pc:sldMk cId="696508709" sldId="1458"/>
            <ac:spMk id="21" creationId="{CEF34148-ADB3-334D-9077-AB9DBE42CCC8}"/>
          </ac:spMkLst>
        </pc:spChg>
        <pc:spChg chg="mod">
          <ac:chgData name="Stack Simplify" userId="30f9c473cae68561" providerId="LiveId" clId="{00024E86-F485-C74C-ADE4-52933F63AC31}" dt="2020-12-03T15:20:44.712" v="32" actId="20577"/>
          <ac:spMkLst>
            <pc:docMk/>
            <pc:sldMk cId="696508709" sldId="1458"/>
            <ac:spMk id="22" creationId="{D73A9DD4-7AA5-7140-9CA4-F83AEAB46302}"/>
          </ac:spMkLst>
        </pc:spChg>
        <pc:spChg chg="mod">
          <ac:chgData name="Stack Simplify" userId="30f9c473cae68561" providerId="LiveId" clId="{00024E86-F485-C74C-ADE4-52933F63AC31}" dt="2020-12-03T15:20:47.543" v="38" actId="20577"/>
          <ac:spMkLst>
            <pc:docMk/>
            <pc:sldMk cId="696508709" sldId="1458"/>
            <ac:spMk id="23" creationId="{A451BBFF-32E0-F34B-B275-BA4AE241684A}"/>
          </ac:spMkLst>
        </pc:spChg>
      </pc:sldChg>
      <pc:sldChg chg="addSp delSp modSp add mod addAnim delAnim">
        <pc:chgData name="Stack Simplify" userId="30f9c473cae68561" providerId="LiveId" clId="{00024E86-F485-C74C-ADE4-52933F63AC31}" dt="2020-12-03T15:23:46.650" v="141" actId="478"/>
        <pc:sldMkLst>
          <pc:docMk/>
          <pc:sldMk cId="3113830685" sldId="1459"/>
        </pc:sldMkLst>
        <pc:spChg chg="mod">
          <ac:chgData name="Stack Simplify" userId="30f9c473cae68561" providerId="LiveId" clId="{00024E86-F485-C74C-ADE4-52933F63AC31}" dt="2020-12-03T15:22:18.336" v="104" actId="20577"/>
          <ac:spMkLst>
            <pc:docMk/>
            <pc:sldMk cId="3113830685" sldId="1459"/>
            <ac:spMk id="18" creationId="{2C51711E-6DDA-A44B-9279-065F330948D3}"/>
          </ac:spMkLst>
        </pc:spChg>
        <pc:spChg chg="mod">
          <ac:chgData name="Stack Simplify" userId="30f9c473cae68561" providerId="LiveId" clId="{00024E86-F485-C74C-ADE4-52933F63AC31}" dt="2020-12-03T15:22:06.286" v="84" actId="6549"/>
          <ac:spMkLst>
            <pc:docMk/>
            <pc:sldMk cId="3113830685" sldId="1459"/>
            <ac:spMk id="32" creationId="{9DB8B91A-A254-DD45-9A8C-3C46DC19DC2E}"/>
          </ac:spMkLst>
        </pc:spChg>
        <pc:spChg chg="add del mod">
          <ac:chgData name="Stack Simplify" userId="30f9c473cae68561" providerId="LiveId" clId="{00024E86-F485-C74C-ADE4-52933F63AC31}" dt="2020-12-03T15:21:51.351" v="61" actId="6549"/>
          <ac:spMkLst>
            <pc:docMk/>
            <pc:sldMk cId="3113830685" sldId="1459"/>
            <ac:spMk id="42" creationId="{525F8238-8353-D544-A826-5085B36BB45F}"/>
          </ac:spMkLst>
        </pc:spChg>
        <pc:spChg chg="mod">
          <ac:chgData name="Stack Simplify" userId="30f9c473cae68561" providerId="LiveId" clId="{00024E86-F485-C74C-ADE4-52933F63AC31}" dt="2020-12-03T15:21:56.841" v="81" actId="20577"/>
          <ac:spMkLst>
            <pc:docMk/>
            <pc:sldMk cId="3113830685" sldId="1459"/>
            <ac:spMk id="44" creationId="{8C6BA640-6AA1-1841-A6F8-6A4210FA9062}"/>
          </ac:spMkLst>
        </pc:spChg>
        <pc:spChg chg="mod">
          <ac:chgData name="Stack Simplify" userId="30f9c473cae68561" providerId="LiveId" clId="{00024E86-F485-C74C-ADE4-52933F63AC31}" dt="2020-12-03T15:21:58.651" v="82" actId="6549"/>
          <ac:spMkLst>
            <pc:docMk/>
            <pc:sldMk cId="3113830685" sldId="1459"/>
            <ac:spMk id="45" creationId="{035E8BEE-70C5-DC48-9F08-450907686176}"/>
          </ac:spMkLst>
        </pc:spChg>
        <pc:spChg chg="mod">
          <ac:chgData name="Stack Simplify" userId="30f9c473cae68561" providerId="LiveId" clId="{00024E86-F485-C74C-ADE4-52933F63AC31}" dt="2020-12-03T15:22:01.116" v="83" actId="6549"/>
          <ac:spMkLst>
            <pc:docMk/>
            <pc:sldMk cId="3113830685" sldId="1459"/>
            <ac:spMk id="46" creationId="{DCFA82A2-DD85-FF4E-9BFF-C8238E704560}"/>
          </ac:spMkLst>
        </pc:spChg>
        <pc:spChg chg="mod">
          <ac:chgData name="Stack Simplify" userId="30f9c473cae68561" providerId="LiveId" clId="{00024E86-F485-C74C-ADE4-52933F63AC31}" dt="2020-12-03T15:22:58.739" v="121" actId="1076"/>
          <ac:spMkLst>
            <pc:docMk/>
            <pc:sldMk cId="3113830685" sldId="1459"/>
            <ac:spMk id="50" creationId="{21C77F5A-4E8F-E449-9A58-DB340EB1CD0C}"/>
          </ac:spMkLst>
        </pc:spChg>
        <pc:spChg chg="mod">
          <ac:chgData name="Stack Simplify" userId="30f9c473cae68561" providerId="LiveId" clId="{00024E86-F485-C74C-ADE4-52933F63AC31}" dt="2020-12-03T15:23:21.376" v="138" actId="20577"/>
          <ac:spMkLst>
            <pc:docMk/>
            <pc:sldMk cId="3113830685" sldId="1459"/>
            <ac:spMk id="55" creationId="{AF8C9EF2-3374-914C-AD6B-11E22ECD0C7E}"/>
          </ac:spMkLst>
        </pc:spChg>
        <pc:spChg chg="mod">
          <ac:chgData name="Stack Simplify" userId="30f9c473cae68561" providerId="LiveId" clId="{00024E86-F485-C74C-ADE4-52933F63AC31}" dt="2020-12-03T15:23:05.474" v="127" actId="20577"/>
          <ac:spMkLst>
            <pc:docMk/>
            <pc:sldMk cId="3113830685" sldId="1459"/>
            <ac:spMk id="56" creationId="{D55A3993-E178-5A4B-B968-0BDA1F4B38F9}"/>
          </ac:spMkLst>
        </pc:spChg>
        <pc:spChg chg="del">
          <ac:chgData name="Stack Simplify" userId="30f9c473cae68561" providerId="LiveId" clId="{00024E86-F485-C74C-ADE4-52933F63AC31}" dt="2020-12-03T15:23:15.300" v="129" actId="478"/>
          <ac:spMkLst>
            <pc:docMk/>
            <pc:sldMk cId="3113830685" sldId="1459"/>
            <ac:spMk id="57" creationId="{C965B03B-DA27-5A45-8221-9044A5EF0C7D}"/>
          </ac:spMkLst>
        </pc:spChg>
        <pc:spChg chg="del">
          <ac:chgData name="Stack Simplify" userId="30f9c473cae68561" providerId="LiveId" clId="{00024E86-F485-C74C-ADE4-52933F63AC31}" dt="2020-12-03T15:23:24.309" v="139" actId="478"/>
          <ac:spMkLst>
            <pc:docMk/>
            <pc:sldMk cId="3113830685" sldId="1459"/>
            <ac:spMk id="59" creationId="{045FC5A9-31D1-CE49-8F82-53D37A94F821}"/>
          </ac:spMkLst>
        </pc:spChg>
        <pc:spChg chg="del">
          <ac:chgData name="Stack Simplify" userId="30f9c473cae68561" providerId="LiveId" clId="{00024E86-F485-C74C-ADE4-52933F63AC31}" dt="2020-12-03T15:23:24.309" v="139" actId="478"/>
          <ac:spMkLst>
            <pc:docMk/>
            <pc:sldMk cId="3113830685" sldId="1459"/>
            <ac:spMk id="60" creationId="{C811CBA8-6E7D-864C-8D7D-EAE0DC64617F}"/>
          </ac:spMkLst>
        </pc:spChg>
        <pc:spChg chg="del">
          <ac:chgData name="Stack Simplify" userId="30f9c473cae68561" providerId="LiveId" clId="{00024E86-F485-C74C-ADE4-52933F63AC31}" dt="2020-12-03T15:23:24.309" v="139" actId="478"/>
          <ac:spMkLst>
            <pc:docMk/>
            <pc:sldMk cId="3113830685" sldId="1459"/>
            <ac:spMk id="61" creationId="{4881AF93-1873-7C45-877E-57B41341056A}"/>
          </ac:spMkLst>
        </pc:spChg>
        <pc:spChg chg="del">
          <ac:chgData name="Stack Simplify" userId="30f9c473cae68561" providerId="LiveId" clId="{00024E86-F485-C74C-ADE4-52933F63AC31}" dt="2020-12-03T15:23:12.695" v="128" actId="478"/>
          <ac:spMkLst>
            <pc:docMk/>
            <pc:sldMk cId="3113830685" sldId="1459"/>
            <ac:spMk id="62" creationId="{75DCFE84-132B-FD42-98C2-B19033CC4E29}"/>
          </ac:spMkLst>
        </pc:spChg>
        <pc:spChg chg="del">
          <ac:chgData name="Stack Simplify" userId="30f9c473cae68561" providerId="LiveId" clId="{00024E86-F485-C74C-ADE4-52933F63AC31}" dt="2020-12-03T15:23:12.695" v="128" actId="478"/>
          <ac:spMkLst>
            <pc:docMk/>
            <pc:sldMk cId="3113830685" sldId="1459"/>
            <ac:spMk id="63" creationId="{6BC68B8F-DF19-4746-B136-F43772E7F128}"/>
          </ac:spMkLst>
        </pc:spChg>
        <pc:spChg chg="del">
          <ac:chgData name="Stack Simplify" userId="30f9c473cae68561" providerId="LiveId" clId="{00024E86-F485-C74C-ADE4-52933F63AC31}" dt="2020-12-03T15:23:12.695" v="128" actId="478"/>
          <ac:spMkLst>
            <pc:docMk/>
            <pc:sldMk cId="3113830685" sldId="1459"/>
            <ac:spMk id="66" creationId="{B4672F62-393F-3849-BB58-EE10C29892A9}"/>
          </ac:spMkLst>
        </pc:spChg>
        <pc:picChg chg="del">
          <ac:chgData name="Stack Simplify" userId="30f9c473cae68561" providerId="LiveId" clId="{00024E86-F485-C74C-ADE4-52933F63AC31}" dt="2020-12-03T15:23:12.695" v="128" actId="478"/>
          <ac:picMkLst>
            <pc:docMk/>
            <pc:sldMk cId="3113830685" sldId="1459"/>
            <ac:picMk id="64" creationId="{15224800-54E9-6B4A-83D7-41A6B777012C}"/>
          </ac:picMkLst>
        </pc:picChg>
        <pc:picChg chg="del">
          <ac:chgData name="Stack Simplify" userId="30f9c473cae68561" providerId="LiveId" clId="{00024E86-F485-C74C-ADE4-52933F63AC31}" dt="2020-12-03T15:23:12.695" v="128" actId="478"/>
          <ac:picMkLst>
            <pc:docMk/>
            <pc:sldMk cId="3113830685" sldId="1459"/>
            <ac:picMk id="65" creationId="{B4AAC6F4-E6A8-3843-959E-E6C6A7F51F85}"/>
          </ac:picMkLst>
        </pc:picChg>
        <pc:picChg chg="del">
          <ac:chgData name="Stack Simplify" userId="30f9c473cae68561" providerId="LiveId" clId="{00024E86-F485-C74C-ADE4-52933F63AC31}" dt="2020-12-03T15:23:12.695" v="128" actId="478"/>
          <ac:picMkLst>
            <pc:docMk/>
            <pc:sldMk cId="3113830685" sldId="1459"/>
            <ac:picMk id="67" creationId="{872C6E62-F7E8-2B45-81A1-3434FC6E8519}"/>
          </ac:picMkLst>
        </pc:picChg>
        <pc:picChg chg="del">
          <ac:chgData name="Stack Simplify" userId="30f9c473cae68561" providerId="LiveId" clId="{00024E86-F485-C74C-ADE4-52933F63AC31}" dt="2020-12-03T15:23:39.690" v="140" actId="478"/>
          <ac:picMkLst>
            <pc:docMk/>
            <pc:sldMk cId="3113830685" sldId="1459"/>
            <ac:picMk id="68" creationId="{FA8BDD9F-8D29-014A-8F15-AA7B30514BE8}"/>
          </ac:picMkLst>
        </pc:picChg>
        <pc:picChg chg="del">
          <ac:chgData name="Stack Simplify" userId="30f9c473cae68561" providerId="LiveId" clId="{00024E86-F485-C74C-ADE4-52933F63AC31}" dt="2020-12-03T15:23:39.690" v="140" actId="478"/>
          <ac:picMkLst>
            <pc:docMk/>
            <pc:sldMk cId="3113830685" sldId="1459"/>
            <ac:picMk id="69" creationId="{0EDB0206-5055-504F-A8DD-8280D6A444EB}"/>
          </ac:picMkLst>
        </pc:picChg>
        <pc:picChg chg="del">
          <ac:chgData name="Stack Simplify" userId="30f9c473cae68561" providerId="LiveId" clId="{00024E86-F485-C74C-ADE4-52933F63AC31}" dt="2020-12-03T15:23:39.690" v="140" actId="478"/>
          <ac:picMkLst>
            <pc:docMk/>
            <pc:sldMk cId="3113830685" sldId="1459"/>
            <ac:picMk id="70" creationId="{DE0AD2DC-7DDA-A647-94CA-4135F16219EA}"/>
          </ac:picMkLst>
        </pc:picChg>
        <pc:picChg chg="del">
          <ac:chgData name="Stack Simplify" userId="30f9c473cae68561" providerId="LiveId" clId="{00024E86-F485-C74C-ADE4-52933F63AC31}" dt="2020-12-03T15:23:39.690" v="140" actId="478"/>
          <ac:picMkLst>
            <pc:docMk/>
            <pc:sldMk cId="3113830685" sldId="1459"/>
            <ac:picMk id="71" creationId="{1822386B-C8B1-1146-B750-67306FA52A90}"/>
          </ac:picMkLst>
        </pc:picChg>
        <pc:picChg chg="del">
          <ac:chgData name="Stack Simplify" userId="30f9c473cae68561" providerId="LiveId" clId="{00024E86-F485-C74C-ADE4-52933F63AC31}" dt="2020-12-03T15:23:39.690" v="140" actId="478"/>
          <ac:picMkLst>
            <pc:docMk/>
            <pc:sldMk cId="3113830685" sldId="1459"/>
            <ac:picMk id="72" creationId="{3AD6AF87-02C6-4C40-BA43-A2BD754683B4}"/>
          </ac:picMkLst>
        </pc:picChg>
        <pc:picChg chg="del">
          <ac:chgData name="Stack Simplify" userId="30f9c473cae68561" providerId="LiveId" clId="{00024E86-F485-C74C-ADE4-52933F63AC31}" dt="2020-12-03T15:23:39.690" v="140" actId="478"/>
          <ac:picMkLst>
            <pc:docMk/>
            <pc:sldMk cId="3113830685" sldId="1459"/>
            <ac:picMk id="73" creationId="{3CE68C16-8C54-7748-A5F2-CF2563B06E72}"/>
          </ac:picMkLst>
        </pc:picChg>
        <pc:picChg chg="del">
          <ac:chgData name="Stack Simplify" userId="30f9c473cae68561" providerId="LiveId" clId="{00024E86-F485-C74C-ADE4-52933F63AC31}" dt="2020-12-03T15:23:46.650" v="141" actId="478"/>
          <ac:picMkLst>
            <pc:docMk/>
            <pc:sldMk cId="3113830685" sldId="1459"/>
            <ac:picMk id="74" creationId="{6B786F5C-F4A8-C740-8E7B-C6C8525FAB8D}"/>
          </ac:picMkLst>
        </pc:picChg>
        <pc:picChg chg="del">
          <ac:chgData name="Stack Simplify" userId="30f9c473cae68561" providerId="LiveId" clId="{00024E86-F485-C74C-ADE4-52933F63AC31}" dt="2020-12-03T15:23:46.650" v="141" actId="478"/>
          <ac:picMkLst>
            <pc:docMk/>
            <pc:sldMk cId="3113830685" sldId="1459"/>
            <ac:picMk id="75" creationId="{C4BCEF73-C53E-8842-A4D0-C656EDA0DBA1}"/>
          </ac:picMkLst>
        </pc:picChg>
        <pc:picChg chg="del">
          <ac:chgData name="Stack Simplify" userId="30f9c473cae68561" providerId="LiveId" clId="{00024E86-F485-C74C-ADE4-52933F63AC31}" dt="2020-12-03T15:23:46.650" v="141" actId="478"/>
          <ac:picMkLst>
            <pc:docMk/>
            <pc:sldMk cId="3113830685" sldId="1459"/>
            <ac:picMk id="76" creationId="{D92C67CE-4006-D249-BF3F-5A803EBC665C}"/>
          </ac:picMkLst>
        </pc:picChg>
        <pc:picChg chg="del">
          <ac:chgData name="Stack Simplify" userId="30f9c473cae68561" providerId="LiveId" clId="{00024E86-F485-C74C-ADE4-52933F63AC31}" dt="2020-12-03T15:23:46.650" v="141" actId="478"/>
          <ac:picMkLst>
            <pc:docMk/>
            <pc:sldMk cId="3113830685" sldId="1459"/>
            <ac:picMk id="77" creationId="{A003AA38-B845-C64C-9B4B-64C94A57D422}"/>
          </ac:picMkLst>
        </pc:picChg>
        <pc:picChg chg="del">
          <ac:chgData name="Stack Simplify" userId="30f9c473cae68561" providerId="LiveId" clId="{00024E86-F485-C74C-ADE4-52933F63AC31}" dt="2020-12-03T15:23:46.650" v="141" actId="478"/>
          <ac:picMkLst>
            <pc:docMk/>
            <pc:sldMk cId="3113830685" sldId="1459"/>
            <ac:picMk id="78" creationId="{971D1217-A02F-8646-8EFD-AB5065AD0AF5}"/>
          </ac:picMkLst>
        </pc:picChg>
        <pc:picChg chg="del">
          <ac:chgData name="Stack Simplify" userId="30f9c473cae68561" providerId="LiveId" clId="{00024E86-F485-C74C-ADE4-52933F63AC31}" dt="2020-12-03T15:23:46.650" v="141" actId="478"/>
          <ac:picMkLst>
            <pc:docMk/>
            <pc:sldMk cId="3113830685" sldId="1459"/>
            <ac:picMk id="79" creationId="{BFE7A5F5-EB9B-7843-8366-93965401224E}"/>
          </ac:picMkLst>
        </pc:picChg>
        <pc:picChg chg="del">
          <ac:chgData name="Stack Simplify" userId="30f9c473cae68561" providerId="LiveId" clId="{00024E86-F485-C74C-ADE4-52933F63AC31}" dt="2020-12-03T15:23:46.650" v="141" actId="478"/>
          <ac:picMkLst>
            <pc:docMk/>
            <pc:sldMk cId="3113830685" sldId="1459"/>
            <ac:picMk id="80" creationId="{5CC8AB55-E760-CC4E-BA92-74BFB01391C3}"/>
          </ac:picMkLst>
        </pc:picChg>
        <pc:picChg chg="del">
          <ac:chgData name="Stack Simplify" userId="30f9c473cae68561" providerId="LiveId" clId="{00024E86-F485-C74C-ADE4-52933F63AC31}" dt="2020-12-03T15:23:46.650" v="141" actId="478"/>
          <ac:picMkLst>
            <pc:docMk/>
            <pc:sldMk cId="3113830685" sldId="1459"/>
            <ac:picMk id="81" creationId="{660B9486-6A70-1E44-A8F2-39C97FEEF494}"/>
          </ac:picMkLst>
        </pc:picChg>
        <pc:picChg chg="del">
          <ac:chgData name="Stack Simplify" userId="30f9c473cae68561" providerId="LiveId" clId="{00024E86-F485-C74C-ADE4-52933F63AC31}" dt="2020-12-03T15:23:46.650" v="141" actId="478"/>
          <ac:picMkLst>
            <pc:docMk/>
            <pc:sldMk cId="3113830685" sldId="1459"/>
            <ac:picMk id="82" creationId="{A5A8643D-7A2E-3E4E-AE08-04DC2DF85E42}"/>
          </ac:picMkLst>
        </pc:picChg>
        <pc:picChg chg="del">
          <ac:chgData name="Stack Simplify" userId="30f9c473cae68561" providerId="LiveId" clId="{00024E86-F485-C74C-ADE4-52933F63AC31}" dt="2020-12-03T15:23:46.650" v="141" actId="478"/>
          <ac:picMkLst>
            <pc:docMk/>
            <pc:sldMk cId="3113830685" sldId="1459"/>
            <ac:picMk id="83" creationId="{BEC46C0A-E316-1C4C-8904-1879405E23B1}"/>
          </ac:picMkLst>
        </pc:picChg>
        <pc:picChg chg="del">
          <ac:chgData name="Stack Simplify" userId="30f9c473cae68561" providerId="LiveId" clId="{00024E86-F485-C74C-ADE4-52933F63AC31}" dt="2020-12-03T15:23:46.650" v="141" actId="478"/>
          <ac:picMkLst>
            <pc:docMk/>
            <pc:sldMk cId="3113830685" sldId="1459"/>
            <ac:picMk id="84" creationId="{18A0A255-B58F-7048-9BCB-238F9B1BDB38}"/>
          </ac:picMkLst>
        </pc:picChg>
        <pc:picChg chg="del">
          <ac:chgData name="Stack Simplify" userId="30f9c473cae68561" providerId="LiveId" clId="{00024E86-F485-C74C-ADE4-52933F63AC31}" dt="2020-12-03T15:23:46.650" v="141" actId="478"/>
          <ac:picMkLst>
            <pc:docMk/>
            <pc:sldMk cId="3113830685" sldId="1459"/>
            <ac:picMk id="85" creationId="{045D260F-1B51-F748-81D2-2388AD0BE835}"/>
          </ac:picMkLst>
        </pc:picChg>
      </pc:sldChg>
      <pc:sldChg chg="add">
        <pc:chgData name="Stack Simplify" userId="30f9c473cae68561" providerId="LiveId" clId="{00024E86-F485-C74C-ADE4-52933F63AC31}" dt="2020-12-03T15:20:23.175" v="15"/>
        <pc:sldMkLst>
          <pc:docMk/>
          <pc:sldMk cId="649902898" sldId="1460"/>
        </pc:sldMkLst>
      </pc:sldChg>
      <pc:sldChg chg="add">
        <pc:chgData name="Stack Simplify" userId="30f9c473cae68561" providerId="LiveId" clId="{00024E86-F485-C74C-ADE4-52933F63AC31}" dt="2020-12-03T15:20:23.175" v="15"/>
        <pc:sldMkLst>
          <pc:docMk/>
          <pc:sldMk cId="973801632" sldId="1461"/>
        </pc:sldMkLst>
      </pc:sldChg>
      <pc:sldChg chg="add">
        <pc:chgData name="Stack Simplify" userId="30f9c473cae68561" providerId="LiveId" clId="{00024E86-F485-C74C-ADE4-52933F63AC31}" dt="2020-12-03T15:24:29.795" v="142"/>
        <pc:sldMkLst>
          <pc:docMk/>
          <pc:sldMk cId="1023347625" sldId="1462"/>
        </pc:sldMkLst>
      </pc:sldChg>
      <pc:sldChg chg="add">
        <pc:chgData name="Stack Simplify" userId="30f9c473cae68561" providerId="LiveId" clId="{00024E86-F485-C74C-ADE4-52933F63AC31}" dt="2020-12-03T15:24:58.733" v="143"/>
        <pc:sldMkLst>
          <pc:docMk/>
          <pc:sldMk cId="162265067" sldId="1463"/>
        </pc:sldMkLst>
      </pc:sldChg>
      <pc:sldChg chg="add">
        <pc:chgData name="Stack Simplify" userId="30f9c473cae68561" providerId="LiveId" clId="{00024E86-F485-C74C-ADE4-52933F63AC31}" dt="2020-12-03T15:25:27.200" v="144"/>
        <pc:sldMkLst>
          <pc:docMk/>
          <pc:sldMk cId="992878926" sldId="14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</a:t>
            </a:r>
            <a:r>
              <a:rPr lang="en-GB" dirty="0" smtClean="0"/>
              <a:t>@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AWS VPC Master Class </a:t>
            </a:r>
            <a:r>
              <a:rPr lang="en-US" dirty="0" smtClean="0"/>
              <a:t>@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4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24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.png"/><Relationship Id="rId3" Type="http://schemas.openxmlformats.org/officeDocument/2006/relationships/image" Target="../media/image28.svg"/><Relationship Id="rId7" Type="http://schemas.openxmlformats.org/officeDocument/2006/relationships/image" Target="../media/image36.svg"/><Relationship Id="rId12" Type="http://schemas.openxmlformats.org/officeDocument/2006/relationships/image" Target="../media/image25.png"/><Relationship Id="rId2" Type="http://schemas.openxmlformats.org/officeDocument/2006/relationships/image" Target="../media/image3.png"/><Relationship Id="rId16" Type="http://schemas.openxmlformats.org/officeDocument/2006/relationships/image" Target="../media/image86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11" Type="http://schemas.openxmlformats.org/officeDocument/2006/relationships/image" Target="../media/image24.png"/><Relationship Id="rId5" Type="http://schemas.openxmlformats.org/officeDocument/2006/relationships/image" Target="../media/image34.svg"/><Relationship Id="rId15" Type="http://schemas.openxmlformats.org/officeDocument/2006/relationships/image" Target="../media/image36.png"/><Relationship Id="rId10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68.svg"/><Relationship Id="rId14" Type="http://schemas.openxmlformats.org/officeDocument/2006/relationships/image" Target="../media/image46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.png"/><Relationship Id="rId3" Type="http://schemas.openxmlformats.org/officeDocument/2006/relationships/image" Target="../media/image28.svg"/><Relationship Id="rId7" Type="http://schemas.openxmlformats.org/officeDocument/2006/relationships/image" Target="../media/image36.svg"/><Relationship Id="rId12" Type="http://schemas.openxmlformats.org/officeDocument/2006/relationships/image" Target="../media/image25.png"/><Relationship Id="rId17" Type="http://schemas.openxmlformats.org/officeDocument/2006/relationships/image" Target="../media/image37.png"/><Relationship Id="rId2" Type="http://schemas.openxmlformats.org/officeDocument/2006/relationships/image" Target="../media/image3.png"/><Relationship Id="rId16" Type="http://schemas.openxmlformats.org/officeDocument/2006/relationships/image" Target="../media/image86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11" Type="http://schemas.openxmlformats.org/officeDocument/2006/relationships/image" Target="../media/image24.png"/><Relationship Id="rId5" Type="http://schemas.openxmlformats.org/officeDocument/2006/relationships/image" Target="../media/image34.svg"/><Relationship Id="rId15" Type="http://schemas.openxmlformats.org/officeDocument/2006/relationships/image" Target="../media/image36.png"/><Relationship Id="rId10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68.svg"/><Relationship Id="rId14" Type="http://schemas.openxmlformats.org/officeDocument/2006/relationships/image" Target="../media/image46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.png"/><Relationship Id="rId3" Type="http://schemas.openxmlformats.org/officeDocument/2006/relationships/image" Target="../media/image28.svg"/><Relationship Id="rId7" Type="http://schemas.openxmlformats.org/officeDocument/2006/relationships/image" Target="../media/image36.svg"/><Relationship Id="rId12" Type="http://schemas.openxmlformats.org/officeDocument/2006/relationships/image" Target="../media/image25.png"/><Relationship Id="rId17" Type="http://schemas.openxmlformats.org/officeDocument/2006/relationships/image" Target="../media/image37.png"/><Relationship Id="rId2" Type="http://schemas.openxmlformats.org/officeDocument/2006/relationships/image" Target="../media/image3.png"/><Relationship Id="rId16" Type="http://schemas.openxmlformats.org/officeDocument/2006/relationships/image" Target="../media/image86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11" Type="http://schemas.openxmlformats.org/officeDocument/2006/relationships/image" Target="../media/image24.png"/><Relationship Id="rId5" Type="http://schemas.openxmlformats.org/officeDocument/2006/relationships/image" Target="../media/image34.svg"/><Relationship Id="rId15" Type="http://schemas.openxmlformats.org/officeDocument/2006/relationships/image" Target="../media/image36.png"/><Relationship Id="rId10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68.svg"/><Relationship Id="rId14" Type="http://schemas.openxmlformats.org/officeDocument/2006/relationships/image" Target="../media/image4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6.svg"/><Relationship Id="rId7" Type="http://schemas.openxmlformats.org/officeDocument/2006/relationships/image" Target="../media/image14.tif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8.svg"/><Relationship Id="rId5" Type="http://schemas.openxmlformats.org/officeDocument/2006/relationships/image" Target="../media/image13.png"/><Relationship Id="rId10" Type="http://schemas.openxmlformats.org/officeDocument/2006/relationships/image" Target="../media/image40.png"/><Relationship Id="rId4" Type="http://schemas.openxmlformats.org/officeDocument/2006/relationships/image" Target="../media/image39.tiff"/><Relationship Id="rId9" Type="http://schemas.openxmlformats.org/officeDocument/2006/relationships/image" Target="../media/image46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svg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image" Target="../media/image20.png"/><Relationship Id="rId21" Type="http://schemas.openxmlformats.org/officeDocument/2006/relationships/image" Target="../media/image42.svg"/><Relationship Id="rId34" Type="http://schemas.openxmlformats.org/officeDocument/2006/relationships/image" Target="../media/image55.svg"/><Relationship Id="rId7" Type="http://schemas.openxmlformats.org/officeDocument/2006/relationships/image" Target="../media/image28.svg"/><Relationship Id="rId12" Type="http://schemas.openxmlformats.org/officeDocument/2006/relationships/image" Target="../media/image6.png"/><Relationship Id="rId17" Type="http://schemas.openxmlformats.org/officeDocument/2006/relationships/image" Target="../media/image38.svg"/><Relationship Id="rId25" Type="http://schemas.openxmlformats.org/officeDocument/2006/relationships/image" Target="../media/image46.svg"/><Relationship Id="rId33" Type="http://schemas.openxmlformats.org/officeDocument/2006/relationships/image" Target="../media/image17.png"/><Relationship Id="rId38" Type="http://schemas.openxmlformats.org/officeDocument/2006/relationships/image" Target="../media/image59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11" Type="http://schemas.openxmlformats.org/officeDocument/2006/relationships/image" Target="../media/image32.svg"/><Relationship Id="rId24" Type="http://schemas.openxmlformats.org/officeDocument/2006/relationships/image" Target="../media/image12.png"/><Relationship Id="rId32" Type="http://schemas.openxmlformats.org/officeDocument/2006/relationships/image" Target="../media/image53.svg"/><Relationship Id="rId37" Type="http://schemas.openxmlformats.org/officeDocument/2006/relationships/image" Target="../media/image19.png"/><Relationship Id="rId40" Type="http://schemas.openxmlformats.org/officeDocument/2006/relationships/image" Target="../media/image61.sv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23" Type="http://schemas.openxmlformats.org/officeDocument/2006/relationships/image" Target="../media/image44.svg"/><Relationship Id="rId28" Type="http://schemas.openxmlformats.org/officeDocument/2006/relationships/image" Target="../media/image14.tiff"/><Relationship Id="rId36" Type="http://schemas.openxmlformats.org/officeDocument/2006/relationships/image" Target="../media/image57.svg"/><Relationship Id="rId10" Type="http://schemas.openxmlformats.org/officeDocument/2006/relationships/image" Target="../media/image5.png"/><Relationship Id="rId19" Type="http://schemas.openxmlformats.org/officeDocument/2006/relationships/image" Target="../media/image40.svg"/><Relationship Id="rId31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30.svg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image" Target="../media/image48.svg"/><Relationship Id="rId30" Type="http://schemas.openxmlformats.org/officeDocument/2006/relationships/image" Target="../media/image51.svg"/><Relationship Id="rId35" Type="http://schemas.openxmlformats.org/officeDocument/2006/relationships/image" Target="../media/image18.png"/><Relationship Id="rId8" Type="http://schemas.openxmlformats.org/officeDocument/2006/relationships/image" Target="../media/image4.png"/><Relationship Id="rId3" Type="http://schemas.openxmlformats.org/officeDocument/2006/relationships/image" Target="../media/image24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4.png"/><Relationship Id="rId3" Type="http://schemas.openxmlformats.org/officeDocument/2006/relationships/image" Target="../media/image86.svg"/><Relationship Id="rId7" Type="http://schemas.openxmlformats.org/officeDocument/2006/relationships/image" Target="../media/image14.tiff"/><Relationship Id="rId12" Type="http://schemas.openxmlformats.org/officeDocument/2006/relationships/image" Target="../media/image2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8.svg"/><Relationship Id="rId11" Type="http://schemas.openxmlformats.org/officeDocument/2006/relationships/image" Target="../media/image28.svg"/><Relationship Id="rId5" Type="http://schemas.openxmlformats.org/officeDocument/2006/relationships/image" Target="../media/image13.png"/><Relationship Id="rId15" Type="http://schemas.openxmlformats.org/officeDocument/2006/relationships/image" Target="../media/image33.png"/><Relationship Id="rId10" Type="http://schemas.openxmlformats.org/officeDocument/2006/relationships/image" Target="../media/image3.png"/><Relationship Id="rId4" Type="http://schemas.openxmlformats.org/officeDocument/2006/relationships/image" Target="../media/image39.tiff"/><Relationship Id="rId9" Type="http://schemas.openxmlformats.org/officeDocument/2006/relationships/image" Target="../media/image46.svg"/><Relationship Id="rId1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9.tif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1.png"/><Relationship Id="rId5" Type="http://schemas.openxmlformats.org/officeDocument/2006/relationships/image" Target="../media/image14.tiff"/><Relationship Id="rId4" Type="http://schemas.openxmlformats.org/officeDocument/2006/relationships/image" Target="../media/image68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4.png"/><Relationship Id="rId18" Type="http://schemas.openxmlformats.org/officeDocument/2006/relationships/image" Target="../media/image47.png"/><Relationship Id="rId3" Type="http://schemas.openxmlformats.org/officeDocument/2006/relationships/image" Target="../media/image86.svg"/><Relationship Id="rId21" Type="http://schemas.openxmlformats.org/officeDocument/2006/relationships/image" Target="../media/image99.svg"/><Relationship Id="rId7" Type="http://schemas.openxmlformats.org/officeDocument/2006/relationships/image" Target="../media/image14.tiff"/><Relationship Id="rId12" Type="http://schemas.openxmlformats.org/officeDocument/2006/relationships/image" Target="../media/image23.png"/><Relationship Id="rId17" Type="http://schemas.openxmlformats.org/officeDocument/2006/relationships/image" Target="../media/image95.svg"/><Relationship Id="rId2" Type="http://schemas.openxmlformats.org/officeDocument/2006/relationships/image" Target="../media/image38.png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8.svg"/><Relationship Id="rId11" Type="http://schemas.openxmlformats.org/officeDocument/2006/relationships/image" Target="../media/image28.svg"/><Relationship Id="rId5" Type="http://schemas.openxmlformats.org/officeDocument/2006/relationships/image" Target="../media/image13.png"/><Relationship Id="rId15" Type="http://schemas.openxmlformats.org/officeDocument/2006/relationships/image" Target="../media/image33.png"/><Relationship Id="rId10" Type="http://schemas.openxmlformats.org/officeDocument/2006/relationships/image" Target="../media/image3.png"/><Relationship Id="rId19" Type="http://schemas.openxmlformats.org/officeDocument/2006/relationships/image" Target="../media/image97.svg"/><Relationship Id="rId4" Type="http://schemas.openxmlformats.org/officeDocument/2006/relationships/image" Target="../media/image39.tiff"/><Relationship Id="rId9" Type="http://schemas.openxmlformats.org/officeDocument/2006/relationships/image" Target="../media/image46.svg"/><Relationship Id="rId1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3" Type="http://schemas.openxmlformats.org/officeDocument/2006/relationships/image" Target="../media/image28.svg"/><Relationship Id="rId7" Type="http://schemas.openxmlformats.org/officeDocument/2006/relationships/image" Target="../media/image36.svg"/><Relationship Id="rId12" Type="http://schemas.openxmlformats.org/officeDocument/2006/relationships/image" Target="../media/image6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11" Type="http://schemas.openxmlformats.org/officeDocument/2006/relationships/image" Target="../media/image26.png"/><Relationship Id="rId5" Type="http://schemas.openxmlformats.org/officeDocument/2006/relationships/image" Target="../media/image34.svg"/><Relationship Id="rId15" Type="http://schemas.openxmlformats.org/officeDocument/2006/relationships/image" Target="../media/image38.svg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image" Target="../media/image24.pn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3.svg"/><Relationship Id="rId7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28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10.svg"/><Relationship Id="rId3" Type="http://schemas.openxmlformats.org/officeDocument/2006/relationships/image" Target="../media/image51.svg"/><Relationship Id="rId7" Type="http://schemas.openxmlformats.org/officeDocument/2006/relationships/image" Target="../media/image53.svg"/><Relationship Id="rId12" Type="http://schemas.openxmlformats.org/officeDocument/2006/relationships/image" Target="../media/image5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11" Type="http://schemas.openxmlformats.org/officeDocument/2006/relationships/image" Target="../media/image57.png"/><Relationship Id="rId5" Type="http://schemas.openxmlformats.org/officeDocument/2006/relationships/image" Target="../media/image28.svg"/><Relationship Id="rId10" Type="http://schemas.openxmlformats.org/officeDocument/2006/relationships/image" Target="../media/image56.png"/><Relationship Id="rId4" Type="http://schemas.openxmlformats.org/officeDocument/2006/relationships/image" Target="../media/image3.png"/><Relationship Id="rId9" Type="http://schemas.openxmlformats.org/officeDocument/2006/relationships/image" Target="../media/image55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3" Type="http://schemas.openxmlformats.org/officeDocument/2006/relationships/image" Target="../media/image51.svg"/><Relationship Id="rId7" Type="http://schemas.openxmlformats.org/officeDocument/2006/relationships/image" Target="../media/image55.svg"/><Relationship Id="rId12" Type="http://schemas.openxmlformats.org/officeDocument/2006/relationships/image" Target="../media/image11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11" Type="http://schemas.openxmlformats.org/officeDocument/2006/relationships/image" Target="../media/image58.png"/><Relationship Id="rId5" Type="http://schemas.openxmlformats.org/officeDocument/2006/relationships/image" Target="../media/image28.svg"/><Relationship Id="rId15" Type="http://schemas.openxmlformats.org/officeDocument/2006/relationships/image" Target="../media/image57.png"/><Relationship Id="rId10" Type="http://schemas.openxmlformats.org/officeDocument/2006/relationships/image" Target="../media/image53.sv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14" Type="http://schemas.openxmlformats.org/officeDocument/2006/relationships/image" Target="../media/image112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4.png"/><Relationship Id="rId7" Type="http://schemas.openxmlformats.org/officeDocument/2006/relationships/image" Target="../media/image51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11" Type="http://schemas.openxmlformats.org/officeDocument/2006/relationships/image" Target="../media/image55.svg"/><Relationship Id="rId5" Type="http://schemas.openxmlformats.org/officeDocument/2006/relationships/image" Target="../media/image28.sv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53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10.svg"/><Relationship Id="rId3" Type="http://schemas.openxmlformats.org/officeDocument/2006/relationships/image" Target="../media/image64.png"/><Relationship Id="rId7" Type="http://schemas.openxmlformats.org/officeDocument/2006/relationships/image" Target="../media/image51.svg"/><Relationship Id="rId12" Type="http://schemas.openxmlformats.org/officeDocument/2006/relationships/image" Target="../media/image5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11" Type="http://schemas.openxmlformats.org/officeDocument/2006/relationships/image" Target="../media/image55.svg"/><Relationship Id="rId5" Type="http://schemas.openxmlformats.org/officeDocument/2006/relationships/image" Target="../media/image28.sv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53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10.svg"/><Relationship Id="rId3" Type="http://schemas.openxmlformats.org/officeDocument/2006/relationships/image" Target="../media/image64.png"/><Relationship Id="rId7" Type="http://schemas.openxmlformats.org/officeDocument/2006/relationships/image" Target="../media/image51.svg"/><Relationship Id="rId12" Type="http://schemas.openxmlformats.org/officeDocument/2006/relationships/image" Target="../media/image5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11" Type="http://schemas.openxmlformats.org/officeDocument/2006/relationships/image" Target="../media/image55.svg"/><Relationship Id="rId5" Type="http://schemas.openxmlformats.org/officeDocument/2006/relationships/image" Target="../media/image28.sv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53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10.svg"/><Relationship Id="rId3" Type="http://schemas.openxmlformats.org/officeDocument/2006/relationships/image" Target="../media/image62.png"/><Relationship Id="rId7" Type="http://schemas.openxmlformats.org/officeDocument/2006/relationships/image" Target="../media/image51.svg"/><Relationship Id="rId12" Type="http://schemas.openxmlformats.org/officeDocument/2006/relationships/image" Target="../media/image5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11" Type="http://schemas.openxmlformats.org/officeDocument/2006/relationships/image" Target="../media/image55.svg"/><Relationship Id="rId5" Type="http://schemas.openxmlformats.org/officeDocument/2006/relationships/image" Target="../media/image28.sv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53.svg"/><Relationship Id="rId14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10.svg"/><Relationship Id="rId3" Type="http://schemas.openxmlformats.org/officeDocument/2006/relationships/image" Target="../media/image62.png"/><Relationship Id="rId7" Type="http://schemas.openxmlformats.org/officeDocument/2006/relationships/image" Target="../media/image51.svg"/><Relationship Id="rId12" Type="http://schemas.openxmlformats.org/officeDocument/2006/relationships/image" Target="../media/image5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11" Type="http://schemas.openxmlformats.org/officeDocument/2006/relationships/image" Target="../media/image55.svg"/><Relationship Id="rId5" Type="http://schemas.openxmlformats.org/officeDocument/2006/relationships/image" Target="../media/image28.sv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53.svg"/><Relationship Id="rId1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.svg"/><Relationship Id="rId5" Type="http://schemas.openxmlformats.org/officeDocument/2006/relationships/image" Target="../media/image3.png"/><Relationship Id="rId4" Type="http://schemas.openxmlformats.org/officeDocument/2006/relationships/image" Target="../media/image24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2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30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22.png"/><Relationship Id="rId4" Type="http://schemas.openxmlformats.org/officeDocument/2006/relationships/image" Target="../media/image28.svg"/><Relationship Id="rId9" Type="http://schemas.openxmlformats.org/officeDocument/2006/relationships/image" Target="../media/image3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3" Type="http://schemas.openxmlformats.org/officeDocument/2006/relationships/image" Target="../media/image28.svg"/><Relationship Id="rId7" Type="http://schemas.openxmlformats.org/officeDocument/2006/relationships/image" Target="../media/image36.svg"/><Relationship Id="rId12" Type="http://schemas.openxmlformats.org/officeDocument/2006/relationships/image" Target="../media/image6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11" Type="http://schemas.openxmlformats.org/officeDocument/2006/relationships/image" Target="../media/image26.png"/><Relationship Id="rId5" Type="http://schemas.openxmlformats.org/officeDocument/2006/relationships/image" Target="../media/image34.svg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71.svg"/><Relationship Id="rId7" Type="http://schemas.openxmlformats.org/officeDocument/2006/relationships/image" Target="../media/image38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3.sv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18" Type="http://schemas.openxmlformats.org/officeDocument/2006/relationships/image" Target="../media/image10.png"/><Relationship Id="rId3" Type="http://schemas.openxmlformats.org/officeDocument/2006/relationships/image" Target="../media/image28.svg"/><Relationship Id="rId7" Type="http://schemas.openxmlformats.org/officeDocument/2006/relationships/image" Target="../media/image36.svg"/><Relationship Id="rId12" Type="http://schemas.openxmlformats.org/officeDocument/2006/relationships/image" Target="../media/image68.svg"/><Relationship Id="rId17" Type="http://schemas.openxmlformats.org/officeDocument/2006/relationships/image" Target="../media/image40.svg"/><Relationship Id="rId2" Type="http://schemas.openxmlformats.org/officeDocument/2006/relationships/image" Target="../media/image3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11" Type="http://schemas.openxmlformats.org/officeDocument/2006/relationships/image" Target="../media/image26.png"/><Relationship Id="rId5" Type="http://schemas.openxmlformats.org/officeDocument/2006/relationships/image" Target="../media/image34.svg"/><Relationship Id="rId15" Type="http://schemas.openxmlformats.org/officeDocument/2006/relationships/image" Target="../media/image38.svg"/><Relationship Id="rId10" Type="http://schemas.openxmlformats.org/officeDocument/2006/relationships/image" Target="../media/image25.png"/><Relationship Id="rId19" Type="http://schemas.openxmlformats.org/officeDocument/2006/relationships/image" Target="../media/image42.svg"/><Relationship Id="rId4" Type="http://schemas.openxmlformats.org/officeDocument/2006/relationships/image" Target="../media/image6.png"/><Relationship Id="rId9" Type="http://schemas.openxmlformats.org/officeDocument/2006/relationships/image" Target="../media/image24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062" y="4302049"/>
            <a:ext cx="13170419" cy="1926324"/>
          </a:xfrm>
        </p:spPr>
        <p:txBody>
          <a:bodyPr>
            <a:noAutofit/>
          </a:bodyPr>
          <a:lstStyle/>
          <a:p>
            <a:r>
              <a:rPr lang="en-US" sz="4000" smtClean="0"/>
              <a:t>Azure-AKS </a:t>
            </a:r>
            <a:r>
              <a:rPr lang="en-US" sz="4000" dirty="0"/>
              <a:t>Concepts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063" y="5814355"/>
            <a:ext cx="8569236" cy="140030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7EB8B1AC-9CAE-AF49-8E28-D3D39E6E75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215C860-A644-7649-BDDB-818449EF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– </a:t>
            </a:r>
            <a:r>
              <a:rPr lang="en-US" dirty="0">
                <a:solidFill>
                  <a:srgbClr val="00B050"/>
                </a:solidFill>
              </a:rPr>
              <a:t>Requests &amp; Limits</a:t>
            </a:r>
          </a:p>
        </p:txBody>
      </p:sp>
      <p:sp>
        <p:nvSpPr>
          <p:cNvPr id="7" name="Google Shape;580;p33">
            <a:extLst>
              <a:ext uri="{FF2B5EF4-FFF2-40B4-BE49-F238E27FC236}">
                <a16:creationId xmlns:a16="http://schemas.microsoft.com/office/drawing/2014/main" xmlns="" id="{56650CF6-B0E3-7E47-8FEB-AFD3DA05DE98}"/>
              </a:ext>
            </a:extLst>
          </p:cNvPr>
          <p:cNvSpPr/>
          <p:nvPr/>
        </p:nvSpPr>
        <p:spPr>
          <a:xfrm>
            <a:off x="225287" y="1731960"/>
            <a:ext cx="14299095" cy="5730246"/>
          </a:xfrm>
          <a:prstGeom prst="roundRect">
            <a:avLst>
              <a:gd name="adj" fmla="val 5343"/>
            </a:avLst>
          </a:prstGeom>
          <a:noFill/>
          <a:ln w="9525" cap="flat" cmpd="sng">
            <a:solidFill>
              <a:srgbClr val="2754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endParaRPr sz="3520"/>
          </a:p>
        </p:txBody>
      </p:sp>
      <p:pic>
        <p:nvPicPr>
          <p:cNvPr id="8" name="Google Shape;584;p33">
            <a:extLst>
              <a:ext uri="{FF2B5EF4-FFF2-40B4-BE49-F238E27FC236}">
                <a16:creationId xmlns:a16="http://schemas.microsoft.com/office/drawing/2014/main" xmlns="" id="{A49FCA15-8F9B-F84B-9669-35550835587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2740" y="1205223"/>
            <a:ext cx="1002360" cy="97565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85;p33">
            <a:extLst>
              <a:ext uri="{FF2B5EF4-FFF2-40B4-BE49-F238E27FC236}">
                <a16:creationId xmlns:a16="http://schemas.microsoft.com/office/drawing/2014/main" xmlns="" id="{5CE46673-7542-CF46-88A5-369EDF144458}"/>
              </a:ext>
            </a:extLst>
          </p:cNvPr>
          <p:cNvSpPr txBox="1"/>
          <p:nvPr/>
        </p:nvSpPr>
        <p:spPr>
          <a:xfrm>
            <a:off x="1542553" y="1562040"/>
            <a:ext cx="2040000" cy="3398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2754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r>
              <a:rPr lang="fr" sz="1800" dirty="0">
                <a:latin typeface="Consolas"/>
                <a:ea typeface="Consolas"/>
                <a:cs typeface="Consolas"/>
                <a:sym typeface="Consolas"/>
              </a:rPr>
              <a:t>K8s cluster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" name="Google Shape;580;p33">
            <a:extLst>
              <a:ext uri="{FF2B5EF4-FFF2-40B4-BE49-F238E27FC236}">
                <a16:creationId xmlns:a16="http://schemas.microsoft.com/office/drawing/2014/main" xmlns="" id="{D4C6C83B-8038-AD49-85FA-782DBE772F00}"/>
              </a:ext>
            </a:extLst>
          </p:cNvPr>
          <p:cNvSpPr/>
          <p:nvPr/>
        </p:nvSpPr>
        <p:spPr>
          <a:xfrm>
            <a:off x="734493" y="2428617"/>
            <a:ext cx="13339316" cy="4767313"/>
          </a:xfrm>
          <a:prstGeom prst="roundRect">
            <a:avLst>
              <a:gd name="adj" fmla="val 5343"/>
            </a:avLst>
          </a:prstGeom>
          <a:noFill/>
          <a:ln w="9525" cap="flat" cmpd="sng">
            <a:solidFill>
              <a:srgbClr val="2754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endParaRPr sz="3520"/>
          </a:p>
        </p:txBody>
      </p:sp>
      <p:pic>
        <p:nvPicPr>
          <p:cNvPr id="35" name="Google Shape;213;p22">
            <a:extLst>
              <a:ext uri="{FF2B5EF4-FFF2-40B4-BE49-F238E27FC236}">
                <a16:creationId xmlns:a16="http://schemas.microsoft.com/office/drawing/2014/main" xmlns="" id="{CC0EC546-DE06-E847-9220-A5ADE207F62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5723" y="2001988"/>
            <a:ext cx="956160" cy="95616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585;p33">
            <a:extLst>
              <a:ext uri="{FF2B5EF4-FFF2-40B4-BE49-F238E27FC236}">
                <a16:creationId xmlns:a16="http://schemas.microsoft.com/office/drawing/2014/main" xmlns="" id="{76B875CE-48D6-754B-AA94-73A0A46F7397}"/>
              </a:ext>
            </a:extLst>
          </p:cNvPr>
          <p:cNvSpPr txBox="1"/>
          <p:nvPr/>
        </p:nvSpPr>
        <p:spPr>
          <a:xfrm>
            <a:off x="10373797" y="2277698"/>
            <a:ext cx="2040000" cy="3398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2754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r>
              <a:rPr lang="fr" sz="1800" dirty="0">
                <a:latin typeface="Consolas"/>
                <a:ea typeface="Consolas"/>
                <a:cs typeface="Consolas"/>
                <a:sym typeface="Consolas"/>
              </a:rPr>
              <a:t>K8s </a:t>
            </a:r>
            <a:r>
              <a:rPr lang="fr" sz="1800" dirty="0" err="1">
                <a:latin typeface="Consolas"/>
                <a:ea typeface="Consolas"/>
                <a:cs typeface="Consolas"/>
                <a:sym typeface="Consolas"/>
              </a:rPr>
              <a:t>Node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F71395D9-533B-FD4F-A541-9F2FE878CB66}"/>
              </a:ext>
            </a:extLst>
          </p:cNvPr>
          <p:cNvSpPr/>
          <p:nvPr/>
        </p:nvSpPr>
        <p:spPr>
          <a:xfrm>
            <a:off x="11509144" y="4574766"/>
            <a:ext cx="2160104" cy="7951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Memory: 32GB</a:t>
            </a:r>
          </a:p>
        </p:txBody>
      </p:sp>
      <p:pic>
        <p:nvPicPr>
          <p:cNvPr id="42" name="Google Shape;598;p33">
            <a:extLst>
              <a:ext uri="{FF2B5EF4-FFF2-40B4-BE49-F238E27FC236}">
                <a16:creationId xmlns:a16="http://schemas.microsoft.com/office/drawing/2014/main" xmlns="" id="{2934465E-D577-0544-B5C3-37A6AA0FD8A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3888" y="2981453"/>
            <a:ext cx="956530" cy="95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638;p35">
            <a:extLst>
              <a:ext uri="{FF2B5EF4-FFF2-40B4-BE49-F238E27FC236}">
                <a16:creationId xmlns:a16="http://schemas.microsoft.com/office/drawing/2014/main" xmlns="" id="{953447B1-43E2-0349-9EE7-B87ABC6A866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8948" y="3009264"/>
            <a:ext cx="959685" cy="95968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6BA386E6-2B06-3748-8C5C-848875EAAC69}"/>
              </a:ext>
            </a:extLst>
          </p:cNvPr>
          <p:cNvSpPr/>
          <p:nvPr/>
        </p:nvSpPr>
        <p:spPr>
          <a:xfrm>
            <a:off x="11509144" y="3571379"/>
            <a:ext cx="2160104" cy="7951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CPU: 8 </a:t>
            </a:r>
            <a:r>
              <a:rPr lang="en-US" dirty="0" err="1"/>
              <a:t>vcores</a:t>
            </a:r>
            <a:endParaRPr lang="en-US" dirty="0"/>
          </a:p>
          <a:p>
            <a:pPr algn="ctr"/>
            <a:r>
              <a:rPr lang="en-US" dirty="0"/>
              <a:t>(8000m)</a:t>
            </a:r>
          </a:p>
        </p:txBody>
      </p:sp>
      <p:sp>
        <p:nvSpPr>
          <p:cNvPr id="46" name="Google Shape;595;p33">
            <a:extLst>
              <a:ext uri="{FF2B5EF4-FFF2-40B4-BE49-F238E27FC236}">
                <a16:creationId xmlns:a16="http://schemas.microsoft.com/office/drawing/2014/main" xmlns="" id="{6A13BB83-5C18-4045-AA27-25D8006A719C}"/>
              </a:ext>
            </a:extLst>
          </p:cNvPr>
          <p:cNvSpPr/>
          <p:nvPr/>
        </p:nvSpPr>
        <p:spPr>
          <a:xfrm>
            <a:off x="1005840" y="2858957"/>
            <a:ext cx="8939075" cy="4121426"/>
          </a:xfrm>
          <a:prstGeom prst="roundRect">
            <a:avLst>
              <a:gd name="adj" fmla="val 9263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endParaRPr sz="3520"/>
          </a:p>
        </p:txBody>
      </p:sp>
      <p:sp>
        <p:nvSpPr>
          <p:cNvPr id="47" name="Google Shape;596;p33">
            <a:extLst>
              <a:ext uri="{FF2B5EF4-FFF2-40B4-BE49-F238E27FC236}">
                <a16:creationId xmlns:a16="http://schemas.microsoft.com/office/drawing/2014/main" xmlns="" id="{40BC4B99-A328-6740-A0C4-9E8F3D835432}"/>
              </a:ext>
            </a:extLst>
          </p:cNvPr>
          <p:cNvSpPr txBox="1"/>
          <p:nvPr/>
        </p:nvSpPr>
        <p:spPr>
          <a:xfrm>
            <a:off x="2355798" y="2671766"/>
            <a:ext cx="2384668" cy="3398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r>
              <a:rPr lang="en-IN" sz="1760" dirty="0"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fr" sz="176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760" dirty="0" err="1">
                <a:latin typeface="Consolas"/>
                <a:ea typeface="Consolas"/>
                <a:cs typeface="Consolas"/>
                <a:sym typeface="Consolas"/>
              </a:rPr>
              <a:t>namespace</a:t>
            </a:r>
            <a:endParaRPr sz="176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8" name="Google Shape;612;p33">
            <a:extLst>
              <a:ext uri="{FF2B5EF4-FFF2-40B4-BE49-F238E27FC236}">
                <a16:creationId xmlns:a16="http://schemas.microsoft.com/office/drawing/2014/main" xmlns="" id="{C48D6529-B123-744E-9A29-E83701EFB0F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8702" y="2394074"/>
            <a:ext cx="957901" cy="95616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95;p33">
            <a:extLst>
              <a:ext uri="{FF2B5EF4-FFF2-40B4-BE49-F238E27FC236}">
                <a16:creationId xmlns:a16="http://schemas.microsoft.com/office/drawing/2014/main" xmlns="" id="{88ABF880-5F5C-204C-8D65-52E2039E832A}"/>
              </a:ext>
            </a:extLst>
          </p:cNvPr>
          <p:cNvSpPr/>
          <p:nvPr/>
        </p:nvSpPr>
        <p:spPr>
          <a:xfrm>
            <a:off x="1385100" y="4044997"/>
            <a:ext cx="8222726" cy="2823704"/>
          </a:xfrm>
          <a:prstGeom prst="roundRect">
            <a:avLst>
              <a:gd name="adj" fmla="val 9263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endParaRPr sz="3520"/>
          </a:p>
        </p:txBody>
      </p:sp>
      <p:sp>
        <p:nvSpPr>
          <p:cNvPr id="56" name="Google Shape;595;p33">
            <a:extLst>
              <a:ext uri="{FF2B5EF4-FFF2-40B4-BE49-F238E27FC236}">
                <a16:creationId xmlns:a16="http://schemas.microsoft.com/office/drawing/2014/main" xmlns="" id="{1B6AF3EE-C3D9-3246-BEE5-A86E6BB42816}"/>
              </a:ext>
            </a:extLst>
          </p:cNvPr>
          <p:cNvSpPr/>
          <p:nvPr/>
        </p:nvSpPr>
        <p:spPr>
          <a:xfrm>
            <a:off x="1537501" y="4208275"/>
            <a:ext cx="3400260" cy="2391307"/>
          </a:xfrm>
          <a:prstGeom prst="roundRect">
            <a:avLst>
              <a:gd name="adj" fmla="val 9263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endParaRPr sz="352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8227141-4BE2-004A-BFA5-D0FA418B1C00}"/>
              </a:ext>
            </a:extLst>
          </p:cNvPr>
          <p:cNvSpPr txBox="1"/>
          <p:nvPr/>
        </p:nvSpPr>
        <p:spPr>
          <a:xfrm>
            <a:off x="2330105" y="4243881"/>
            <a:ext cx="15264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Container-1</a:t>
            </a:r>
          </a:p>
        </p:txBody>
      </p:sp>
      <p:sp>
        <p:nvSpPr>
          <p:cNvPr id="62" name="Google Shape;595;p33">
            <a:extLst>
              <a:ext uri="{FF2B5EF4-FFF2-40B4-BE49-F238E27FC236}">
                <a16:creationId xmlns:a16="http://schemas.microsoft.com/office/drawing/2014/main" xmlns="" id="{185B38A5-4A3F-0A41-AF77-1D86A62E081C}"/>
              </a:ext>
            </a:extLst>
          </p:cNvPr>
          <p:cNvSpPr/>
          <p:nvPr/>
        </p:nvSpPr>
        <p:spPr>
          <a:xfrm>
            <a:off x="5209108" y="4208275"/>
            <a:ext cx="3400260" cy="2391307"/>
          </a:xfrm>
          <a:prstGeom prst="roundRect">
            <a:avLst>
              <a:gd name="adj" fmla="val 9263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endParaRPr sz="352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EC519C51-B6EA-9344-9CB4-D21CD591F96F}"/>
              </a:ext>
            </a:extLst>
          </p:cNvPr>
          <p:cNvSpPr txBox="1"/>
          <p:nvPr/>
        </p:nvSpPr>
        <p:spPr>
          <a:xfrm>
            <a:off x="6001712" y="4243881"/>
            <a:ext cx="15264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Container-2</a:t>
            </a:r>
          </a:p>
        </p:txBody>
      </p:sp>
      <p:pic>
        <p:nvPicPr>
          <p:cNvPr id="64" name="Google Shape;637;p35">
            <a:extLst>
              <a:ext uri="{FF2B5EF4-FFF2-40B4-BE49-F238E27FC236}">
                <a16:creationId xmlns:a16="http://schemas.microsoft.com/office/drawing/2014/main" xmlns="" id="{5CBA4556-264B-B94C-94A3-A2129C9BA0A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41061" y="3582762"/>
            <a:ext cx="959685" cy="95968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595;p33">
            <a:extLst>
              <a:ext uri="{FF2B5EF4-FFF2-40B4-BE49-F238E27FC236}">
                <a16:creationId xmlns:a16="http://schemas.microsoft.com/office/drawing/2014/main" xmlns="" id="{023F894B-85A3-374D-822C-486D3327ABEB}"/>
              </a:ext>
            </a:extLst>
          </p:cNvPr>
          <p:cNvSpPr/>
          <p:nvPr/>
        </p:nvSpPr>
        <p:spPr>
          <a:xfrm>
            <a:off x="1689901" y="4945070"/>
            <a:ext cx="1479150" cy="1552570"/>
          </a:xfrm>
          <a:prstGeom prst="roundRect">
            <a:avLst>
              <a:gd name="adj" fmla="val 9263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endParaRPr sz="352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766E0F00-B70B-8542-BBCF-636CCCBA4C16}"/>
              </a:ext>
            </a:extLst>
          </p:cNvPr>
          <p:cNvSpPr/>
          <p:nvPr/>
        </p:nvSpPr>
        <p:spPr>
          <a:xfrm>
            <a:off x="1779162" y="5127378"/>
            <a:ext cx="1325342" cy="380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CPU: 500m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827AA5EE-CFEC-4B45-918C-449DD3770F05}"/>
              </a:ext>
            </a:extLst>
          </p:cNvPr>
          <p:cNvSpPr/>
          <p:nvPr/>
        </p:nvSpPr>
        <p:spPr>
          <a:xfrm>
            <a:off x="1779162" y="5592766"/>
            <a:ext cx="1325342" cy="3804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Mem: 128Mi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B6C8DF37-5773-6643-A99E-912431B98D36}"/>
              </a:ext>
            </a:extLst>
          </p:cNvPr>
          <p:cNvSpPr txBox="1"/>
          <p:nvPr/>
        </p:nvSpPr>
        <p:spPr>
          <a:xfrm>
            <a:off x="1911176" y="6136472"/>
            <a:ext cx="940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Requests</a:t>
            </a:r>
          </a:p>
        </p:txBody>
      </p:sp>
      <p:sp>
        <p:nvSpPr>
          <p:cNvPr id="70" name="Google Shape;595;p33">
            <a:extLst>
              <a:ext uri="{FF2B5EF4-FFF2-40B4-BE49-F238E27FC236}">
                <a16:creationId xmlns:a16="http://schemas.microsoft.com/office/drawing/2014/main" xmlns="" id="{97C75EB0-03BB-6549-A461-617314242A89}"/>
              </a:ext>
            </a:extLst>
          </p:cNvPr>
          <p:cNvSpPr/>
          <p:nvPr/>
        </p:nvSpPr>
        <p:spPr>
          <a:xfrm>
            <a:off x="3325863" y="4953079"/>
            <a:ext cx="1479150" cy="1552570"/>
          </a:xfrm>
          <a:prstGeom prst="roundRect">
            <a:avLst>
              <a:gd name="adj" fmla="val 9263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endParaRPr sz="352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51B4D91C-57DA-F641-BCC0-2F6C58D202EA}"/>
              </a:ext>
            </a:extLst>
          </p:cNvPr>
          <p:cNvSpPr/>
          <p:nvPr/>
        </p:nvSpPr>
        <p:spPr>
          <a:xfrm>
            <a:off x="3415124" y="5135387"/>
            <a:ext cx="1325342" cy="380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CPU: 1000m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D6EBB8F0-3752-4D4A-BCA6-C38A772829E3}"/>
              </a:ext>
            </a:extLst>
          </p:cNvPr>
          <p:cNvSpPr/>
          <p:nvPr/>
        </p:nvSpPr>
        <p:spPr>
          <a:xfrm>
            <a:off x="3415124" y="5600775"/>
            <a:ext cx="1325342" cy="3804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Mem: 500Mi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49053689-4D47-D547-87B1-C7F3882DB645}"/>
              </a:ext>
            </a:extLst>
          </p:cNvPr>
          <p:cNvSpPr txBox="1"/>
          <p:nvPr/>
        </p:nvSpPr>
        <p:spPr>
          <a:xfrm>
            <a:off x="3678257" y="6159086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Limits</a:t>
            </a:r>
          </a:p>
        </p:txBody>
      </p:sp>
      <p:sp>
        <p:nvSpPr>
          <p:cNvPr id="74" name="Google Shape;595;p33">
            <a:extLst>
              <a:ext uri="{FF2B5EF4-FFF2-40B4-BE49-F238E27FC236}">
                <a16:creationId xmlns:a16="http://schemas.microsoft.com/office/drawing/2014/main" xmlns="" id="{794336F2-F818-B94F-93DA-0CECB6CF02AC}"/>
              </a:ext>
            </a:extLst>
          </p:cNvPr>
          <p:cNvSpPr/>
          <p:nvPr/>
        </p:nvSpPr>
        <p:spPr>
          <a:xfrm>
            <a:off x="5354072" y="4951866"/>
            <a:ext cx="1479150" cy="1552570"/>
          </a:xfrm>
          <a:prstGeom prst="roundRect">
            <a:avLst>
              <a:gd name="adj" fmla="val 9263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endParaRPr sz="352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D55175CA-2214-8F47-B376-9FBE6985231E}"/>
              </a:ext>
            </a:extLst>
          </p:cNvPr>
          <p:cNvSpPr/>
          <p:nvPr/>
        </p:nvSpPr>
        <p:spPr>
          <a:xfrm>
            <a:off x="5443333" y="5134174"/>
            <a:ext cx="1325342" cy="380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CPU: 500m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C15484ED-9A38-D742-A07F-A3DE620F8652}"/>
              </a:ext>
            </a:extLst>
          </p:cNvPr>
          <p:cNvSpPr/>
          <p:nvPr/>
        </p:nvSpPr>
        <p:spPr>
          <a:xfrm>
            <a:off x="5443333" y="5599562"/>
            <a:ext cx="1325342" cy="3804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Mem: 128Mi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68971749-E493-4B45-894B-02CEC7F11AF1}"/>
              </a:ext>
            </a:extLst>
          </p:cNvPr>
          <p:cNvSpPr txBox="1"/>
          <p:nvPr/>
        </p:nvSpPr>
        <p:spPr>
          <a:xfrm>
            <a:off x="5575347" y="6143268"/>
            <a:ext cx="940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Requests</a:t>
            </a:r>
          </a:p>
        </p:txBody>
      </p:sp>
      <p:sp>
        <p:nvSpPr>
          <p:cNvPr id="78" name="Google Shape;595;p33">
            <a:extLst>
              <a:ext uri="{FF2B5EF4-FFF2-40B4-BE49-F238E27FC236}">
                <a16:creationId xmlns:a16="http://schemas.microsoft.com/office/drawing/2014/main" xmlns="" id="{D2980041-5437-864F-BEA9-296626FE5D8A}"/>
              </a:ext>
            </a:extLst>
          </p:cNvPr>
          <p:cNvSpPr/>
          <p:nvPr/>
        </p:nvSpPr>
        <p:spPr>
          <a:xfrm>
            <a:off x="6990034" y="4959875"/>
            <a:ext cx="1479150" cy="1552570"/>
          </a:xfrm>
          <a:prstGeom prst="roundRect">
            <a:avLst>
              <a:gd name="adj" fmla="val 9263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endParaRPr sz="352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0A43EFCB-5714-EF4C-9303-846937649F53}"/>
              </a:ext>
            </a:extLst>
          </p:cNvPr>
          <p:cNvSpPr/>
          <p:nvPr/>
        </p:nvSpPr>
        <p:spPr>
          <a:xfrm>
            <a:off x="7079295" y="5142183"/>
            <a:ext cx="1325342" cy="380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CPU: 1000m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ABF377A8-3744-4C43-8B48-E0D7EDFFFECB}"/>
              </a:ext>
            </a:extLst>
          </p:cNvPr>
          <p:cNvSpPr/>
          <p:nvPr/>
        </p:nvSpPr>
        <p:spPr>
          <a:xfrm>
            <a:off x="7079295" y="5607571"/>
            <a:ext cx="1325342" cy="3804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Mem: 500Mi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70E456E4-CB66-2749-B636-A47D0B2803CE}"/>
              </a:ext>
            </a:extLst>
          </p:cNvPr>
          <p:cNvSpPr txBox="1"/>
          <p:nvPr/>
        </p:nvSpPr>
        <p:spPr>
          <a:xfrm>
            <a:off x="7342428" y="6165882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Limits</a:t>
            </a:r>
          </a:p>
        </p:txBody>
      </p:sp>
    </p:spTree>
    <p:extLst>
      <p:ext uri="{BB962C8B-B14F-4D97-AF65-F5344CB8AC3E}">
        <p14:creationId xmlns:p14="http://schemas.microsoft.com/office/powerpoint/2010/main" val="3829072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6442C2D-AAF6-3248-A214-776B6391F0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72D42AD-FCFC-624F-AF00-2619A7AE5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38002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Namespaces &amp; DNS</a:t>
            </a:r>
          </a:p>
        </p:txBody>
      </p:sp>
      <p:sp>
        <p:nvSpPr>
          <p:cNvPr id="5" name="Google Shape;580;p33">
            <a:extLst>
              <a:ext uri="{FF2B5EF4-FFF2-40B4-BE49-F238E27FC236}">
                <a16:creationId xmlns:a16="http://schemas.microsoft.com/office/drawing/2014/main" xmlns="" id="{95CE2182-33DC-F948-B18C-2CD81EA50376}"/>
              </a:ext>
            </a:extLst>
          </p:cNvPr>
          <p:cNvSpPr/>
          <p:nvPr/>
        </p:nvSpPr>
        <p:spPr>
          <a:xfrm>
            <a:off x="225287" y="1050850"/>
            <a:ext cx="14299095" cy="5678980"/>
          </a:xfrm>
          <a:prstGeom prst="roundRect">
            <a:avLst>
              <a:gd name="adj" fmla="val 5343"/>
            </a:avLst>
          </a:prstGeom>
          <a:noFill/>
          <a:ln w="9525" cap="flat" cmpd="sng">
            <a:solidFill>
              <a:srgbClr val="2754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endParaRPr sz="3520"/>
          </a:p>
        </p:txBody>
      </p:sp>
      <p:pic>
        <p:nvPicPr>
          <p:cNvPr id="6" name="Google Shape;584;p33">
            <a:extLst>
              <a:ext uri="{FF2B5EF4-FFF2-40B4-BE49-F238E27FC236}">
                <a16:creationId xmlns:a16="http://schemas.microsoft.com/office/drawing/2014/main" xmlns="" id="{6FB5A144-1B11-4049-8A84-1ECA0E9C409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6342" y="545841"/>
            <a:ext cx="1002360" cy="97565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85;p33">
            <a:extLst>
              <a:ext uri="{FF2B5EF4-FFF2-40B4-BE49-F238E27FC236}">
                <a16:creationId xmlns:a16="http://schemas.microsoft.com/office/drawing/2014/main" xmlns="" id="{A6C93770-342C-544E-8D14-8393D337210D}"/>
              </a:ext>
            </a:extLst>
          </p:cNvPr>
          <p:cNvSpPr txBox="1"/>
          <p:nvPr/>
        </p:nvSpPr>
        <p:spPr>
          <a:xfrm>
            <a:off x="1416155" y="902658"/>
            <a:ext cx="2040000" cy="3398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2754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r>
              <a:rPr lang="fr" sz="1800" dirty="0">
                <a:latin typeface="Consolas"/>
                <a:ea typeface="Consolas"/>
                <a:cs typeface="Consolas"/>
                <a:sym typeface="Consolas"/>
              </a:rPr>
              <a:t>K8s cluster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Google Shape;580;p33">
            <a:extLst>
              <a:ext uri="{FF2B5EF4-FFF2-40B4-BE49-F238E27FC236}">
                <a16:creationId xmlns:a16="http://schemas.microsoft.com/office/drawing/2014/main" xmlns="" id="{6B460997-918B-594C-B277-AAB54E0A0353}"/>
              </a:ext>
            </a:extLst>
          </p:cNvPr>
          <p:cNvSpPr/>
          <p:nvPr/>
        </p:nvSpPr>
        <p:spPr>
          <a:xfrm>
            <a:off x="734493" y="1669691"/>
            <a:ext cx="13339316" cy="4823874"/>
          </a:xfrm>
          <a:prstGeom prst="roundRect">
            <a:avLst>
              <a:gd name="adj" fmla="val 5343"/>
            </a:avLst>
          </a:prstGeom>
          <a:noFill/>
          <a:ln w="9525" cap="flat" cmpd="sng">
            <a:solidFill>
              <a:srgbClr val="2754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endParaRPr sz="3520"/>
          </a:p>
        </p:txBody>
      </p:sp>
      <p:pic>
        <p:nvPicPr>
          <p:cNvPr id="9" name="Google Shape;213;p22">
            <a:extLst>
              <a:ext uri="{FF2B5EF4-FFF2-40B4-BE49-F238E27FC236}">
                <a16:creationId xmlns:a16="http://schemas.microsoft.com/office/drawing/2014/main" xmlns="" id="{09A34241-6121-B248-B0BD-083DDB7055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5517" y="1160170"/>
            <a:ext cx="956160" cy="9561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85;p33">
            <a:extLst>
              <a:ext uri="{FF2B5EF4-FFF2-40B4-BE49-F238E27FC236}">
                <a16:creationId xmlns:a16="http://schemas.microsoft.com/office/drawing/2014/main" xmlns="" id="{C8C179DA-1555-9449-B973-33588209F272}"/>
              </a:ext>
            </a:extLst>
          </p:cNvPr>
          <p:cNvSpPr txBox="1"/>
          <p:nvPr/>
        </p:nvSpPr>
        <p:spPr>
          <a:xfrm>
            <a:off x="10347292" y="1499771"/>
            <a:ext cx="2040000" cy="3398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2754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r>
              <a:rPr lang="fr" sz="1800" dirty="0">
                <a:latin typeface="Consolas"/>
                <a:ea typeface="Consolas"/>
                <a:cs typeface="Consolas"/>
                <a:sym typeface="Consolas"/>
              </a:rPr>
              <a:t>K8s </a:t>
            </a:r>
            <a:r>
              <a:rPr lang="fr" sz="1800" dirty="0" err="1">
                <a:latin typeface="Consolas"/>
                <a:ea typeface="Consolas"/>
                <a:cs typeface="Consolas"/>
                <a:sym typeface="Consolas"/>
              </a:rPr>
              <a:t>Node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595;p33">
            <a:extLst>
              <a:ext uri="{FF2B5EF4-FFF2-40B4-BE49-F238E27FC236}">
                <a16:creationId xmlns:a16="http://schemas.microsoft.com/office/drawing/2014/main" xmlns="" id="{4DA443EB-B89E-5D4D-9DF9-51682AA34F41}"/>
              </a:ext>
            </a:extLst>
          </p:cNvPr>
          <p:cNvSpPr/>
          <p:nvPr/>
        </p:nvSpPr>
        <p:spPr>
          <a:xfrm>
            <a:off x="1005841" y="2557752"/>
            <a:ext cx="4082994" cy="3604509"/>
          </a:xfrm>
          <a:prstGeom prst="roundRect">
            <a:avLst>
              <a:gd name="adj" fmla="val 9263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endParaRPr sz="3520"/>
          </a:p>
        </p:txBody>
      </p:sp>
      <p:sp>
        <p:nvSpPr>
          <p:cNvPr id="12" name="Google Shape;596;p33">
            <a:extLst>
              <a:ext uri="{FF2B5EF4-FFF2-40B4-BE49-F238E27FC236}">
                <a16:creationId xmlns:a16="http://schemas.microsoft.com/office/drawing/2014/main" xmlns="" id="{104166B7-CB9A-904E-8CFE-08B5DA13914A}"/>
              </a:ext>
            </a:extLst>
          </p:cNvPr>
          <p:cNvSpPr txBox="1"/>
          <p:nvPr/>
        </p:nvSpPr>
        <p:spPr>
          <a:xfrm>
            <a:off x="2331796" y="2387832"/>
            <a:ext cx="2421172" cy="3398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r>
              <a:rPr lang="en-IN" sz="1760" dirty="0"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fr" sz="176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760" dirty="0" err="1">
                <a:latin typeface="Consolas"/>
                <a:ea typeface="Consolas"/>
                <a:cs typeface="Consolas"/>
                <a:sym typeface="Consolas"/>
              </a:rPr>
              <a:t>namespace</a:t>
            </a:r>
            <a:endParaRPr sz="176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" name="Google Shape;612;p33">
            <a:extLst>
              <a:ext uri="{FF2B5EF4-FFF2-40B4-BE49-F238E27FC236}">
                <a16:creationId xmlns:a16="http://schemas.microsoft.com/office/drawing/2014/main" xmlns="" id="{183072E0-E306-3F42-A7C9-66A23748B2E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1869" y="2118552"/>
            <a:ext cx="957901" cy="95616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595;p33">
            <a:extLst>
              <a:ext uri="{FF2B5EF4-FFF2-40B4-BE49-F238E27FC236}">
                <a16:creationId xmlns:a16="http://schemas.microsoft.com/office/drawing/2014/main" xmlns="" id="{AE9C48BA-3020-4D4A-BE12-F38133C598C1}"/>
              </a:ext>
            </a:extLst>
          </p:cNvPr>
          <p:cNvSpPr/>
          <p:nvPr/>
        </p:nvSpPr>
        <p:spPr>
          <a:xfrm>
            <a:off x="1201869" y="3297681"/>
            <a:ext cx="3672343" cy="1431188"/>
          </a:xfrm>
          <a:prstGeom prst="roundRect">
            <a:avLst>
              <a:gd name="adj" fmla="val 9263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endParaRPr sz="3520"/>
          </a:p>
        </p:txBody>
      </p:sp>
      <p:pic>
        <p:nvPicPr>
          <p:cNvPr id="23" name="Google Shape;598;p33">
            <a:extLst>
              <a:ext uri="{FF2B5EF4-FFF2-40B4-BE49-F238E27FC236}">
                <a16:creationId xmlns:a16="http://schemas.microsoft.com/office/drawing/2014/main" xmlns="" id="{1011F795-19AB-0D4E-BC6B-DD08D42A4CF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6025" y="3432010"/>
            <a:ext cx="956530" cy="95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638;p35">
            <a:extLst>
              <a:ext uri="{FF2B5EF4-FFF2-40B4-BE49-F238E27FC236}">
                <a16:creationId xmlns:a16="http://schemas.microsoft.com/office/drawing/2014/main" xmlns="" id="{A40D0219-CAD4-2E4B-8934-DB770048D53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0617" y="3428850"/>
            <a:ext cx="959685" cy="95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637;p35">
            <a:extLst>
              <a:ext uri="{FF2B5EF4-FFF2-40B4-BE49-F238E27FC236}">
                <a16:creationId xmlns:a16="http://schemas.microsoft.com/office/drawing/2014/main" xmlns="" id="{C709F0F7-8826-6348-91D3-D5C2FA8DD7A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26200" y="3428850"/>
            <a:ext cx="959685" cy="95968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A948AA1-B48B-FF4F-93A9-C1550D5F11AC}"/>
              </a:ext>
            </a:extLst>
          </p:cNvPr>
          <p:cNvSpPr txBox="1"/>
          <p:nvPr/>
        </p:nvSpPr>
        <p:spPr>
          <a:xfrm>
            <a:off x="2653221" y="4388530"/>
            <a:ext cx="70564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App1</a:t>
            </a:r>
          </a:p>
        </p:txBody>
      </p:sp>
      <p:sp>
        <p:nvSpPr>
          <p:cNvPr id="32" name="Google Shape;595;p33">
            <a:extLst>
              <a:ext uri="{FF2B5EF4-FFF2-40B4-BE49-F238E27FC236}">
                <a16:creationId xmlns:a16="http://schemas.microsoft.com/office/drawing/2014/main" xmlns="" id="{5274BD1A-A758-1940-BBCE-2F3DA286C0E3}"/>
              </a:ext>
            </a:extLst>
          </p:cNvPr>
          <p:cNvSpPr/>
          <p:nvPr/>
        </p:nvSpPr>
        <p:spPr>
          <a:xfrm>
            <a:off x="5521593" y="2594588"/>
            <a:ext cx="4082994" cy="3604510"/>
          </a:xfrm>
          <a:prstGeom prst="roundRect">
            <a:avLst>
              <a:gd name="adj" fmla="val 9263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endParaRPr sz="3520"/>
          </a:p>
        </p:txBody>
      </p:sp>
      <p:sp>
        <p:nvSpPr>
          <p:cNvPr id="33" name="Google Shape;596;p33">
            <a:extLst>
              <a:ext uri="{FF2B5EF4-FFF2-40B4-BE49-F238E27FC236}">
                <a16:creationId xmlns:a16="http://schemas.microsoft.com/office/drawing/2014/main" xmlns="" id="{0AAA1041-4BC2-A648-A54B-804AD7C93B35}"/>
              </a:ext>
            </a:extLst>
          </p:cNvPr>
          <p:cNvSpPr txBox="1"/>
          <p:nvPr/>
        </p:nvSpPr>
        <p:spPr>
          <a:xfrm>
            <a:off x="6847548" y="2424667"/>
            <a:ext cx="1988414" cy="3398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r>
              <a:rPr lang="en-IN" sz="1760" dirty="0">
                <a:latin typeface="Consolas"/>
                <a:ea typeface="Consolas"/>
                <a:cs typeface="Consolas"/>
                <a:sym typeface="Consolas"/>
              </a:rPr>
              <a:t>dev</a:t>
            </a:r>
            <a:r>
              <a:rPr lang="fr" sz="176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760" dirty="0" err="1">
                <a:latin typeface="Consolas"/>
                <a:ea typeface="Consolas"/>
                <a:cs typeface="Consolas"/>
                <a:sym typeface="Consolas"/>
              </a:rPr>
              <a:t>namespace</a:t>
            </a:r>
            <a:endParaRPr sz="176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" name="Google Shape;612;p33">
            <a:extLst>
              <a:ext uri="{FF2B5EF4-FFF2-40B4-BE49-F238E27FC236}">
                <a16:creationId xmlns:a16="http://schemas.microsoft.com/office/drawing/2014/main" xmlns="" id="{8B75B9AB-BE5A-3749-849F-08A4EE2F61D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7621" y="2155387"/>
            <a:ext cx="957901" cy="95616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595;p33">
            <a:extLst>
              <a:ext uri="{FF2B5EF4-FFF2-40B4-BE49-F238E27FC236}">
                <a16:creationId xmlns:a16="http://schemas.microsoft.com/office/drawing/2014/main" xmlns="" id="{F0FD8C89-2503-3242-8B61-1571D716574C}"/>
              </a:ext>
            </a:extLst>
          </p:cNvPr>
          <p:cNvSpPr/>
          <p:nvPr/>
        </p:nvSpPr>
        <p:spPr>
          <a:xfrm>
            <a:off x="5717621" y="3342063"/>
            <a:ext cx="3672343" cy="1431188"/>
          </a:xfrm>
          <a:prstGeom prst="roundRect">
            <a:avLst>
              <a:gd name="adj" fmla="val 9263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endParaRPr sz="3520"/>
          </a:p>
        </p:txBody>
      </p:sp>
      <p:pic>
        <p:nvPicPr>
          <p:cNvPr id="36" name="Google Shape;598;p33">
            <a:extLst>
              <a:ext uri="{FF2B5EF4-FFF2-40B4-BE49-F238E27FC236}">
                <a16:creationId xmlns:a16="http://schemas.microsoft.com/office/drawing/2014/main" xmlns="" id="{B6020C98-DBD0-B24B-99B9-07D0CD4D289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1777" y="3476392"/>
            <a:ext cx="956530" cy="95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638;p35">
            <a:extLst>
              <a:ext uri="{FF2B5EF4-FFF2-40B4-BE49-F238E27FC236}">
                <a16:creationId xmlns:a16="http://schemas.microsoft.com/office/drawing/2014/main" xmlns="" id="{6A04F416-647D-BD45-8623-C686663E413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86369" y="3473232"/>
            <a:ext cx="959685" cy="95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637;p35">
            <a:extLst>
              <a:ext uri="{FF2B5EF4-FFF2-40B4-BE49-F238E27FC236}">
                <a16:creationId xmlns:a16="http://schemas.microsoft.com/office/drawing/2014/main" xmlns="" id="{D8457349-CB0B-0345-AF7F-DDF93D514A8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41952" y="3473232"/>
            <a:ext cx="959685" cy="95968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45877CB0-F5E3-3141-B805-1850F2706CD4}"/>
              </a:ext>
            </a:extLst>
          </p:cNvPr>
          <p:cNvSpPr txBox="1"/>
          <p:nvPr/>
        </p:nvSpPr>
        <p:spPr>
          <a:xfrm>
            <a:off x="7168973" y="4432912"/>
            <a:ext cx="70564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App1</a:t>
            </a:r>
          </a:p>
        </p:txBody>
      </p:sp>
      <p:sp>
        <p:nvSpPr>
          <p:cNvPr id="45" name="Google Shape;595;p33">
            <a:extLst>
              <a:ext uri="{FF2B5EF4-FFF2-40B4-BE49-F238E27FC236}">
                <a16:creationId xmlns:a16="http://schemas.microsoft.com/office/drawing/2014/main" xmlns="" id="{0E1F8853-403F-EE4B-8CB6-CAF34F274009}"/>
              </a:ext>
            </a:extLst>
          </p:cNvPr>
          <p:cNvSpPr/>
          <p:nvPr/>
        </p:nvSpPr>
        <p:spPr>
          <a:xfrm>
            <a:off x="9845253" y="2604561"/>
            <a:ext cx="4082994" cy="3594537"/>
          </a:xfrm>
          <a:prstGeom prst="roundRect">
            <a:avLst>
              <a:gd name="adj" fmla="val 9263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endParaRPr sz="3520"/>
          </a:p>
        </p:txBody>
      </p:sp>
      <p:sp>
        <p:nvSpPr>
          <p:cNvPr id="46" name="Google Shape;596;p33">
            <a:extLst>
              <a:ext uri="{FF2B5EF4-FFF2-40B4-BE49-F238E27FC236}">
                <a16:creationId xmlns:a16="http://schemas.microsoft.com/office/drawing/2014/main" xmlns="" id="{0FA6A503-4ABC-244E-A8C3-71A2A29CF36C}"/>
              </a:ext>
            </a:extLst>
          </p:cNvPr>
          <p:cNvSpPr txBox="1"/>
          <p:nvPr/>
        </p:nvSpPr>
        <p:spPr>
          <a:xfrm>
            <a:off x="11171208" y="2434641"/>
            <a:ext cx="2198506" cy="3398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r>
              <a:rPr lang="en-IN" sz="1760" dirty="0" err="1">
                <a:latin typeface="Consolas"/>
                <a:ea typeface="Consolas"/>
                <a:cs typeface="Consolas"/>
                <a:sym typeface="Consolas"/>
              </a:rPr>
              <a:t>qa</a:t>
            </a:r>
            <a:r>
              <a:rPr lang="fr" sz="176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760" dirty="0" err="1">
                <a:latin typeface="Consolas"/>
                <a:ea typeface="Consolas"/>
                <a:cs typeface="Consolas"/>
                <a:sym typeface="Consolas"/>
              </a:rPr>
              <a:t>namespace</a:t>
            </a:r>
            <a:endParaRPr sz="176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7" name="Google Shape;612;p33">
            <a:extLst>
              <a:ext uri="{FF2B5EF4-FFF2-40B4-BE49-F238E27FC236}">
                <a16:creationId xmlns:a16="http://schemas.microsoft.com/office/drawing/2014/main" xmlns="" id="{FD35C253-35F5-684F-BAC3-F153DF9069C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1281" y="2165361"/>
            <a:ext cx="957901" cy="95616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595;p33">
            <a:extLst>
              <a:ext uri="{FF2B5EF4-FFF2-40B4-BE49-F238E27FC236}">
                <a16:creationId xmlns:a16="http://schemas.microsoft.com/office/drawing/2014/main" xmlns="" id="{3F3522B9-348C-C249-913E-5C40D1D0E0CE}"/>
              </a:ext>
            </a:extLst>
          </p:cNvPr>
          <p:cNvSpPr/>
          <p:nvPr/>
        </p:nvSpPr>
        <p:spPr>
          <a:xfrm>
            <a:off x="10041281" y="3352037"/>
            <a:ext cx="3672343" cy="1431188"/>
          </a:xfrm>
          <a:prstGeom prst="roundRect">
            <a:avLst>
              <a:gd name="adj" fmla="val 9263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endParaRPr sz="3520"/>
          </a:p>
        </p:txBody>
      </p:sp>
      <p:pic>
        <p:nvPicPr>
          <p:cNvPr id="49" name="Google Shape;598;p33">
            <a:extLst>
              <a:ext uri="{FF2B5EF4-FFF2-40B4-BE49-F238E27FC236}">
                <a16:creationId xmlns:a16="http://schemas.microsoft.com/office/drawing/2014/main" xmlns="" id="{83350F9C-3EAF-E748-8996-5E6AA607F14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95437" y="3486366"/>
            <a:ext cx="956530" cy="95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638;p35">
            <a:extLst>
              <a:ext uri="{FF2B5EF4-FFF2-40B4-BE49-F238E27FC236}">
                <a16:creationId xmlns:a16="http://schemas.microsoft.com/office/drawing/2014/main" xmlns="" id="{263AD822-C57F-0949-9617-D9A3D8F2012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10029" y="3483206"/>
            <a:ext cx="959685" cy="95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637;p35">
            <a:extLst>
              <a:ext uri="{FF2B5EF4-FFF2-40B4-BE49-F238E27FC236}">
                <a16:creationId xmlns:a16="http://schemas.microsoft.com/office/drawing/2014/main" xmlns="" id="{F9924EB0-6A4F-354E-BA76-BFF63DC557D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365612" y="3483206"/>
            <a:ext cx="959685" cy="95968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C218837-6040-EE49-A41F-EE8D4C4D8A6B}"/>
              </a:ext>
            </a:extLst>
          </p:cNvPr>
          <p:cNvSpPr txBox="1"/>
          <p:nvPr/>
        </p:nvSpPr>
        <p:spPr>
          <a:xfrm>
            <a:off x="11492633" y="4442886"/>
            <a:ext cx="70564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App1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xmlns="" id="{548D75C7-4F71-7943-9AF9-56A81277B644}"/>
              </a:ext>
            </a:extLst>
          </p:cNvPr>
          <p:cNvSpPr/>
          <p:nvPr/>
        </p:nvSpPr>
        <p:spPr>
          <a:xfrm>
            <a:off x="3963271" y="6927326"/>
            <a:ext cx="7275444" cy="596348"/>
          </a:xfrm>
          <a:prstGeom prst="roundRect">
            <a:avLst/>
          </a:prstGeom>
          <a:solidFill>
            <a:srgbClr val="00B050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&lt;service-name&gt;.&lt;namespace-name&gt;.</a:t>
            </a:r>
            <a:r>
              <a:rPr lang="en-IN" dirty="0" err="1"/>
              <a:t>svc.cluster.local</a:t>
            </a:r>
            <a:endParaRPr lang="en-US" dirty="0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xmlns="" id="{9BA62215-6196-C643-BFDB-1B4E9CB5519F}"/>
              </a:ext>
            </a:extLst>
          </p:cNvPr>
          <p:cNvSpPr/>
          <p:nvPr/>
        </p:nvSpPr>
        <p:spPr>
          <a:xfrm>
            <a:off x="1126559" y="5168069"/>
            <a:ext cx="3758966" cy="596348"/>
          </a:xfrm>
          <a:prstGeom prst="roundRect">
            <a:avLst/>
          </a:prstGeom>
          <a:solidFill>
            <a:srgbClr val="00B050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app1.</a:t>
            </a:r>
            <a:r>
              <a:rPr lang="en-IN" dirty="0">
                <a:solidFill>
                  <a:schemeClr val="tx1"/>
                </a:solidFill>
              </a:rPr>
              <a:t>default</a:t>
            </a:r>
            <a:r>
              <a:rPr lang="en-IN" dirty="0"/>
              <a:t>.svc.cluster.local</a:t>
            </a:r>
            <a:endParaRPr lang="en-US" dirty="0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xmlns="" id="{45FECA1E-CDB1-854C-84A8-7F4214DE1C2B}"/>
              </a:ext>
            </a:extLst>
          </p:cNvPr>
          <p:cNvSpPr/>
          <p:nvPr/>
        </p:nvSpPr>
        <p:spPr>
          <a:xfrm>
            <a:off x="5717621" y="5165809"/>
            <a:ext cx="3758966" cy="596348"/>
          </a:xfrm>
          <a:prstGeom prst="roundRect">
            <a:avLst/>
          </a:prstGeom>
          <a:solidFill>
            <a:srgbClr val="00B050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app1.</a:t>
            </a:r>
            <a:r>
              <a:rPr lang="en-IN" dirty="0">
                <a:solidFill>
                  <a:schemeClr val="tx1"/>
                </a:solidFill>
              </a:rPr>
              <a:t>dev</a:t>
            </a:r>
            <a:r>
              <a:rPr lang="en-IN" dirty="0"/>
              <a:t>.svc.cluster.local</a:t>
            </a:r>
            <a:endParaRPr lang="en-US" dirty="0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xmlns="" id="{D7E7B62B-D1BD-6844-8C7A-378F0465FDD6}"/>
              </a:ext>
            </a:extLst>
          </p:cNvPr>
          <p:cNvSpPr/>
          <p:nvPr/>
        </p:nvSpPr>
        <p:spPr>
          <a:xfrm>
            <a:off x="10055486" y="5165809"/>
            <a:ext cx="3758966" cy="596348"/>
          </a:xfrm>
          <a:prstGeom prst="roundRect">
            <a:avLst/>
          </a:prstGeom>
          <a:solidFill>
            <a:srgbClr val="00B050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app1.</a:t>
            </a:r>
            <a:r>
              <a:rPr lang="en-IN" dirty="0">
                <a:solidFill>
                  <a:schemeClr val="tx1"/>
                </a:solidFill>
              </a:rPr>
              <a:t>qa</a:t>
            </a:r>
            <a:r>
              <a:rPr lang="en-IN" dirty="0"/>
              <a:t>.svc.cluster.local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22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3C11F724-06C4-C143-A304-16E11E142EFB}"/>
              </a:ext>
            </a:extLst>
          </p:cNvPr>
          <p:cNvSpPr txBox="1"/>
          <p:nvPr/>
        </p:nvSpPr>
        <p:spPr>
          <a:xfrm>
            <a:off x="7147337" y="5342194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63367FA3-2257-A04E-B32D-416BB3AF51F3}"/>
              </a:ext>
            </a:extLst>
          </p:cNvPr>
          <p:cNvSpPr/>
          <p:nvPr/>
        </p:nvSpPr>
        <p:spPr>
          <a:xfrm>
            <a:off x="113621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2F769949-492A-A24F-86CF-55A0E1E0280D}"/>
              </a:ext>
            </a:extLst>
          </p:cNvPr>
          <p:cNvSpPr/>
          <p:nvPr/>
        </p:nvSpPr>
        <p:spPr>
          <a:xfrm>
            <a:off x="35160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22D71CC8-698D-BD48-98F6-9B5781989D91}"/>
              </a:ext>
            </a:extLst>
          </p:cNvPr>
          <p:cNvSpPr/>
          <p:nvPr/>
        </p:nvSpPr>
        <p:spPr>
          <a:xfrm>
            <a:off x="63915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8F30F3F9-92ED-4242-9C04-0268BDEC6945}"/>
              </a:ext>
            </a:extLst>
          </p:cNvPr>
          <p:cNvSpPr/>
          <p:nvPr/>
        </p:nvSpPr>
        <p:spPr>
          <a:xfrm>
            <a:off x="89751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9B1F9E72-437E-B54A-A0FE-3C3FCC558CC3}"/>
              </a:ext>
            </a:extLst>
          </p:cNvPr>
          <p:cNvSpPr txBox="1"/>
          <p:nvPr/>
        </p:nvSpPr>
        <p:spPr>
          <a:xfrm>
            <a:off x="135543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2C827583-7341-2D4D-A1AB-5792170BBD9E}"/>
              </a:ext>
            </a:extLst>
          </p:cNvPr>
          <p:cNvGrpSpPr/>
          <p:nvPr/>
        </p:nvGrpSpPr>
        <p:grpSpPr>
          <a:xfrm>
            <a:off x="1148432" y="1196157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xmlns="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xmlns="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xmlns="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C4A210CB-7B8B-7840-8FC6-263DA80E1C37}"/>
              </a:ext>
            </a:extLst>
          </p:cNvPr>
          <p:cNvSpPr txBox="1"/>
          <p:nvPr/>
        </p:nvSpPr>
        <p:spPr>
          <a:xfrm>
            <a:off x="109990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7378A098-4347-474E-A82D-F884FB0C32B1}"/>
              </a:ext>
            </a:extLst>
          </p:cNvPr>
          <p:cNvSpPr txBox="1"/>
          <p:nvPr/>
        </p:nvSpPr>
        <p:spPr>
          <a:xfrm>
            <a:off x="99532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71653A20-B000-7045-A81B-E970A98E0176}"/>
              </a:ext>
            </a:extLst>
          </p:cNvPr>
          <p:cNvSpPr/>
          <p:nvPr/>
        </p:nvSpPr>
        <p:spPr>
          <a:xfrm>
            <a:off x="35159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B3C713E2-8FD7-794C-8338-34283B098CB8}"/>
              </a:ext>
            </a:extLst>
          </p:cNvPr>
          <p:cNvSpPr/>
          <p:nvPr/>
        </p:nvSpPr>
        <p:spPr>
          <a:xfrm>
            <a:off x="63914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E4152F6C-4991-4C4B-8C9C-AF67633EA8F9}"/>
              </a:ext>
            </a:extLst>
          </p:cNvPr>
          <p:cNvSpPr/>
          <p:nvPr/>
        </p:nvSpPr>
        <p:spPr>
          <a:xfrm>
            <a:off x="89750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BCA8BC2-B17B-A34E-8163-91C65C41177E}"/>
              </a:ext>
            </a:extLst>
          </p:cNvPr>
          <p:cNvSpPr txBox="1"/>
          <p:nvPr/>
        </p:nvSpPr>
        <p:spPr>
          <a:xfrm>
            <a:off x="135543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8F11C5C8-7908-5D43-B81B-04ABDABB2201}"/>
              </a:ext>
            </a:extLst>
          </p:cNvPr>
          <p:cNvGrpSpPr/>
          <p:nvPr/>
        </p:nvGrpSpPr>
        <p:grpSpPr>
          <a:xfrm>
            <a:off x="1148429" y="3722822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xmlns="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D33C04DB-5C85-3745-8B66-4E0138FDBF68}"/>
              </a:ext>
            </a:extLst>
          </p:cNvPr>
          <p:cNvSpPr txBox="1"/>
          <p:nvPr/>
        </p:nvSpPr>
        <p:spPr>
          <a:xfrm>
            <a:off x="109989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5AD5B011-08F1-CD4F-829E-A192F096D437}"/>
              </a:ext>
            </a:extLst>
          </p:cNvPr>
          <p:cNvSpPr/>
          <p:nvPr/>
        </p:nvSpPr>
        <p:spPr>
          <a:xfrm>
            <a:off x="35160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xmlns="" id="{3CAF0A59-ADD1-A540-9283-880EBEEFF8F3}"/>
              </a:ext>
            </a:extLst>
          </p:cNvPr>
          <p:cNvSpPr/>
          <p:nvPr/>
        </p:nvSpPr>
        <p:spPr>
          <a:xfrm>
            <a:off x="35160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FD14DA85-B558-E54A-8504-56E3B88F5AA4}"/>
              </a:ext>
            </a:extLst>
          </p:cNvPr>
          <p:cNvSpPr txBox="1"/>
          <p:nvPr/>
        </p:nvSpPr>
        <p:spPr>
          <a:xfrm>
            <a:off x="94979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5B62C387-FFDA-F744-9A05-EA8D8F038AA6}"/>
              </a:ext>
            </a:extLst>
          </p:cNvPr>
          <p:cNvSpPr txBox="1"/>
          <p:nvPr/>
        </p:nvSpPr>
        <p:spPr>
          <a:xfrm>
            <a:off x="440941" y="7164765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52963084-DAA2-AF44-BA47-EB468D228EA3}"/>
              </a:ext>
            </a:extLst>
          </p:cNvPr>
          <p:cNvSpPr/>
          <p:nvPr/>
        </p:nvSpPr>
        <p:spPr>
          <a:xfrm>
            <a:off x="3514214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42404A0C-5F18-AF47-BE8F-380BBC4F1350}"/>
              </a:ext>
            </a:extLst>
          </p:cNvPr>
          <p:cNvSpPr/>
          <p:nvPr/>
        </p:nvSpPr>
        <p:spPr>
          <a:xfrm>
            <a:off x="3751973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xmlns="" id="{25A3B745-6F5F-204E-AE1F-5458170B0204}"/>
              </a:ext>
            </a:extLst>
          </p:cNvPr>
          <p:cNvSpPr/>
          <p:nvPr/>
        </p:nvSpPr>
        <p:spPr>
          <a:xfrm>
            <a:off x="4039522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xmlns="" id="{36E2059B-63A5-8E43-AF77-A7704CC168A3}"/>
              </a:ext>
            </a:extLst>
          </p:cNvPr>
          <p:cNvSpPr/>
          <p:nvPr/>
        </p:nvSpPr>
        <p:spPr>
          <a:xfrm>
            <a:off x="4297882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81F46C5A-F003-6148-93BC-7464AC754642}"/>
              </a:ext>
            </a:extLst>
          </p:cNvPr>
          <p:cNvSpPr txBox="1"/>
          <p:nvPr/>
        </p:nvSpPr>
        <p:spPr>
          <a:xfrm>
            <a:off x="4755805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xmlns="" id="{91CE613B-4020-1B47-A924-47B8D772CF2B}"/>
              </a:ext>
            </a:extLst>
          </p:cNvPr>
          <p:cNvGrpSpPr/>
          <p:nvPr/>
        </p:nvGrpSpPr>
        <p:grpSpPr>
          <a:xfrm>
            <a:off x="4548803" y="1196157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xmlns="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xmlns="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xmlns="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xmlns="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1928D85E-DDCB-1E4E-ADC9-3F86C13E9CBF}"/>
              </a:ext>
            </a:extLst>
          </p:cNvPr>
          <p:cNvSpPr txBox="1"/>
          <p:nvPr/>
        </p:nvSpPr>
        <p:spPr>
          <a:xfrm>
            <a:off x="4500271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56CF8D6B-EA8B-8A49-BD7C-49F49DE7B699}"/>
              </a:ext>
            </a:extLst>
          </p:cNvPr>
          <p:cNvSpPr txBox="1"/>
          <p:nvPr/>
        </p:nvSpPr>
        <p:spPr>
          <a:xfrm>
            <a:off x="4395694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xmlns="" id="{A2F9115C-C6B8-E34F-93CA-126069BE8E21}"/>
              </a:ext>
            </a:extLst>
          </p:cNvPr>
          <p:cNvSpPr/>
          <p:nvPr/>
        </p:nvSpPr>
        <p:spPr>
          <a:xfrm>
            <a:off x="3751970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B280536B-F5B4-A049-853F-9583103F32B7}"/>
              </a:ext>
            </a:extLst>
          </p:cNvPr>
          <p:cNvSpPr/>
          <p:nvPr/>
        </p:nvSpPr>
        <p:spPr>
          <a:xfrm>
            <a:off x="4039519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A168C722-0C66-6D4B-9D6D-199C9B6B0FAE}"/>
              </a:ext>
            </a:extLst>
          </p:cNvPr>
          <p:cNvSpPr/>
          <p:nvPr/>
        </p:nvSpPr>
        <p:spPr>
          <a:xfrm>
            <a:off x="4297879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EE8798CF-83D7-A947-BCB0-DDBCC8684DE0}"/>
              </a:ext>
            </a:extLst>
          </p:cNvPr>
          <p:cNvSpPr txBox="1"/>
          <p:nvPr/>
        </p:nvSpPr>
        <p:spPr>
          <a:xfrm>
            <a:off x="4755802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xmlns="" id="{80F11911-F9D7-4C4C-BBB3-2343504928EA}"/>
              </a:ext>
            </a:extLst>
          </p:cNvPr>
          <p:cNvGrpSpPr/>
          <p:nvPr/>
        </p:nvGrpSpPr>
        <p:grpSpPr>
          <a:xfrm>
            <a:off x="4548800" y="3722822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xmlns="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xmlns="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xmlns="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xmlns="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xmlns="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040FB039-2FD4-364A-AA81-9C2A10F288BF}"/>
              </a:ext>
            </a:extLst>
          </p:cNvPr>
          <p:cNvSpPr txBox="1"/>
          <p:nvPr/>
        </p:nvSpPr>
        <p:spPr>
          <a:xfrm>
            <a:off x="4500268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xmlns="" id="{39484FFF-FE76-A146-A59F-6A29A88D4EE9}"/>
              </a:ext>
            </a:extLst>
          </p:cNvPr>
          <p:cNvSpPr/>
          <p:nvPr/>
        </p:nvSpPr>
        <p:spPr>
          <a:xfrm>
            <a:off x="3751971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xmlns="" id="{FB8DE849-81AE-1149-A8D4-9237892C8F32}"/>
              </a:ext>
            </a:extLst>
          </p:cNvPr>
          <p:cNvSpPr/>
          <p:nvPr/>
        </p:nvSpPr>
        <p:spPr>
          <a:xfrm>
            <a:off x="3751971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6C655EAE-5426-7E4C-815B-9F6D9AEA6580}"/>
              </a:ext>
            </a:extLst>
          </p:cNvPr>
          <p:cNvSpPr txBox="1"/>
          <p:nvPr/>
        </p:nvSpPr>
        <p:spPr>
          <a:xfrm>
            <a:off x="4350170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903170AF-C20A-294D-A243-E882F4E7B78E}"/>
              </a:ext>
            </a:extLst>
          </p:cNvPr>
          <p:cNvSpPr txBox="1"/>
          <p:nvPr/>
        </p:nvSpPr>
        <p:spPr>
          <a:xfrm>
            <a:off x="4018623" y="7141101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xmlns="" id="{A7A6D752-B66C-BE40-BA3B-7DB588A44011}"/>
              </a:ext>
            </a:extLst>
          </p:cNvPr>
          <p:cNvSpPr/>
          <p:nvPr/>
        </p:nvSpPr>
        <p:spPr>
          <a:xfrm>
            <a:off x="6892312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xmlns="" id="{CB0469C6-FDA8-3B49-99B7-2A8E5432AC65}"/>
              </a:ext>
            </a:extLst>
          </p:cNvPr>
          <p:cNvSpPr/>
          <p:nvPr/>
        </p:nvSpPr>
        <p:spPr>
          <a:xfrm>
            <a:off x="7130293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90C62206-3E51-9F4C-96D2-13F49EA8ED8B}"/>
              </a:ext>
            </a:extLst>
          </p:cNvPr>
          <p:cNvSpPr/>
          <p:nvPr/>
        </p:nvSpPr>
        <p:spPr>
          <a:xfrm>
            <a:off x="7417842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D7EE3809-2CF2-AC48-B9D5-A6DD0B821BFE}"/>
              </a:ext>
            </a:extLst>
          </p:cNvPr>
          <p:cNvSpPr/>
          <p:nvPr/>
        </p:nvSpPr>
        <p:spPr>
          <a:xfrm>
            <a:off x="7676202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846A724F-D1D9-FF4E-9E48-B2F063F4E5D4}"/>
              </a:ext>
            </a:extLst>
          </p:cNvPr>
          <p:cNvSpPr txBox="1"/>
          <p:nvPr/>
        </p:nvSpPr>
        <p:spPr>
          <a:xfrm>
            <a:off x="8134125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xmlns="" id="{39B0FDEE-1AF0-FA4F-8BAE-ADFE1873C8E2}"/>
              </a:ext>
            </a:extLst>
          </p:cNvPr>
          <p:cNvGrpSpPr/>
          <p:nvPr/>
        </p:nvGrpSpPr>
        <p:grpSpPr>
          <a:xfrm>
            <a:off x="7927123" y="1196157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xmlns="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xmlns="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xmlns="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xmlns="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xmlns="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xmlns="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xmlns="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46A6F12F-1715-C74E-ABC1-6192FC90CF6A}"/>
              </a:ext>
            </a:extLst>
          </p:cNvPr>
          <p:cNvSpPr txBox="1"/>
          <p:nvPr/>
        </p:nvSpPr>
        <p:spPr>
          <a:xfrm>
            <a:off x="7878591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xmlns="" id="{5904474C-3D74-1C43-ABA5-54B99AC5102F}"/>
              </a:ext>
            </a:extLst>
          </p:cNvPr>
          <p:cNvSpPr txBox="1"/>
          <p:nvPr/>
        </p:nvSpPr>
        <p:spPr>
          <a:xfrm>
            <a:off x="7774014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xmlns="" id="{5EEFDF03-EB2B-A042-AEC5-6B605C7C516E}"/>
              </a:ext>
            </a:extLst>
          </p:cNvPr>
          <p:cNvSpPr/>
          <p:nvPr/>
        </p:nvSpPr>
        <p:spPr>
          <a:xfrm>
            <a:off x="7130290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xmlns="" id="{DE069CD6-17D6-B140-BB47-1EE89E6249DE}"/>
              </a:ext>
            </a:extLst>
          </p:cNvPr>
          <p:cNvSpPr/>
          <p:nvPr/>
        </p:nvSpPr>
        <p:spPr>
          <a:xfrm>
            <a:off x="7417839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xmlns="" id="{7131F77A-D5CE-5245-B31A-C8B0C10F1CC9}"/>
              </a:ext>
            </a:extLst>
          </p:cNvPr>
          <p:cNvSpPr/>
          <p:nvPr/>
        </p:nvSpPr>
        <p:spPr>
          <a:xfrm>
            <a:off x="7676199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D4F1728A-230F-9240-B749-98C3778CD0BF}"/>
              </a:ext>
            </a:extLst>
          </p:cNvPr>
          <p:cNvSpPr txBox="1"/>
          <p:nvPr/>
        </p:nvSpPr>
        <p:spPr>
          <a:xfrm>
            <a:off x="8134122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xmlns="" id="{996F5802-44FB-BA46-B299-A5AF0083CA80}"/>
              </a:ext>
            </a:extLst>
          </p:cNvPr>
          <p:cNvGrpSpPr/>
          <p:nvPr/>
        </p:nvGrpSpPr>
        <p:grpSpPr>
          <a:xfrm>
            <a:off x="7927120" y="3722822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xmlns="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xmlns="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xmlns="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xmlns="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xmlns="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xmlns="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xmlns="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xmlns="" id="{198FF44F-272D-4642-8B22-893F5560FD94}"/>
              </a:ext>
            </a:extLst>
          </p:cNvPr>
          <p:cNvSpPr txBox="1"/>
          <p:nvPr/>
        </p:nvSpPr>
        <p:spPr>
          <a:xfrm>
            <a:off x="7878588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xmlns="" id="{5812F095-9218-7A4C-ABC3-DDC134CF604C}"/>
              </a:ext>
            </a:extLst>
          </p:cNvPr>
          <p:cNvSpPr/>
          <p:nvPr/>
        </p:nvSpPr>
        <p:spPr>
          <a:xfrm>
            <a:off x="7130291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xmlns="" id="{AC65B020-9604-734E-AB3D-D5DDC49F8BEE}"/>
              </a:ext>
            </a:extLst>
          </p:cNvPr>
          <p:cNvSpPr/>
          <p:nvPr/>
        </p:nvSpPr>
        <p:spPr>
          <a:xfrm>
            <a:off x="7130291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xmlns="" id="{2868815F-82EE-1846-826E-B811DA7DD73A}"/>
              </a:ext>
            </a:extLst>
          </p:cNvPr>
          <p:cNvSpPr txBox="1"/>
          <p:nvPr/>
        </p:nvSpPr>
        <p:spPr>
          <a:xfrm>
            <a:off x="7728490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xmlns="" id="{A5F00343-2CF9-694F-9EAD-47655753E5F5}"/>
              </a:ext>
            </a:extLst>
          </p:cNvPr>
          <p:cNvSpPr txBox="1"/>
          <p:nvPr/>
        </p:nvSpPr>
        <p:spPr>
          <a:xfrm>
            <a:off x="7241561" y="7162846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026ABE9-909E-824D-B466-8875BA801E11}"/>
              </a:ext>
            </a:extLst>
          </p:cNvPr>
          <p:cNvSpPr/>
          <p:nvPr/>
        </p:nvSpPr>
        <p:spPr>
          <a:xfrm>
            <a:off x="3751970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xmlns="" id="{85058EB8-F800-E44A-8A7B-2BFF788B066E}"/>
              </a:ext>
            </a:extLst>
          </p:cNvPr>
          <p:cNvSpPr/>
          <p:nvPr/>
        </p:nvSpPr>
        <p:spPr>
          <a:xfrm>
            <a:off x="3837019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xmlns="" id="{0D3F8E14-EDC9-D94A-8F0C-66458DA76AD8}"/>
              </a:ext>
            </a:extLst>
          </p:cNvPr>
          <p:cNvSpPr/>
          <p:nvPr/>
        </p:nvSpPr>
        <p:spPr>
          <a:xfrm>
            <a:off x="5042907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xmlns="" id="{76027C92-A69A-7146-9BF2-C08DA0AA8879}"/>
              </a:ext>
            </a:extLst>
          </p:cNvPr>
          <p:cNvSpPr/>
          <p:nvPr/>
        </p:nvSpPr>
        <p:spPr>
          <a:xfrm>
            <a:off x="3831840" y="6229486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xmlns="" id="{5805C109-9892-9644-907E-FCEAE7EE36D9}"/>
              </a:ext>
            </a:extLst>
          </p:cNvPr>
          <p:cNvSpPr/>
          <p:nvPr/>
        </p:nvSpPr>
        <p:spPr>
          <a:xfrm>
            <a:off x="5037728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xmlns="" id="{74CA248B-BBCF-7643-B3A8-1D6497B9D590}"/>
              </a:ext>
            </a:extLst>
          </p:cNvPr>
          <p:cNvSpPr txBox="1"/>
          <p:nvPr/>
        </p:nvSpPr>
        <p:spPr>
          <a:xfrm>
            <a:off x="3803576" y="6723190"/>
            <a:ext cx="2468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Limit Range</a:t>
            </a:r>
            <a:r>
              <a:rPr lang="en-IN" sz="1600" dirty="0">
                <a:solidFill>
                  <a:srgbClr val="FF0000"/>
                </a:solidFill>
              </a:rPr>
              <a:t> (Per Container)</a:t>
            </a:r>
            <a:endParaRPr lang="en-IN" sz="1600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xmlns="" id="{B2094D2B-4A90-AB42-92B3-28A46CB8E85D}"/>
              </a:ext>
            </a:extLst>
          </p:cNvPr>
          <p:cNvSpPr/>
          <p:nvPr/>
        </p:nvSpPr>
        <p:spPr>
          <a:xfrm>
            <a:off x="351001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xmlns="" id="{EC9681B3-A16F-794A-8C07-3FD7D4EC660B}"/>
              </a:ext>
            </a:extLst>
          </p:cNvPr>
          <p:cNvSpPr/>
          <p:nvPr/>
        </p:nvSpPr>
        <p:spPr>
          <a:xfrm>
            <a:off x="436050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xmlns="" id="{9E72A4BA-69C0-EB44-A6F8-BFD40A781827}"/>
              </a:ext>
            </a:extLst>
          </p:cNvPr>
          <p:cNvSpPr/>
          <p:nvPr/>
        </p:nvSpPr>
        <p:spPr>
          <a:xfrm>
            <a:off x="1641938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xmlns="" id="{152B168D-6E06-2440-B2A9-19060816552F}"/>
              </a:ext>
            </a:extLst>
          </p:cNvPr>
          <p:cNvSpPr/>
          <p:nvPr/>
        </p:nvSpPr>
        <p:spPr>
          <a:xfrm>
            <a:off x="430871" y="6229486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xmlns="" id="{C0178AF6-7E1F-1F41-9CC7-7B0AAE11FEA4}"/>
              </a:ext>
            </a:extLst>
          </p:cNvPr>
          <p:cNvSpPr/>
          <p:nvPr/>
        </p:nvSpPr>
        <p:spPr>
          <a:xfrm>
            <a:off x="1636759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xmlns="" id="{1582323C-0682-7D4C-907A-50F426906EC6}"/>
              </a:ext>
            </a:extLst>
          </p:cNvPr>
          <p:cNvSpPr txBox="1"/>
          <p:nvPr/>
        </p:nvSpPr>
        <p:spPr>
          <a:xfrm>
            <a:off x="440941" y="6723190"/>
            <a:ext cx="244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Limit</a:t>
            </a:r>
            <a:r>
              <a:rPr lang="en-IN" sz="1500" dirty="0"/>
              <a:t> Range </a:t>
            </a:r>
            <a:r>
              <a:rPr lang="en-IN" sz="1500" dirty="0">
                <a:solidFill>
                  <a:srgbClr val="FF0000"/>
                </a:solidFill>
              </a:rPr>
              <a:t>(Per Container)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xmlns="" id="{11CA201F-2807-BA41-88B0-54E263FCAF53}"/>
              </a:ext>
            </a:extLst>
          </p:cNvPr>
          <p:cNvSpPr/>
          <p:nvPr/>
        </p:nvSpPr>
        <p:spPr>
          <a:xfrm>
            <a:off x="7137440" y="5473179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xmlns="" id="{994321FA-1E95-A94E-83FD-3D9AA6C36B96}"/>
              </a:ext>
            </a:extLst>
          </p:cNvPr>
          <p:cNvSpPr/>
          <p:nvPr/>
        </p:nvSpPr>
        <p:spPr>
          <a:xfrm>
            <a:off x="7222489" y="5604501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xmlns="" id="{A02A9D67-A027-FD45-84BD-732A1D51D0A0}"/>
              </a:ext>
            </a:extLst>
          </p:cNvPr>
          <p:cNvSpPr/>
          <p:nvPr/>
        </p:nvSpPr>
        <p:spPr>
          <a:xfrm>
            <a:off x="8428377" y="5595342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xmlns="" id="{2EB9C5E9-577B-CF41-BCD8-247B20C87F4E}"/>
              </a:ext>
            </a:extLst>
          </p:cNvPr>
          <p:cNvSpPr/>
          <p:nvPr/>
        </p:nvSpPr>
        <p:spPr>
          <a:xfrm>
            <a:off x="7217310" y="6260348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xmlns="" id="{2D3467CA-189E-7F42-969B-045B09E62474}"/>
              </a:ext>
            </a:extLst>
          </p:cNvPr>
          <p:cNvSpPr/>
          <p:nvPr/>
        </p:nvSpPr>
        <p:spPr>
          <a:xfrm>
            <a:off x="8423198" y="6251189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xmlns="" id="{952E8E34-F0E0-064F-B847-6BCFF59F0EDE}"/>
              </a:ext>
            </a:extLst>
          </p:cNvPr>
          <p:cNvSpPr txBox="1"/>
          <p:nvPr/>
        </p:nvSpPr>
        <p:spPr>
          <a:xfrm>
            <a:off x="7203966" y="6754206"/>
            <a:ext cx="2468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Limit Range </a:t>
            </a:r>
            <a:r>
              <a:rPr lang="en-IN" sz="1600" dirty="0">
                <a:solidFill>
                  <a:srgbClr val="FF0000"/>
                </a:solidFill>
              </a:rPr>
              <a:t>(Per Container)</a:t>
            </a:r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B9C9061-0823-ED4D-8367-1F7761FE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685" y="2601820"/>
            <a:ext cx="4523094" cy="49875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065355A-F170-5943-BC38-18C5AF4BBF31}"/>
              </a:ext>
            </a:extLst>
          </p:cNvPr>
          <p:cNvSpPr txBox="1"/>
          <p:nvPr/>
        </p:nvSpPr>
        <p:spPr>
          <a:xfrm>
            <a:off x="10926118" y="1955418"/>
            <a:ext cx="26582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 Range Manifest</a:t>
            </a:r>
          </a:p>
        </p:txBody>
      </p:sp>
      <p:sp>
        <p:nvSpPr>
          <p:cNvPr id="211" name="Title 211">
            <a:extLst>
              <a:ext uri="{FF2B5EF4-FFF2-40B4-BE49-F238E27FC236}">
                <a16:creationId xmlns:a16="http://schemas.microsoft.com/office/drawing/2014/main" xmlns="" id="{B462FEC3-1406-B646-A155-48AA3761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329" y="7306"/>
            <a:ext cx="4288071" cy="1188851"/>
          </a:xfrm>
        </p:spPr>
        <p:txBody>
          <a:bodyPr>
            <a:normAutofit/>
          </a:bodyPr>
          <a:lstStyle/>
          <a:p>
            <a:r>
              <a:rPr lang="en-US" dirty="0"/>
              <a:t>Limit Range</a:t>
            </a:r>
          </a:p>
        </p:txBody>
      </p:sp>
    </p:spTree>
    <p:extLst>
      <p:ext uri="{BB962C8B-B14F-4D97-AF65-F5344CB8AC3E}">
        <p14:creationId xmlns:p14="http://schemas.microsoft.com/office/powerpoint/2010/main" val="1022058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3C11F724-06C4-C143-A304-16E11E142EFB}"/>
              </a:ext>
            </a:extLst>
          </p:cNvPr>
          <p:cNvSpPr txBox="1"/>
          <p:nvPr/>
        </p:nvSpPr>
        <p:spPr>
          <a:xfrm>
            <a:off x="7219256" y="5342194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63367FA3-2257-A04E-B32D-416BB3AF51F3}"/>
              </a:ext>
            </a:extLst>
          </p:cNvPr>
          <p:cNvSpPr/>
          <p:nvPr/>
        </p:nvSpPr>
        <p:spPr>
          <a:xfrm>
            <a:off x="185540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2F769949-492A-A24F-86CF-55A0E1E0280D}"/>
              </a:ext>
            </a:extLst>
          </p:cNvPr>
          <p:cNvSpPr/>
          <p:nvPr/>
        </p:nvSpPr>
        <p:spPr>
          <a:xfrm>
            <a:off x="423521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22D71CC8-698D-BD48-98F6-9B5781989D91}"/>
              </a:ext>
            </a:extLst>
          </p:cNvPr>
          <p:cNvSpPr/>
          <p:nvPr/>
        </p:nvSpPr>
        <p:spPr>
          <a:xfrm>
            <a:off x="711070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8F30F3F9-92ED-4242-9C04-0268BDEC6945}"/>
              </a:ext>
            </a:extLst>
          </p:cNvPr>
          <p:cNvSpPr/>
          <p:nvPr/>
        </p:nvSpPr>
        <p:spPr>
          <a:xfrm>
            <a:off x="969430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9B1F9E72-437E-B54A-A0FE-3C3FCC558CC3}"/>
              </a:ext>
            </a:extLst>
          </p:cNvPr>
          <p:cNvSpPr txBox="1"/>
          <p:nvPr/>
        </p:nvSpPr>
        <p:spPr>
          <a:xfrm>
            <a:off x="1427353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2C827583-7341-2D4D-A1AB-5792170BBD9E}"/>
              </a:ext>
            </a:extLst>
          </p:cNvPr>
          <p:cNvGrpSpPr/>
          <p:nvPr/>
        </p:nvGrpSpPr>
        <p:grpSpPr>
          <a:xfrm>
            <a:off x="1220351" y="1196157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xmlns="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xmlns="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xmlns="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C4A210CB-7B8B-7840-8FC6-263DA80E1C37}"/>
              </a:ext>
            </a:extLst>
          </p:cNvPr>
          <p:cNvSpPr txBox="1"/>
          <p:nvPr/>
        </p:nvSpPr>
        <p:spPr>
          <a:xfrm>
            <a:off x="1171819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7378A098-4347-474E-A82D-F884FB0C32B1}"/>
              </a:ext>
            </a:extLst>
          </p:cNvPr>
          <p:cNvSpPr txBox="1"/>
          <p:nvPr/>
        </p:nvSpPr>
        <p:spPr>
          <a:xfrm>
            <a:off x="1067242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71653A20-B000-7045-A81B-E970A98E0176}"/>
              </a:ext>
            </a:extLst>
          </p:cNvPr>
          <p:cNvSpPr/>
          <p:nvPr/>
        </p:nvSpPr>
        <p:spPr>
          <a:xfrm>
            <a:off x="423518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B3C713E2-8FD7-794C-8338-34283B098CB8}"/>
              </a:ext>
            </a:extLst>
          </p:cNvPr>
          <p:cNvSpPr/>
          <p:nvPr/>
        </p:nvSpPr>
        <p:spPr>
          <a:xfrm>
            <a:off x="711067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E4152F6C-4991-4C4B-8C9C-AF67633EA8F9}"/>
              </a:ext>
            </a:extLst>
          </p:cNvPr>
          <p:cNvSpPr/>
          <p:nvPr/>
        </p:nvSpPr>
        <p:spPr>
          <a:xfrm>
            <a:off x="969427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BCA8BC2-B17B-A34E-8163-91C65C41177E}"/>
              </a:ext>
            </a:extLst>
          </p:cNvPr>
          <p:cNvSpPr txBox="1"/>
          <p:nvPr/>
        </p:nvSpPr>
        <p:spPr>
          <a:xfrm>
            <a:off x="1427350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8F11C5C8-7908-5D43-B81B-04ABDABB2201}"/>
              </a:ext>
            </a:extLst>
          </p:cNvPr>
          <p:cNvGrpSpPr/>
          <p:nvPr/>
        </p:nvGrpSpPr>
        <p:grpSpPr>
          <a:xfrm>
            <a:off x="1220348" y="3722822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xmlns="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D33C04DB-5C85-3745-8B66-4E0138FDBF68}"/>
              </a:ext>
            </a:extLst>
          </p:cNvPr>
          <p:cNvSpPr txBox="1"/>
          <p:nvPr/>
        </p:nvSpPr>
        <p:spPr>
          <a:xfrm>
            <a:off x="1171816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5AD5B011-08F1-CD4F-829E-A192F096D437}"/>
              </a:ext>
            </a:extLst>
          </p:cNvPr>
          <p:cNvSpPr/>
          <p:nvPr/>
        </p:nvSpPr>
        <p:spPr>
          <a:xfrm>
            <a:off x="423519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xmlns="" id="{3CAF0A59-ADD1-A540-9283-880EBEEFF8F3}"/>
              </a:ext>
            </a:extLst>
          </p:cNvPr>
          <p:cNvSpPr/>
          <p:nvPr/>
        </p:nvSpPr>
        <p:spPr>
          <a:xfrm>
            <a:off x="423519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FD14DA85-B558-E54A-8504-56E3B88F5AA4}"/>
              </a:ext>
            </a:extLst>
          </p:cNvPr>
          <p:cNvSpPr txBox="1"/>
          <p:nvPr/>
        </p:nvSpPr>
        <p:spPr>
          <a:xfrm>
            <a:off x="1021718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5B62C387-FFDA-F744-9A05-EA8D8F038AA6}"/>
              </a:ext>
            </a:extLst>
          </p:cNvPr>
          <p:cNvSpPr txBox="1"/>
          <p:nvPr/>
        </p:nvSpPr>
        <p:spPr>
          <a:xfrm>
            <a:off x="512860" y="7164765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52963084-DAA2-AF44-BA47-EB468D228EA3}"/>
              </a:ext>
            </a:extLst>
          </p:cNvPr>
          <p:cNvSpPr/>
          <p:nvPr/>
        </p:nvSpPr>
        <p:spPr>
          <a:xfrm>
            <a:off x="3586133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42404A0C-5F18-AF47-BE8F-380BBC4F1350}"/>
              </a:ext>
            </a:extLst>
          </p:cNvPr>
          <p:cNvSpPr/>
          <p:nvPr/>
        </p:nvSpPr>
        <p:spPr>
          <a:xfrm>
            <a:off x="382389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xmlns="" id="{25A3B745-6F5F-204E-AE1F-5458170B0204}"/>
              </a:ext>
            </a:extLst>
          </p:cNvPr>
          <p:cNvSpPr/>
          <p:nvPr/>
        </p:nvSpPr>
        <p:spPr>
          <a:xfrm>
            <a:off x="411144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xmlns="" id="{36E2059B-63A5-8E43-AF77-A7704CC168A3}"/>
              </a:ext>
            </a:extLst>
          </p:cNvPr>
          <p:cNvSpPr/>
          <p:nvPr/>
        </p:nvSpPr>
        <p:spPr>
          <a:xfrm>
            <a:off x="436980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81F46C5A-F003-6148-93BC-7464AC754642}"/>
              </a:ext>
            </a:extLst>
          </p:cNvPr>
          <p:cNvSpPr txBox="1"/>
          <p:nvPr/>
        </p:nvSpPr>
        <p:spPr>
          <a:xfrm>
            <a:off x="482772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xmlns="" id="{91CE613B-4020-1B47-A924-47B8D772CF2B}"/>
              </a:ext>
            </a:extLst>
          </p:cNvPr>
          <p:cNvGrpSpPr/>
          <p:nvPr/>
        </p:nvGrpSpPr>
        <p:grpSpPr>
          <a:xfrm>
            <a:off x="4620722" y="1196157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xmlns="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xmlns="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xmlns="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xmlns="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1928D85E-DDCB-1E4E-ADC9-3F86C13E9CBF}"/>
              </a:ext>
            </a:extLst>
          </p:cNvPr>
          <p:cNvSpPr txBox="1"/>
          <p:nvPr/>
        </p:nvSpPr>
        <p:spPr>
          <a:xfrm>
            <a:off x="457219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56CF8D6B-EA8B-8A49-BD7C-49F49DE7B699}"/>
              </a:ext>
            </a:extLst>
          </p:cNvPr>
          <p:cNvSpPr txBox="1"/>
          <p:nvPr/>
        </p:nvSpPr>
        <p:spPr>
          <a:xfrm>
            <a:off x="446761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xmlns="" id="{A2F9115C-C6B8-E34F-93CA-126069BE8E21}"/>
              </a:ext>
            </a:extLst>
          </p:cNvPr>
          <p:cNvSpPr/>
          <p:nvPr/>
        </p:nvSpPr>
        <p:spPr>
          <a:xfrm>
            <a:off x="382388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B280536B-F5B4-A049-853F-9583103F32B7}"/>
              </a:ext>
            </a:extLst>
          </p:cNvPr>
          <p:cNvSpPr/>
          <p:nvPr/>
        </p:nvSpPr>
        <p:spPr>
          <a:xfrm>
            <a:off x="411143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A168C722-0C66-6D4B-9D6D-199C9B6B0FAE}"/>
              </a:ext>
            </a:extLst>
          </p:cNvPr>
          <p:cNvSpPr/>
          <p:nvPr/>
        </p:nvSpPr>
        <p:spPr>
          <a:xfrm>
            <a:off x="436979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EE8798CF-83D7-A947-BCB0-DDBCC8684DE0}"/>
              </a:ext>
            </a:extLst>
          </p:cNvPr>
          <p:cNvSpPr txBox="1"/>
          <p:nvPr/>
        </p:nvSpPr>
        <p:spPr>
          <a:xfrm>
            <a:off x="482772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xmlns="" id="{80F11911-F9D7-4C4C-BBB3-2343504928EA}"/>
              </a:ext>
            </a:extLst>
          </p:cNvPr>
          <p:cNvGrpSpPr/>
          <p:nvPr/>
        </p:nvGrpSpPr>
        <p:grpSpPr>
          <a:xfrm>
            <a:off x="4620719" y="3722822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xmlns="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xmlns="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xmlns="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xmlns="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xmlns="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040FB039-2FD4-364A-AA81-9C2A10F288BF}"/>
              </a:ext>
            </a:extLst>
          </p:cNvPr>
          <p:cNvSpPr txBox="1"/>
          <p:nvPr/>
        </p:nvSpPr>
        <p:spPr>
          <a:xfrm>
            <a:off x="457218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xmlns="" id="{39484FFF-FE76-A146-A59F-6A29A88D4EE9}"/>
              </a:ext>
            </a:extLst>
          </p:cNvPr>
          <p:cNvSpPr/>
          <p:nvPr/>
        </p:nvSpPr>
        <p:spPr>
          <a:xfrm>
            <a:off x="382389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xmlns="" id="{FB8DE849-81AE-1149-A8D4-9237892C8F32}"/>
              </a:ext>
            </a:extLst>
          </p:cNvPr>
          <p:cNvSpPr/>
          <p:nvPr/>
        </p:nvSpPr>
        <p:spPr>
          <a:xfrm>
            <a:off x="382389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6C655EAE-5426-7E4C-815B-9F6D9AEA6580}"/>
              </a:ext>
            </a:extLst>
          </p:cNvPr>
          <p:cNvSpPr txBox="1"/>
          <p:nvPr/>
        </p:nvSpPr>
        <p:spPr>
          <a:xfrm>
            <a:off x="442208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903170AF-C20A-294D-A243-E882F4E7B78E}"/>
              </a:ext>
            </a:extLst>
          </p:cNvPr>
          <p:cNvSpPr txBox="1"/>
          <p:nvPr/>
        </p:nvSpPr>
        <p:spPr>
          <a:xfrm>
            <a:off x="4090542" y="7141101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xmlns="" id="{A7A6D752-B66C-BE40-BA3B-7DB588A44011}"/>
              </a:ext>
            </a:extLst>
          </p:cNvPr>
          <p:cNvSpPr/>
          <p:nvPr/>
        </p:nvSpPr>
        <p:spPr>
          <a:xfrm>
            <a:off x="6964231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xmlns="" id="{CB0469C6-FDA8-3B49-99B7-2A8E5432AC65}"/>
              </a:ext>
            </a:extLst>
          </p:cNvPr>
          <p:cNvSpPr/>
          <p:nvPr/>
        </p:nvSpPr>
        <p:spPr>
          <a:xfrm>
            <a:off x="720221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90C62206-3E51-9F4C-96D2-13F49EA8ED8B}"/>
              </a:ext>
            </a:extLst>
          </p:cNvPr>
          <p:cNvSpPr/>
          <p:nvPr/>
        </p:nvSpPr>
        <p:spPr>
          <a:xfrm>
            <a:off x="748976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D7EE3809-2CF2-AC48-B9D5-A6DD0B821BFE}"/>
              </a:ext>
            </a:extLst>
          </p:cNvPr>
          <p:cNvSpPr/>
          <p:nvPr/>
        </p:nvSpPr>
        <p:spPr>
          <a:xfrm>
            <a:off x="774812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846A724F-D1D9-FF4E-9E48-B2F063F4E5D4}"/>
              </a:ext>
            </a:extLst>
          </p:cNvPr>
          <p:cNvSpPr txBox="1"/>
          <p:nvPr/>
        </p:nvSpPr>
        <p:spPr>
          <a:xfrm>
            <a:off x="820604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xmlns="" id="{39B0FDEE-1AF0-FA4F-8BAE-ADFE1873C8E2}"/>
              </a:ext>
            </a:extLst>
          </p:cNvPr>
          <p:cNvGrpSpPr/>
          <p:nvPr/>
        </p:nvGrpSpPr>
        <p:grpSpPr>
          <a:xfrm>
            <a:off x="7999042" y="1196157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xmlns="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xmlns="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xmlns="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xmlns="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xmlns="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xmlns="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xmlns="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46A6F12F-1715-C74E-ABC1-6192FC90CF6A}"/>
              </a:ext>
            </a:extLst>
          </p:cNvPr>
          <p:cNvSpPr txBox="1"/>
          <p:nvPr/>
        </p:nvSpPr>
        <p:spPr>
          <a:xfrm>
            <a:off x="795051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xmlns="" id="{5904474C-3D74-1C43-ABA5-54B99AC5102F}"/>
              </a:ext>
            </a:extLst>
          </p:cNvPr>
          <p:cNvSpPr txBox="1"/>
          <p:nvPr/>
        </p:nvSpPr>
        <p:spPr>
          <a:xfrm>
            <a:off x="784593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xmlns="" id="{5EEFDF03-EB2B-A042-AEC5-6B605C7C516E}"/>
              </a:ext>
            </a:extLst>
          </p:cNvPr>
          <p:cNvSpPr/>
          <p:nvPr/>
        </p:nvSpPr>
        <p:spPr>
          <a:xfrm>
            <a:off x="720220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xmlns="" id="{DE069CD6-17D6-B140-BB47-1EE89E6249DE}"/>
              </a:ext>
            </a:extLst>
          </p:cNvPr>
          <p:cNvSpPr/>
          <p:nvPr/>
        </p:nvSpPr>
        <p:spPr>
          <a:xfrm>
            <a:off x="748975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xmlns="" id="{7131F77A-D5CE-5245-B31A-C8B0C10F1CC9}"/>
              </a:ext>
            </a:extLst>
          </p:cNvPr>
          <p:cNvSpPr/>
          <p:nvPr/>
        </p:nvSpPr>
        <p:spPr>
          <a:xfrm>
            <a:off x="774811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D4F1728A-230F-9240-B749-98C3778CD0BF}"/>
              </a:ext>
            </a:extLst>
          </p:cNvPr>
          <p:cNvSpPr txBox="1"/>
          <p:nvPr/>
        </p:nvSpPr>
        <p:spPr>
          <a:xfrm>
            <a:off x="820604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xmlns="" id="{996F5802-44FB-BA46-B299-A5AF0083CA80}"/>
              </a:ext>
            </a:extLst>
          </p:cNvPr>
          <p:cNvGrpSpPr/>
          <p:nvPr/>
        </p:nvGrpSpPr>
        <p:grpSpPr>
          <a:xfrm>
            <a:off x="7999039" y="3722822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xmlns="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xmlns="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xmlns="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xmlns="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xmlns="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xmlns="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xmlns="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xmlns="" id="{198FF44F-272D-4642-8B22-893F5560FD94}"/>
              </a:ext>
            </a:extLst>
          </p:cNvPr>
          <p:cNvSpPr txBox="1"/>
          <p:nvPr/>
        </p:nvSpPr>
        <p:spPr>
          <a:xfrm>
            <a:off x="795050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xmlns="" id="{5812F095-9218-7A4C-ABC3-DDC134CF604C}"/>
              </a:ext>
            </a:extLst>
          </p:cNvPr>
          <p:cNvSpPr/>
          <p:nvPr/>
        </p:nvSpPr>
        <p:spPr>
          <a:xfrm>
            <a:off x="720221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xmlns="" id="{AC65B020-9604-734E-AB3D-D5DDC49F8BEE}"/>
              </a:ext>
            </a:extLst>
          </p:cNvPr>
          <p:cNvSpPr/>
          <p:nvPr/>
        </p:nvSpPr>
        <p:spPr>
          <a:xfrm>
            <a:off x="720221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xmlns="" id="{2868815F-82EE-1846-826E-B811DA7DD73A}"/>
              </a:ext>
            </a:extLst>
          </p:cNvPr>
          <p:cNvSpPr txBox="1"/>
          <p:nvPr/>
        </p:nvSpPr>
        <p:spPr>
          <a:xfrm>
            <a:off x="780040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xmlns="" id="{A5F00343-2CF9-694F-9EAD-47655753E5F5}"/>
              </a:ext>
            </a:extLst>
          </p:cNvPr>
          <p:cNvSpPr txBox="1"/>
          <p:nvPr/>
        </p:nvSpPr>
        <p:spPr>
          <a:xfrm>
            <a:off x="7335566" y="7173982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026ABE9-909E-824D-B466-8875BA801E11}"/>
              </a:ext>
            </a:extLst>
          </p:cNvPr>
          <p:cNvSpPr/>
          <p:nvPr/>
        </p:nvSpPr>
        <p:spPr>
          <a:xfrm>
            <a:off x="3823889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xmlns="" id="{85058EB8-F800-E44A-8A7B-2BFF788B066E}"/>
              </a:ext>
            </a:extLst>
          </p:cNvPr>
          <p:cNvSpPr/>
          <p:nvPr/>
        </p:nvSpPr>
        <p:spPr>
          <a:xfrm>
            <a:off x="3908938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xmlns="" id="{0D3F8E14-EDC9-D94A-8F0C-66458DA76AD8}"/>
              </a:ext>
            </a:extLst>
          </p:cNvPr>
          <p:cNvSpPr/>
          <p:nvPr/>
        </p:nvSpPr>
        <p:spPr>
          <a:xfrm>
            <a:off x="5114826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xmlns="" id="{76027C92-A69A-7146-9BF2-C08DA0AA8879}"/>
              </a:ext>
            </a:extLst>
          </p:cNvPr>
          <p:cNvSpPr/>
          <p:nvPr/>
        </p:nvSpPr>
        <p:spPr>
          <a:xfrm>
            <a:off x="3903759" y="6229486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xmlns="" id="{5805C109-9892-9644-907E-FCEAE7EE36D9}"/>
              </a:ext>
            </a:extLst>
          </p:cNvPr>
          <p:cNvSpPr/>
          <p:nvPr/>
        </p:nvSpPr>
        <p:spPr>
          <a:xfrm>
            <a:off x="5109647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xmlns="" id="{74CA248B-BBCF-7643-B3A8-1D6497B9D590}"/>
              </a:ext>
            </a:extLst>
          </p:cNvPr>
          <p:cNvSpPr txBox="1"/>
          <p:nvPr/>
        </p:nvSpPr>
        <p:spPr>
          <a:xfrm>
            <a:off x="4295365" y="6716208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xmlns="" id="{B2094D2B-4A90-AB42-92B3-28A46CB8E85D}"/>
              </a:ext>
            </a:extLst>
          </p:cNvPr>
          <p:cNvSpPr/>
          <p:nvPr/>
        </p:nvSpPr>
        <p:spPr>
          <a:xfrm>
            <a:off x="422920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xmlns="" id="{EC9681B3-A16F-794A-8C07-3FD7D4EC660B}"/>
              </a:ext>
            </a:extLst>
          </p:cNvPr>
          <p:cNvSpPr/>
          <p:nvPr/>
        </p:nvSpPr>
        <p:spPr>
          <a:xfrm>
            <a:off x="507969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xmlns="" id="{9E72A4BA-69C0-EB44-A6F8-BFD40A781827}"/>
              </a:ext>
            </a:extLst>
          </p:cNvPr>
          <p:cNvSpPr/>
          <p:nvPr/>
        </p:nvSpPr>
        <p:spPr>
          <a:xfrm>
            <a:off x="1713857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xmlns="" id="{152B168D-6E06-2440-B2A9-19060816552F}"/>
              </a:ext>
            </a:extLst>
          </p:cNvPr>
          <p:cNvSpPr/>
          <p:nvPr/>
        </p:nvSpPr>
        <p:spPr>
          <a:xfrm>
            <a:off x="502790" y="6229486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xmlns="" id="{C0178AF6-7E1F-1F41-9CC7-7B0AAE11FEA4}"/>
              </a:ext>
            </a:extLst>
          </p:cNvPr>
          <p:cNvSpPr/>
          <p:nvPr/>
        </p:nvSpPr>
        <p:spPr>
          <a:xfrm>
            <a:off x="1708678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xmlns="" id="{1582323C-0682-7D4C-907A-50F426906EC6}"/>
              </a:ext>
            </a:extLst>
          </p:cNvPr>
          <p:cNvSpPr txBox="1"/>
          <p:nvPr/>
        </p:nvSpPr>
        <p:spPr>
          <a:xfrm>
            <a:off x="894396" y="6716208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xmlns="" id="{11CA201F-2807-BA41-88B0-54E263FCAF53}"/>
              </a:ext>
            </a:extLst>
          </p:cNvPr>
          <p:cNvSpPr/>
          <p:nvPr/>
        </p:nvSpPr>
        <p:spPr>
          <a:xfrm>
            <a:off x="7209359" y="5473179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xmlns="" id="{994321FA-1E95-A94E-83FD-3D9AA6C36B96}"/>
              </a:ext>
            </a:extLst>
          </p:cNvPr>
          <p:cNvSpPr/>
          <p:nvPr/>
        </p:nvSpPr>
        <p:spPr>
          <a:xfrm>
            <a:off x="7294408" y="5604501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xmlns="" id="{A02A9D67-A027-FD45-84BD-732A1D51D0A0}"/>
              </a:ext>
            </a:extLst>
          </p:cNvPr>
          <p:cNvSpPr/>
          <p:nvPr/>
        </p:nvSpPr>
        <p:spPr>
          <a:xfrm>
            <a:off x="8500296" y="5595342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xmlns="" id="{2EB9C5E9-577B-CF41-BCD8-247B20C87F4E}"/>
              </a:ext>
            </a:extLst>
          </p:cNvPr>
          <p:cNvSpPr/>
          <p:nvPr/>
        </p:nvSpPr>
        <p:spPr>
          <a:xfrm>
            <a:off x="7289229" y="6260348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xmlns="" id="{2D3467CA-189E-7F42-969B-045B09E62474}"/>
              </a:ext>
            </a:extLst>
          </p:cNvPr>
          <p:cNvSpPr/>
          <p:nvPr/>
        </p:nvSpPr>
        <p:spPr>
          <a:xfrm>
            <a:off x="8495117" y="6251189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xmlns="" id="{952E8E34-F0E0-064F-B847-6BCFF59F0EDE}"/>
              </a:ext>
            </a:extLst>
          </p:cNvPr>
          <p:cNvSpPr txBox="1"/>
          <p:nvPr/>
        </p:nvSpPr>
        <p:spPr>
          <a:xfrm>
            <a:off x="7680835" y="6747070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06DCC1D-5073-D744-856B-8D783B188242}"/>
              </a:ext>
            </a:extLst>
          </p:cNvPr>
          <p:cNvSpPr txBox="1"/>
          <p:nvPr/>
        </p:nvSpPr>
        <p:spPr>
          <a:xfrm>
            <a:off x="10644027" y="1461530"/>
            <a:ext cx="31553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Resource Quota Manifest</a:t>
            </a:r>
          </a:p>
        </p:txBody>
      </p:sp>
      <p:sp>
        <p:nvSpPr>
          <p:cNvPr id="240" name="Title 211">
            <a:extLst>
              <a:ext uri="{FF2B5EF4-FFF2-40B4-BE49-F238E27FC236}">
                <a16:creationId xmlns:a16="http://schemas.microsoft.com/office/drawing/2014/main" xmlns="" id="{57123F34-A715-F94F-A495-64B3DCCF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329" y="7306"/>
            <a:ext cx="4288071" cy="1188851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 Quota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0CB9323-7EA7-0941-B336-8AD42CA66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225" y="2006476"/>
            <a:ext cx="4395845" cy="543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69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B2D9D22-1BDF-124E-982D-EAC1489DB6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29C28BE-990A-2E4F-B236-F3E63071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AKS Virtual Nodes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00AAF284-19FB-1842-AC1E-755371F9FF88}"/>
              </a:ext>
            </a:extLst>
          </p:cNvPr>
          <p:cNvSpPr/>
          <p:nvPr/>
        </p:nvSpPr>
        <p:spPr>
          <a:xfrm>
            <a:off x="60666" y="2037380"/>
            <a:ext cx="4206239" cy="41548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Virtual Kubelet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77824ED-9B22-CA42-97D4-CE46DB6C4BEE}"/>
              </a:ext>
            </a:extLst>
          </p:cNvPr>
          <p:cNvSpPr/>
          <p:nvPr/>
        </p:nvSpPr>
        <p:spPr>
          <a:xfrm>
            <a:off x="5246325" y="2063506"/>
            <a:ext cx="4206239" cy="41548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Azure Container Instances</a:t>
            </a:r>
          </a:p>
          <a:p>
            <a:pPr algn="ctr"/>
            <a:r>
              <a:rPr lang="en-US" sz="5000" dirty="0"/>
              <a:t>ACI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3B057F95-6781-994B-92B2-2F1A1A6782A5}"/>
              </a:ext>
            </a:extLst>
          </p:cNvPr>
          <p:cNvSpPr/>
          <p:nvPr/>
        </p:nvSpPr>
        <p:spPr>
          <a:xfrm>
            <a:off x="10336487" y="2037379"/>
            <a:ext cx="4206239" cy="415483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Azure Virtual Nodes on</a:t>
            </a:r>
          </a:p>
          <a:p>
            <a:pPr algn="ctr"/>
            <a:r>
              <a:rPr lang="en-US" sz="5000" dirty="0"/>
              <a:t>AKS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6504074-2C77-6844-B42A-8DAC942E305B}"/>
              </a:ext>
            </a:extLst>
          </p:cNvPr>
          <p:cNvSpPr txBox="1"/>
          <p:nvPr/>
        </p:nvSpPr>
        <p:spPr>
          <a:xfrm>
            <a:off x="4454323" y="3453078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EF56EE5-14AC-9648-AB78-3F27BC8950D0}"/>
              </a:ext>
            </a:extLst>
          </p:cNvPr>
          <p:cNvSpPr txBox="1"/>
          <p:nvPr/>
        </p:nvSpPr>
        <p:spPr>
          <a:xfrm>
            <a:off x="9562085" y="3453077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139872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9826CD7-5501-0847-AF6B-577EAE0A7B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297FC0C-19FC-6B4B-84AB-24B0A8046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877" y="-149777"/>
            <a:ext cx="7785051" cy="1188851"/>
          </a:xfrm>
        </p:spPr>
        <p:txBody>
          <a:bodyPr>
            <a:normAutofit/>
          </a:bodyPr>
          <a:lstStyle/>
          <a:p>
            <a:r>
              <a:rPr lang="en-US" sz="4800" dirty="0"/>
              <a:t>Azure AKS - </a:t>
            </a:r>
            <a:r>
              <a:rPr lang="en-US" sz="4800" dirty="0">
                <a:solidFill>
                  <a:srgbClr val="00B050"/>
                </a:solidFill>
              </a:rPr>
              <a:t>Virtual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73392CA-3801-1A40-A789-F01C82EDE2ED}"/>
              </a:ext>
            </a:extLst>
          </p:cNvPr>
          <p:cNvSpPr/>
          <p:nvPr/>
        </p:nvSpPr>
        <p:spPr>
          <a:xfrm>
            <a:off x="488374" y="849086"/>
            <a:ext cx="13799126" cy="6623334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19A803-5AEB-0741-AB8C-334BE629912E}"/>
              </a:ext>
            </a:extLst>
          </p:cNvPr>
          <p:cNvSpPr txBox="1"/>
          <p:nvPr/>
        </p:nvSpPr>
        <p:spPr>
          <a:xfrm>
            <a:off x="544418" y="867852"/>
            <a:ext cx="18218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5896354-820D-714D-BF9D-A19789849DC1}"/>
              </a:ext>
            </a:extLst>
          </p:cNvPr>
          <p:cNvSpPr/>
          <p:nvPr/>
        </p:nvSpPr>
        <p:spPr>
          <a:xfrm>
            <a:off x="1049483" y="1298740"/>
            <a:ext cx="12884726" cy="593238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3ADAB57-6029-1647-B433-64E016BD7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59364" y="1324671"/>
            <a:ext cx="597357" cy="5973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E02B365-5C8A-1245-9867-5B141313E383}"/>
              </a:ext>
            </a:extLst>
          </p:cNvPr>
          <p:cNvSpPr txBox="1"/>
          <p:nvPr/>
        </p:nvSpPr>
        <p:spPr>
          <a:xfrm>
            <a:off x="1756721" y="1379838"/>
            <a:ext cx="2206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AKS Cluster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81FFEF3-9B8C-D14A-A426-89FCE4EE780B}"/>
              </a:ext>
            </a:extLst>
          </p:cNvPr>
          <p:cNvSpPr/>
          <p:nvPr/>
        </p:nvSpPr>
        <p:spPr>
          <a:xfrm>
            <a:off x="2144834" y="3290312"/>
            <a:ext cx="3544414" cy="25918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E5F14F46-C34B-F349-B40A-BF84FF7278C2}"/>
              </a:ext>
            </a:extLst>
          </p:cNvPr>
          <p:cNvSpPr txBox="1"/>
          <p:nvPr/>
        </p:nvSpPr>
        <p:spPr>
          <a:xfrm>
            <a:off x="3292055" y="5467656"/>
            <a:ext cx="13716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Pool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xmlns="" id="{79789F8F-274B-B546-8308-9B8BE58E5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59915" y="1312975"/>
            <a:ext cx="1009232" cy="100923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CB609973-4BF3-E440-9EAE-6A09E4540590}"/>
              </a:ext>
            </a:extLst>
          </p:cNvPr>
          <p:cNvSpPr txBox="1"/>
          <p:nvPr/>
        </p:nvSpPr>
        <p:spPr>
          <a:xfrm>
            <a:off x="8262337" y="1640100"/>
            <a:ext cx="17275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AKS Cluster </a:t>
            </a:r>
          </a:p>
          <a:p>
            <a:r>
              <a:rPr lang="en-US" dirty="0"/>
              <a:t>Control Plane</a:t>
            </a:r>
          </a:p>
        </p:txBody>
      </p:sp>
      <p:pic>
        <p:nvPicPr>
          <p:cNvPr id="49" name="Google Shape;681;p35">
            <a:extLst>
              <a:ext uri="{FF2B5EF4-FFF2-40B4-BE49-F238E27FC236}">
                <a16:creationId xmlns:a16="http://schemas.microsoft.com/office/drawing/2014/main" xmlns="" id="{2F91D515-05FE-3C43-ADFD-F73F5BC633B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6310" y="3366701"/>
            <a:ext cx="956160" cy="95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681;p35">
            <a:extLst>
              <a:ext uri="{FF2B5EF4-FFF2-40B4-BE49-F238E27FC236}">
                <a16:creationId xmlns:a16="http://schemas.microsoft.com/office/drawing/2014/main" xmlns="" id="{47F94697-7326-8648-9E44-1C0B46CFC31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6310" y="4462388"/>
            <a:ext cx="956160" cy="95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681;p35">
            <a:extLst>
              <a:ext uri="{FF2B5EF4-FFF2-40B4-BE49-F238E27FC236}">
                <a16:creationId xmlns:a16="http://schemas.microsoft.com/office/drawing/2014/main" xmlns="" id="{6AD4A3FB-A14A-1B4F-A275-8A8CE9F81E1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1194" y="3330932"/>
            <a:ext cx="956160" cy="95616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008E9E0D-00C3-2D43-9C9B-1461111B2EC4}"/>
              </a:ext>
            </a:extLst>
          </p:cNvPr>
          <p:cNvSpPr/>
          <p:nvPr/>
        </p:nvSpPr>
        <p:spPr>
          <a:xfrm>
            <a:off x="9303658" y="3316885"/>
            <a:ext cx="3544414" cy="25918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27CEA9A-7C69-934C-A1EC-6E3C97FC1094}"/>
              </a:ext>
            </a:extLst>
          </p:cNvPr>
          <p:cNvSpPr txBox="1"/>
          <p:nvPr/>
        </p:nvSpPr>
        <p:spPr>
          <a:xfrm>
            <a:off x="10390036" y="5485309"/>
            <a:ext cx="17427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Nodes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5BB0DA6-1B2A-2C49-82B5-CD1470D7F424}"/>
              </a:ext>
            </a:extLst>
          </p:cNvPr>
          <p:cNvSpPr/>
          <p:nvPr/>
        </p:nvSpPr>
        <p:spPr>
          <a:xfrm>
            <a:off x="9154154" y="3165914"/>
            <a:ext cx="3926093" cy="3275161"/>
          </a:xfrm>
          <a:prstGeom prst="rect">
            <a:avLst/>
          </a:prstGeom>
          <a:noFill/>
          <a:ln w="508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0851197-1151-D040-A7D3-41C5E1300009}"/>
              </a:ext>
            </a:extLst>
          </p:cNvPr>
          <p:cNvSpPr txBox="1"/>
          <p:nvPr/>
        </p:nvSpPr>
        <p:spPr>
          <a:xfrm>
            <a:off x="9375624" y="5974847"/>
            <a:ext cx="36465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Container Instance - ACI</a:t>
            </a:r>
          </a:p>
        </p:txBody>
      </p:sp>
      <p:pic>
        <p:nvPicPr>
          <p:cNvPr id="56" name="Google Shape;637;p35">
            <a:extLst>
              <a:ext uri="{FF2B5EF4-FFF2-40B4-BE49-F238E27FC236}">
                <a16:creationId xmlns:a16="http://schemas.microsoft.com/office/drawing/2014/main" xmlns="" id="{159AE06F-38A6-BE41-BE43-00604F08351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88982" y="3393274"/>
            <a:ext cx="959685" cy="95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637;p35">
            <a:extLst>
              <a:ext uri="{FF2B5EF4-FFF2-40B4-BE49-F238E27FC236}">
                <a16:creationId xmlns:a16="http://schemas.microsoft.com/office/drawing/2014/main" xmlns="" id="{226E9CB0-4B26-9046-97FF-977ED1E33C4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30351" y="4496304"/>
            <a:ext cx="959685" cy="95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37;p35">
            <a:extLst>
              <a:ext uri="{FF2B5EF4-FFF2-40B4-BE49-F238E27FC236}">
                <a16:creationId xmlns:a16="http://schemas.microsoft.com/office/drawing/2014/main" xmlns="" id="{E9FF7979-2800-5140-9213-9D99B3E40E1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20881" y="3371888"/>
            <a:ext cx="959685" cy="95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37;p35">
            <a:extLst>
              <a:ext uri="{FF2B5EF4-FFF2-40B4-BE49-F238E27FC236}">
                <a16:creationId xmlns:a16="http://schemas.microsoft.com/office/drawing/2014/main" xmlns="" id="{919665A7-6441-CD4A-AFA8-2C93825000B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50845" y="4477602"/>
            <a:ext cx="959685" cy="95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37;p35">
            <a:extLst>
              <a:ext uri="{FF2B5EF4-FFF2-40B4-BE49-F238E27FC236}">
                <a16:creationId xmlns:a16="http://schemas.microsoft.com/office/drawing/2014/main" xmlns="" id="{CFFA7392-55A0-BD4C-8513-D13DBFB3DE1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99455" y="3389754"/>
            <a:ext cx="959685" cy="95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37;p35">
            <a:extLst>
              <a:ext uri="{FF2B5EF4-FFF2-40B4-BE49-F238E27FC236}">
                <a16:creationId xmlns:a16="http://schemas.microsoft.com/office/drawing/2014/main" xmlns="" id="{FF2C439F-5DB2-324C-8D10-AF674984398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36228" y="4433672"/>
            <a:ext cx="959685" cy="95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81;p35">
            <a:extLst>
              <a:ext uri="{FF2B5EF4-FFF2-40B4-BE49-F238E27FC236}">
                <a16:creationId xmlns:a16="http://schemas.microsoft.com/office/drawing/2014/main" xmlns="" id="{EEFA4426-10C7-894E-8214-7C3A5EBFE27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8961" y="4432589"/>
            <a:ext cx="956160" cy="95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81;p35">
            <a:extLst>
              <a:ext uri="{FF2B5EF4-FFF2-40B4-BE49-F238E27FC236}">
                <a16:creationId xmlns:a16="http://schemas.microsoft.com/office/drawing/2014/main" xmlns="" id="{DB478CC9-ACDF-7944-BC22-0D3A90D9B12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3775" y="3330932"/>
            <a:ext cx="956160" cy="95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681;p35">
            <a:extLst>
              <a:ext uri="{FF2B5EF4-FFF2-40B4-BE49-F238E27FC236}">
                <a16:creationId xmlns:a16="http://schemas.microsoft.com/office/drawing/2014/main" xmlns="" id="{697EE296-ED2A-D046-95E4-53F31769BDE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6940" y="4432589"/>
            <a:ext cx="956160" cy="95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xmlns="" id="{ABBE6D07-E4AE-2642-B42C-7336EC357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2722663" y="827370"/>
            <a:ext cx="942737" cy="942737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F52E7E98-C9D3-584C-9BCA-65D9C06E3F56}"/>
              </a:ext>
            </a:extLst>
          </p:cNvPr>
          <p:cNvSpPr txBox="1"/>
          <p:nvPr/>
        </p:nvSpPr>
        <p:spPr>
          <a:xfrm>
            <a:off x="12728271" y="1514008"/>
            <a:ext cx="946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VNET1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5079E559-F120-9442-AAA4-FA019F03EFFA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4088674" y="2322207"/>
            <a:ext cx="3475857" cy="633491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75521F4E-87BC-2442-B2B7-E56B563FBFCC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7564531" y="2322207"/>
            <a:ext cx="3695652" cy="65520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EF65113-2DE6-F54D-A928-BFDAAD5CD027}"/>
              </a:ext>
            </a:extLst>
          </p:cNvPr>
          <p:cNvSpPr/>
          <p:nvPr/>
        </p:nvSpPr>
        <p:spPr>
          <a:xfrm>
            <a:off x="8848422" y="2969763"/>
            <a:ext cx="4561568" cy="399511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418143D-FB7D-C541-8708-A318BC465AB2}"/>
              </a:ext>
            </a:extLst>
          </p:cNvPr>
          <p:cNvSpPr txBox="1"/>
          <p:nvPr/>
        </p:nvSpPr>
        <p:spPr>
          <a:xfrm>
            <a:off x="9892732" y="6556456"/>
            <a:ext cx="29354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Subnet: virtual-node-</a:t>
            </a:r>
            <a:r>
              <a:rPr lang="en-US" dirty="0" err="1"/>
              <a:t>aci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2ADF0481-1FB7-0D4E-BB10-999625074148}"/>
              </a:ext>
            </a:extLst>
          </p:cNvPr>
          <p:cNvSpPr/>
          <p:nvPr/>
        </p:nvSpPr>
        <p:spPr>
          <a:xfrm>
            <a:off x="1670331" y="2931260"/>
            <a:ext cx="4561568" cy="399511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C47B89AC-4B98-794A-A3AD-A3961B647CE7}"/>
              </a:ext>
            </a:extLst>
          </p:cNvPr>
          <p:cNvSpPr txBox="1"/>
          <p:nvPr/>
        </p:nvSpPr>
        <p:spPr>
          <a:xfrm>
            <a:off x="2947833" y="6141840"/>
            <a:ext cx="1938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Subnet: default</a:t>
            </a:r>
          </a:p>
        </p:txBody>
      </p:sp>
    </p:spTree>
    <p:extLst>
      <p:ext uri="{BB962C8B-B14F-4D97-AF65-F5344CB8AC3E}">
        <p14:creationId xmlns:p14="http://schemas.microsoft.com/office/powerpoint/2010/main" val="97101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9826CD7-5501-0847-AF6B-577EAE0A7B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73392CA-3801-1A40-A789-F01C82EDE2ED}"/>
              </a:ext>
            </a:extLst>
          </p:cNvPr>
          <p:cNvSpPr/>
          <p:nvPr/>
        </p:nvSpPr>
        <p:spPr>
          <a:xfrm>
            <a:off x="2171700" y="1566015"/>
            <a:ext cx="11471307" cy="5654158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19A803-5AEB-0741-AB8C-334BE629912E}"/>
              </a:ext>
            </a:extLst>
          </p:cNvPr>
          <p:cNvSpPr txBox="1"/>
          <p:nvPr/>
        </p:nvSpPr>
        <p:spPr>
          <a:xfrm>
            <a:off x="2171700" y="1555798"/>
            <a:ext cx="1684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5896354-820D-714D-BF9D-A19789849DC1}"/>
              </a:ext>
            </a:extLst>
          </p:cNvPr>
          <p:cNvSpPr/>
          <p:nvPr/>
        </p:nvSpPr>
        <p:spPr>
          <a:xfrm>
            <a:off x="5245100" y="2004574"/>
            <a:ext cx="8029466" cy="4974299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3ADAB57-6029-1647-B433-64E016BD7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291474" y="2045997"/>
            <a:ext cx="597357" cy="5973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E02B365-5C8A-1245-9867-5B141313E383}"/>
              </a:ext>
            </a:extLst>
          </p:cNvPr>
          <p:cNvSpPr txBox="1"/>
          <p:nvPr/>
        </p:nvSpPr>
        <p:spPr>
          <a:xfrm>
            <a:off x="5888831" y="2101164"/>
            <a:ext cx="2206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AKS Cluster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1AA1B307-9A22-5C49-9E9A-FD8A1B9E2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30367" y="5391716"/>
            <a:ext cx="1036009" cy="103600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D72AC1DC-BEEB-C644-B48B-5E8E174A53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373926" y="5389934"/>
            <a:ext cx="1036009" cy="10360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1CB11EC-8DF7-E542-BDA9-ACD664875F3C}"/>
              </a:ext>
            </a:extLst>
          </p:cNvPr>
          <p:cNvSpPr txBox="1"/>
          <p:nvPr/>
        </p:nvSpPr>
        <p:spPr>
          <a:xfrm>
            <a:off x="2310838" y="6366830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Public IP</a:t>
            </a:r>
          </a:p>
          <a:p>
            <a:r>
              <a:rPr lang="en-US" sz="1800" dirty="0"/>
              <a:t>App1 LB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04868FF-9A9C-BD43-9F19-C3EA26273C39}"/>
              </a:ext>
            </a:extLst>
          </p:cNvPr>
          <p:cNvSpPr txBox="1"/>
          <p:nvPr/>
        </p:nvSpPr>
        <p:spPr>
          <a:xfrm>
            <a:off x="3741162" y="6507145"/>
            <a:ext cx="1503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AKS </a:t>
            </a:r>
          </a:p>
          <a:p>
            <a:pPr algn="ctr"/>
            <a:r>
              <a:rPr lang="en-US" sz="1800" dirty="0"/>
              <a:t>Load Balancer</a:t>
            </a:r>
          </a:p>
        </p:txBody>
      </p:sp>
      <p:pic>
        <p:nvPicPr>
          <p:cNvPr id="38" name="Graphic 37" descr="User">
            <a:extLst>
              <a:ext uri="{FF2B5EF4-FFF2-40B4-BE49-F238E27FC236}">
                <a16:creationId xmlns:a16="http://schemas.microsoft.com/office/drawing/2014/main" xmlns="" id="{78AC40BA-83BA-C746-B197-5E56402D926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21248" y="5389934"/>
            <a:ext cx="914400" cy="9144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49DC1939-0B8E-9243-A332-1398BBE5B88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987393" y="5907939"/>
            <a:ext cx="1386533" cy="14085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88751CC-6981-1644-9880-8D335D112E58}"/>
              </a:ext>
            </a:extLst>
          </p:cNvPr>
          <p:cNvSpPr txBox="1"/>
          <p:nvPr/>
        </p:nvSpPr>
        <p:spPr>
          <a:xfrm>
            <a:off x="187126" y="6249934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Users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C2181CBE-AB6F-0E44-8CBB-D077372DC271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3409935" y="5907939"/>
            <a:ext cx="620432" cy="178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2AECE558-665D-0041-900F-4F65DE840CAE}"/>
              </a:ext>
            </a:extLst>
          </p:cNvPr>
          <p:cNvCxnSpPr>
            <a:cxnSpLocks/>
            <a:stCxn id="11" idx="3"/>
            <a:endCxn id="60" idx="1"/>
          </p:cNvCxnSpPr>
          <p:nvPr/>
        </p:nvCxnSpPr>
        <p:spPr>
          <a:xfrm flipV="1">
            <a:off x="5066376" y="5873121"/>
            <a:ext cx="3333865" cy="3660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C527E643-B12E-2040-A5FB-9EF6DADB0393}"/>
              </a:ext>
            </a:extLst>
          </p:cNvPr>
          <p:cNvSpPr/>
          <p:nvPr/>
        </p:nvSpPr>
        <p:spPr>
          <a:xfrm>
            <a:off x="8400241" y="5028754"/>
            <a:ext cx="3428098" cy="17183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Google Shape;660;p35">
            <a:extLst>
              <a:ext uri="{FF2B5EF4-FFF2-40B4-BE49-F238E27FC236}">
                <a16:creationId xmlns:a16="http://schemas.microsoft.com/office/drawing/2014/main" xmlns="" id="{D66C3FA6-C9EA-E64D-83D2-975F3204B846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00241" y="5394861"/>
            <a:ext cx="956530" cy="95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37;p35">
            <a:extLst>
              <a:ext uri="{FF2B5EF4-FFF2-40B4-BE49-F238E27FC236}">
                <a16:creationId xmlns:a16="http://schemas.microsoft.com/office/drawing/2014/main" xmlns="" id="{845DE65D-3C81-944A-B815-81493A6BD492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640721" y="5383044"/>
            <a:ext cx="959685" cy="95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38;p35">
            <a:extLst>
              <a:ext uri="{FF2B5EF4-FFF2-40B4-BE49-F238E27FC236}">
                <a16:creationId xmlns:a16="http://schemas.microsoft.com/office/drawing/2014/main" xmlns="" id="{A75D0226-CC3E-3447-B97F-8E054A542305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868654" y="5344880"/>
            <a:ext cx="959685" cy="959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4E523F13-3925-EB48-BFCB-4B38FF34D0E6}"/>
              </a:ext>
            </a:extLst>
          </p:cNvPr>
          <p:cNvCxnSpPr>
            <a:cxnSpLocks/>
          </p:cNvCxnSpPr>
          <p:nvPr/>
        </p:nvCxnSpPr>
        <p:spPr>
          <a:xfrm>
            <a:off x="9335306" y="6018441"/>
            <a:ext cx="305415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F3653B46-CFBC-734A-8C23-8D2CBB9A056F}"/>
              </a:ext>
            </a:extLst>
          </p:cNvPr>
          <p:cNvCxnSpPr>
            <a:cxnSpLocks/>
          </p:cNvCxnSpPr>
          <p:nvPr/>
        </p:nvCxnSpPr>
        <p:spPr>
          <a:xfrm flipH="1">
            <a:off x="10545208" y="6018441"/>
            <a:ext cx="415196" cy="799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F1EF0B3C-CE79-284C-B07B-D49E535F5B4C}"/>
              </a:ext>
            </a:extLst>
          </p:cNvPr>
          <p:cNvSpPr txBox="1"/>
          <p:nvPr/>
        </p:nvSpPr>
        <p:spPr>
          <a:xfrm>
            <a:off x="9407148" y="6370414"/>
            <a:ext cx="14965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Nginx App1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4DB36D9C-7373-F247-A1AC-A3FEB1CA7448}"/>
              </a:ext>
            </a:extLst>
          </p:cNvPr>
          <p:cNvSpPr txBox="1"/>
          <p:nvPr/>
        </p:nvSpPr>
        <p:spPr>
          <a:xfrm>
            <a:off x="343322" y="5133595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http://&lt;public-</a:t>
            </a:r>
            <a:r>
              <a:rPr lang="en-US" sz="1600" dirty="0" err="1"/>
              <a:t>ip</a:t>
            </a:r>
            <a:r>
              <a:rPr lang="en-US" sz="1600" dirty="0"/>
              <a:t>&gt;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xmlns="" id="{93D2E742-8790-694F-822B-4349D8DC6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54912" y="2422623"/>
            <a:ext cx="1123937" cy="112393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16DA3280-5534-3C44-B7EA-04C42B735F93}"/>
              </a:ext>
            </a:extLst>
          </p:cNvPr>
          <p:cNvSpPr txBox="1"/>
          <p:nvPr/>
        </p:nvSpPr>
        <p:spPr>
          <a:xfrm>
            <a:off x="10742029" y="2528192"/>
            <a:ext cx="22067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AKS Cluster</a:t>
            </a:r>
          </a:p>
          <a:p>
            <a:pPr algn="ctr"/>
            <a:r>
              <a:rPr lang="en-US" dirty="0"/>
              <a:t>Control Plane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xmlns="" id="{3939580E-1453-5946-9651-8A3427C5A7B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976836" y="2464499"/>
            <a:ext cx="1063211" cy="1063211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6CCE0DE9-EF16-0E47-A811-6CAE95BCA73B}"/>
              </a:ext>
            </a:extLst>
          </p:cNvPr>
          <p:cNvSpPr txBox="1"/>
          <p:nvPr/>
        </p:nvSpPr>
        <p:spPr>
          <a:xfrm>
            <a:off x="2629717" y="1989819"/>
            <a:ext cx="1695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Azure Container</a:t>
            </a:r>
          </a:p>
          <a:p>
            <a:pPr algn="ctr"/>
            <a:r>
              <a:rPr lang="en-US" sz="1800" dirty="0"/>
              <a:t>Registry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9AB7CEA1-6C38-E94E-B453-E5329DB7FF98}"/>
              </a:ext>
            </a:extLst>
          </p:cNvPr>
          <p:cNvCxnSpPr>
            <a:stCxn id="21" idx="3"/>
            <a:endCxn id="86" idx="1"/>
          </p:cNvCxnSpPr>
          <p:nvPr/>
        </p:nvCxnSpPr>
        <p:spPr>
          <a:xfrm flipV="1">
            <a:off x="4040047" y="2984592"/>
            <a:ext cx="5414865" cy="11513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F611D4D-C3E5-F648-9222-11521C5A709B}"/>
              </a:ext>
            </a:extLst>
          </p:cNvPr>
          <p:cNvSpPr txBox="1"/>
          <p:nvPr/>
        </p:nvSpPr>
        <p:spPr>
          <a:xfrm>
            <a:off x="5723447" y="4064590"/>
            <a:ext cx="33854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Pull Docker Image from ACR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7CAC3C30-DB2F-4946-BB4F-A37DF6FE9A5B}"/>
              </a:ext>
            </a:extLst>
          </p:cNvPr>
          <p:cNvSpPr txBox="1"/>
          <p:nvPr/>
        </p:nvSpPr>
        <p:spPr>
          <a:xfrm>
            <a:off x="5953673" y="2625229"/>
            <a:ext cx="27470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Integrate ACR and AKS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xmlns="" id="{D89F1BDB-7544-FC4E-B08A-0802528DED0D}"/>
              </a:ext>
            </a:extLst>
          </p:cNvPr>
          <p:cNvCxnSpPr>
            <a:stCxn id="21" idx="2"/>
            <a:endCxn id="61" idx="0"/>
          </p:cNvCxnSpPr>
          <p:nvPr/>
        </p:nvCxnSpPr>
        <p:spPr>
          <a:xfrm rot="16200000" flipH="1">
            <a:off x="5886836" y="1149316"/>
            <a:ext cx="1855334" cy="6612122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itle 3">
            <a:extLst>
              <a:ext uri="{FF2B5EF4-FFF2-40B4-BE49-F238E27FC236}">
                <a16:creationId xmlns:a16="http://schemas.microsoft.com/office/drawing/2014/main" xmlns="" id="{376213D1-E3B2-0246-B45F-0991D269CD9C}"/>
              </a:ext>
            </a:extLst>
          </p:cNvPr>
          <p:cNvSpPr txBox="1">
            <a:spLocks/>
          </p:cNvSpPr>
          <p:nvPr/>
        </p:nvSpPr>
        <p:spPr>
          <a:xfrm>
            <a:off x="1187117" y="-115749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Azure ACR and AKS - </a:t>
            </a:r>
            <a:r>
              <a:rPr lang="en-US" dirty="0">
                <a:solidFill>
                  <a:srgbClr val="00B050"/>
                </a:solidFill>
              </a:rPr>
              <a:t>Integration</a:t>
            </a:r>
          </a:p>
        </p:txBody>
      </p:sp>
      <p:pic>
        <p:nvPicPr>
          <p:cNvPr id="45" name="Graphic 44" descr="Programmer">
            <a:extLst>
              <a:ext uri="{FF2B5EF4-FFF2-40B4-BE49-F238E27FC236}">
                <a16:creationId xmlns:a16="http://schemas.microsoft.com/office/drawing/2014/main" xmlns="" id="{CB11EF2A-0854-014B-8BE2-95B4F6483DD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356797" y="925433"/>
            <a:ext cx="914400" cy="914400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7E5A4F66-E03A-8A4A-8089-1D1AC47B72EF}"/>
              </a:ext>
            </a:extLst>
          </p:cNvPr>
          <p:cNvSpPr txBox="1"/>
          <p:nvPr/>
        </p:nvSpPr>
        <p:spPr>
          <a:xfrm>
            <a:off x="157073" y="656489"/>
            <a:ext cx="1858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Docker Developer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xmlns="" id="{505D661A-E57B-F34C-BAD9-2724F0A8AE83}"/>
              </a:ext>
            </a:extLst>
          </p:cNvPr>
          <p:cNvCxnSpPr>
            <a:stCxn id="45" idx="2"/>
            <a:endCxn id="21" idx="1"/>
          </p:cNvCxnSpPr>
          <p:nvPr/>
        </p:nvCxnSpPr>
        <p:spPr>
          <a:xfrm rot="16200000" flipH="1">
            <a:off x="1317280" y="1336549"/>
            <a:ext cx="1156272" cy="2162839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A18A4EF2-86D8-9C4F-9C44-EF44596370FC}"/>
              </a:ext>
            </a:extLst>
          </p:cNvPr>
          <p:cNvSpPr txBox="1"/>
          <p:nvPr/>
        </p:nvSpPr>
        <p:spPr>
          <a:xfrm>
            <a:off x="908473" y="2618459"/>
            <a:ext cx="1871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Build and Push</a:t>
            </a:r>
          </a:p>
          <a:p>
            <a:r>
              <a:rPr lang="en-US" dirty="0">
                <a:solidFill>
                  <a:srgbClr val="0070C0"/>
                </a:solidFill>
              </a:rPr>
              <a:t>Docker Image</a:t>
            </a:r>
          </a:p>
        </p:txBody>
      </p:sp>
    </p:spTree>
    <p:extLst>
      <p:ext uri="{BB962C8B-B14F-4D97-AF65-F5344CB8AC3E}">
        <p14:creationId xmlns:p14="http://schemas.microsoft.com/office/powerpoint/2010/main" val="540267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9826CD7-5501-0847-AF6B-577EAE0A7B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73392CA-3801-1A40-A789-F01C82EDE2ED}"/>
              </a:ext>
            </a:extLst>
          </p:cNvPr>
          <p:cNvSpPr/>
          <p:nvPr/>
        </p:nvSpPr>
        <p:spPr>
          <a:xfrm>
            <a:off x="2171700" y="1566015"/>
            <a:ext cx="11471307" cy="5654158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19A803-5AEB-0741-AB8C-334BE629912E}"/>
              </a:ext>
            </a:extLst>
          </p:cNvPr>
          <p:cNvSpPr txBox="1"/>
          <p:nvPr/>
        </p:nvSpPr>
        <p:spPr>
          <a:xfrm>
            <a:off x="2171700" y="1555798"/>
            <a:ext cx="1684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5896354-820D-714D-BF9D-A19789849DC1}"/>
              </a:ext>
            </a:extLst>
          </p:cNvPr>
          <p:cNvSpPr/>
          <p:nvPr/>
        </p:nvSpPr>
        <p:spPr>
          <a:xfrm>
            <a:off x="5245100" y="2004574"/>
            <a:ext cx="8029466" cy="4974299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3ADAB57-6029-1647-B433-64E016BD7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291474" y="2045997"/>
            <a:ext cx="597357" cy="5973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E02B365-5C8A-1245-9867-5B141313E383}"/>
              </a:ext>
            </a:extLst>
          </p:cNvPr>
          <p:cNvSpPr txBox="1"/>
          <p:nvPr/>
        </p:nvSpPr>
        <p:spPr>
          <a:xfrm>
            <a:off x="5888831" y="2101164"/>
            <a:ext cx="2206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AKS Cluster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1AA1B307-9A22-5C49-9E9A-FD8A1B9E2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30367" y="5391716"/>
            <a:ext cx="1036009" cy="103600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D72AC1DC-BEEB-C644-B48B-5E8E174A53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373926" y="5389934"/>
            <a:ext cx="1036009" cy="10360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1CB11EC-8DF7-E542-BDA9-ACD664875F3C}"/>
              </a:ext>
            </a:extLst>
          </p:cNvPr>
          <p:cNvSpPr txBox="1"/>
          <p:nvPr/>
        </p:nvSpPr>
        <p:spPr>
          <a:xfrm>
            <a:off x="2310838" y="6366830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Public IP</a:t>
            </a:r>
          </a:p>
          <a:p>
            <a:r>
              <a:rPr lang="en-US" sz="1800" dirty="0"/>
              <a:t>App1 LB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04868FF-9A9C-BD43-9F19-C3EA26273C39}"/>
              </a:ext>
            </a:extLst>
          </p:cNvPr>
          <p:cNvSpPr txBox="1"/>
          <p:nvPr/>
        </p:nvSpPr>
        <p:spPr>
          <a:xfrm>
            <a:off x="3741162" y="6507145"/>
            <a:ext cx="1503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AKS </a:t>
            </a:r>
          </a:p>
          <a:p>
            <a:pPr algn="ctr"/>
            <a:r>
              <a:rPr lang="en-US" sz="1800" dirty="0"/>
              <a:t>Load Balancer</a:t>
            </a:r>
          </a:p>
        </p:txBody>
      </p:sp>
      <p:pic>
        <p:nvPicPr>
          <p:cNvPr id="38" name="Graphic 37" descr="User">
            <a:extLst>
              <a:ext uri="{FF2B5EF4-FFF2-40B4-BE49-F238E27FC236}">
                <a16:creationId xmlns:a16="http://schemas.microsoft.com/office/drawing/2014/main" xmlns="" id="{78AC40BA-83BA-C746-B197-5E56402D926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21248" y="5389934"/>
            <a:ext cx="914400" cy="9144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49DC1939-0B8E-9243-A332-1398BBE5B88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987393" y="5907939"/>
            <a:ext cx="1386533" cy="14085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88751CC-6981-1644-9880-8D335D112E58}"/>
              </a:ext>
            </a:extLst>
          </p:cNvPr>
          <p:cNvSpPr txBox="1"/>
          <p:nvPr/>
        </p:nvSpPr>
        <p:spPr>
          <a:xfrm>
            <a:off x="187126" y="6249934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Users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C2181CBE-AB6F-0E44-8CBB-D077372DC271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3409935" y="5907939"/>
            <a:ext cx="620432" cy="178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2AECE558-665D-0041-900F-4F65DE840CAE}"/>
              </a:ext>
            </a:extLst>
          </p:cNvPr>
          <p:cNvCxnSpPr>
            <a:cxnSpLocks/>
            <a:stCxn id="11" idx="3"/>
            <a:endCxn id="60" idx="1"/>
          </p:cNvCxnSpPr>
          <p:nvPr/>
        </p:nvCxnSpPr>
        <p:spPr>
          <a:xfrm flipV="1">
            <a:off x="5066376" y="5873121"/>
            <a:ext cx="1220850" cy="3660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C527E643-B12E-2040-A5FB-9EF6DADB0393}"/>
              </a:ext>
            </a:extLst>
          </p:cNvPr>
          <p:cNvSpPr/>
          <p:nvPr/>
        </p:nvSpPr>
        <p:spPr>
          <a:xfrm>
            <a:off x="6287226" y="4114800"/>
            <a:ext cx="3428098" cy="26322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Google Shape;660;p35">
            <a:extLst>
              <a:ext uri="{FF2B5EF4-FFF2-40B4-BE49-F238E27FC236}">
                <a16:creationId xmlns:a16="http://schemas.microsoft.com/office/drawing/2014/main" xmlns="" id="{D66C3FA6-C9EA-E64D-83D2-975F3204B846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87226" y="5394861"/>
            <a:ext cx="956530" cy="95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37;p35">
            <a:extLst>
              <a:ext uri="{FF2B5EF4-FFF2-40B4-BE49-F238E27FC236}">
                <a16:creationId xmlns:a16="http://schemas.microsoft.com/office/drawing/2014/main" xmlns="" id="{845DE65D-3C81-944A-B815-81493A6BD492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27706" y="5383044"/>
            <a:ext cx="959685" cy="95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38;p35">
            <a:extLst>
              <a:ext uri="{FF2B5EF4-FFF2-40B4-BE49-F238E27FC236}">
                <a16:creationId xmlns:a16="http://schemas.microsoft.com/office/drawing/2014/main" xmlns="" id="{A75D0226-CC3E-3447-B97F-8E054A542305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755639" y="5344880"/>
            <a:ext cx="959685" cy="959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4E523F13-3925-EB48-BFCB-4B38FF34D0E6}"/>
              </a:ext>
            </a:extLst>
          </p:cNvPr>
          <p:cNvCxnSpPr>
            <a:cxnSpLocks/>
          </p:cNvCxnSpPr>
          <p:nvPr/>
        </p:nvCxnSpPr>
        <p:spPr>
          <a:xfrm>
            <a:off x="7222291" y="6018441"/>
            <a:ext cx="305415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F3653B46-CFBC-734A-8C23-8D2CBB9A056F}"/>
              </a:ext>
            </a:extLst>
          </p:cNvPr>
          <p:cNvCxnSpPr>
            <a:cxnSpLocks/>
          </p:cNvCxnSpPr>
          <p:nvPr/>
        </p:nvCxnSpPr>
        <p:spPr>
          <a:xfrm flipH="1">
            <a:off x="8432193" y="6018441"/>
            <a:ext cx="415196" cy="799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F1EF0B3C-CE79-284C-B07B-D49E535F5B4C}"/>
              </a:ext>
            </a:extLst>
          </p:cNvPr>
          <p:cNvSpPr txBox="1"/>
          <p:nvPr/>
        </p:nvSpPr>
        <p:spPr>
          <a:xfrm>
            <a:off x="7294133" y="6370414"/>
            <a:ext cx="14965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Nginx App1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4DB36D9C-7373-F247-A1AC-A3FEB1CA7448}"/>
              </a:ext>
            </a:extLst>
          </p:cNvPr>
          <p:cNvSpPr txBox="1"/>
          <p:nvPr/>
        </p:nvSpPr>
        <p:spPr>
          <a:xfrm>
            <a:off x="343322" y="5133595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http://&lt;public-</a:t>
            </a:r>
            <a:r>
              <a:rPr lang="en-US" sz="1600" dirty="0" err="1"/>
              <a:t>ip</a:t>
            </a:r>
            <a:r>
              <a:rPr lang="en-US" sz="1600" dirty="0"/>
              <a:t>&gt;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xmlns="" id="{93D2E742-8790-694F-822B-4349D8DC6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54912" y="2422623"/>
            <a:ext cx="1123937" cy="112393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16DA3280-5534-3C44-B7EA-04C42B735F93}"/>
              </a:ext>
            </a:extLst>
          </p:cNvPr>
          <p:cNvSpPr txBox="1"/>
          <p:nvPr/>
        </p:nvSpPr>
        <p:spPr>
          <a:xfrm>
            <a:off x="10742029" y="2528192"/>
            <a:ext cx="22067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AKS Cluster</a:t>
            </a:r>
          </a:p>
          <a:p>
            <a:pPr algn="ctr"/>
            <a:r>
              <a:rPr lang="en-US" dirty="0"/>
              <a:t>Control Plane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xmlns="" id="{3939580E-1453-5946-9651-8A3427C5A7B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976836" y="2464499"/>
            <a:ext cx="1063211" cy="1063211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6CCE0DE9-EF16-0E47-A811-6CAE95BCA73B}"/>
              </a:ext>
            </a:extLst>
          </p:cNvPr>
          <p:cNvSpPr txBox="1"/>
          <p:nvPr/>
        </p:nvSpPr>
        <p:spPr>
          <a:xfrm>
            <a:off x="2629717" y="1989819"/>
            <a:ext cx="1695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Azure Container</a:t>
            </a:r>
          </a:p>
          <a:p>
            <a:pPr algn="ctr"/>
            <a:r>
              <a:rPr lang="en-US" sz="1800" dirty="0"/>
              <a:t>Registry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F611D4D-C3E5-F648-9222-11521C5A709B}"/>
              </a:ext>
            </a:extLst>
          </p:cNvPr>
          <p:cNvSpPr txBox="1"/>
          <p:nvPr/>
        </p:nvSpPr>
        <p:spPr>
          <a:xfrm>
            <a:off x="4493131" y="2967354"/>
            <a:ext cx="33854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Pull Docker Image from ACR</a:t>
            </a:r>
          </a:p>
        </p:txBody>
      </p:sp>
      <p:sp>
        <p:nvSpPr>
          <p:cNvPr id="97" name="Title 3">
            <a:extLst>
              <a:ext uri="{FF2B5EF4-FFF2-40B4-BE49-F238E27FC236}">
                <a16:creationId xmlns:a16="http://schemas.microsoft.com/office/drawing/2014/main" xmlns="" id="{376213D1-E3B2-0246-B45F-0991D269CD9C}"/>
              </a:ext>
            </a:extLst>
          </p:cNvPr>
          <p:cNvSpPr txBox="1">
            <a:spLocks/>
          </p:cNvSpPr>
          <p:nvPr/>
        </p:nvSpPr>
        <p:spPr>
          <a:xfrm>
            <a:off x="578448" y="-238959"/>
            <a:ext cx="13591564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 fontScale="92500"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Pull Docker Images from ACR using </a:t>
            </a:r>
            <a:r>
              <a:rPr lang="en-US" dirty="0">
                <a:solidFill>
                  <a:srgbClr val="00B050"/>
                </a:solidFill>
              </a:rPr>
              <a:t>Service Principal </a:t>
            </a:r>
          </a:p>
        </p:txBody>
      </p:sp>
      <p:pic>
        <p:nvPicPr>
          <p:cNvPr id="45" name="Graphic 44" descr="Programmer">
            <a:extLst>
              <a:ext uri="{FF2B5EF4-FFF2-40B4-BE49-F238E27FC236}">
                <a16:creationId xmlns:a16="http://schemas.microsoft.com/office/drawing/2014/main" xmlns="" id="{CB11EF2A-0854-014B-8BE2-95B4F6483DD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356797" y="925433"/>
            <a:ext cx="914400" cy="914400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7E5A4F66-E03A-8A4A-8089-1D1AC47B72EF}"/>
              </a:ext>
            </a:extLst>
          </p:cNvPr>
          <p:cNvSpPr txBox="1"/>
          <p:nvPr/>
        </p:nvSpPr>
        <p:spPr>
          <a:xfrm>
            <a:off x="157073" y="656489"/>
            <a:ext cx="1858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Docker Developer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xmlns="" id="{505D661A-E57B-F34C-BAD9-2724F0A8AE83}"/>
              </a:ext>
            </a:extLst>
          </p:cNvPr>
          <p:cNvCxnSpPr>
            <a:stCxn id="45" idx="2"/>
            <a:endCxn id="21" idx="1"/>
          </p:cNvCxnSpPr>
          <p:nvPr/>
        </p:nvCxnSpPr>
        <p:spPr>
          <a:xfrm rot="16200000" flipH="1">
            <a:off x="1317280" y="1336549"/>
            <a:ext cx="1156272" cy="2162839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A18A4EF2-86D8-9C4F-9C44-EF44596370FC}"/>
              </a:ext>
            </a:extLst>
          </p:cNvPr>
          <p:cNvSpPr txBox="1"/>
          <p:nvPr/>
        </p:nvSpPr>
        <p:spPr>
          <a:xfrm>
            <a:off x="908473" y="2618459"/>
            <a:ext cx="1871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Build and Push</a:t>
            </a:r>
          </a:p>
          <a:p>
            <a:r>
              <a:rPr lang="en-US" dirty="0">
                <a:solidFill>
                  <a:srgbClr val="0070C0"/>
                </a:solidFill>
              </a:rPr>
              <a:t>Docker Image</a:t>
            </a:r>
          </a:p>
        </p:txBody>
      </p:sp>
      <p:pic>
        <p:nvPicPr>
          <p:cNvPr id="39" name="Google Shape;171;p19">
            <a:extLst>
              <a:ext uri="{FF2B5EF4-FFF2-40B4-BE49-F238E27FC236}">
                <a16:creationId xmlns:a16="http://schemas.microsoft.com/office/drawing/2014/main" xmlns="" id="{7A8AD394-DFA4-B548-8551-24127EA3237D}"/>
              </a:ext>
            </a:extLst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637644" y="4220121"/>
            <a:ext cx="1011913" cy="98150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38D47A2-3E10-7B4D-ADA2-9AEFF726A905}"/>
              </a:ext>
            </a:extLst>
          </p:cNvPr>
          <p:cNvSpPr/>
          <p:nvPr/>
        </p:nvSpPr>
        <p:spPr>
          <a:xfrm>
            <a:off x="10145942" y="4220121"/>
            <a:ext cx="2829697" cy="332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docker-server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819D037-3BCF-1D49-9C16-693B379BD2AB}"/>
              </a:ext>
            </a:extLst>
          </p:cNvPr>
          <p:cNvSpPr/>
          <p:nvPr/>
        </p:nvSpPr>
        <p:spPr>
          <a:xfrm>
            <a:off x="10150380" y="4694267"/>
            <a:ext cx="2829697" cy="332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docker-username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BA1491B2-478D-8C4C-B8FF-C4A070CB68E0}"/>
              </a:ext>
            </a:extLst>
          </p:cNvPr>
          <p:cNvSpPr/>
          <p:nvPr/>
        </p:nvSpPr>
        <p:spPr>
          <a:xfrm>
            <a:off x="10157642" y="5202645"/>
            <a:ext cx="2829697" cy="332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docker-password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ED5F4EB0-40C9-0A42-91DF-38FC6A553DE8}"/>
              </a:ext>
            </a:extLst>
          </p:cNvPr>
          <p:cNvCxnSpPr>
            <a:stCxn id="39" idx="3"/>
            <a:endCxn id="4" idx="1"/>
          </p:cNvCxnSpPr>
          <p:nvPr/>
        </p:nvCxnSpPr>
        <p:spPr>
          <a:xfrm flipV="1">
            <a:off x="9649557" y="4386373"/>
            <a:ext cx="496385" cy="32450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BDE4C0CB-C7C2-AD46-B056-40D0491B156C}"/>
              </a:ext>
            </a:extLst>
          </p:cNvPr>
          <p:cNvCxnSpPr>
            <a:stCxn id="39" idx="3"/>
            <a:endCxn id="43" idx="1"/>
          </p:cNvCxnSpPr>
          <p:nvPr/>
        </p:nvCxnSpPr>
        <p:spPr>
          <a:xfrm>
            <a:off x="9649557" y="4710875"/>
            <a:ext cx="500823" cy="14964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0749AA05-9FE3-1F41-8FEB-59ADDB6EF17D}"/>
              </a:ext>
            </a:extLst>
          </p:cNvPr>
          <p:cNvCxnSpPr>
            <a:stCxn id="39" idx="3"/>
            <a:endCxn id="44" idx="1"/>
          </p:cNvCxnSpPr>
          <p:nvPr/>
        </p:nvCxnSpPr>
        <p:spPr>
          <a:xfrm>
            <a:off x="9649557" y="4710875"/>
            <a:ext cx="508085" cy="65802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BADD88AA-C567-5F44-9D74-AAECBB2E5446}"/>
              </a:ext>
            </a:extLst>
          </p:cNvPr>
          <p:cNvCxnSpPr>
            <a:stCxn id="61" idx="3"/>
            <a:endCxn id="39" idx="2"/>
          </p:cNvCxnSpPr>
          <p:nvPr/>
        </p:nvCxnSpPr>
        <p:spPr>
          <a:xfrm flipV="1">
            <a:off x="8487391" y="5201629"/>
            <a:ext cx="656210" cy="66125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xmlns="" id="{3C958D6F-959A-D847-83FD-9F347461DAC9}"/>
              </a:ext>
            </a:extLst>
          </p:cNvPr>
          <p:cNvCxnSpPr>
            <a:cxnSpLocks/>
            <a:endCxn id="21" idx="3"/>
          </p:cNvCxnSpPr>
          <p:nvPr/>
        </p:nvCxnSpPr>
        <p:spPr>
          <a:xfrm rot="10800000">
            <a:off x="4040047" y="2996106"/>
            <a:ext cx="3961228" cy="2348775"/>
          </a:xfrm>
          <a:prstGeom prst="bentConnector3">
            <a:avLst>
              <a:gd name="adj1" fmla="val -535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3">
            <a:extLst>
              <a:ext uri="{FF2B5EF4-FFF2-40B4-BE49-F238E27FC236}">
                <a16:creationId xmlns:a16="http://schemas.microsoft.com/office/drawing/2014/main" xmlns="" id="{6D690F4B-9D8F-3141-AE53-28785930D488}"/>
              </a:ext>
            </a:extLst>
          </p:cNvPr>
          <p:cNvSpPr txBox="1">
            <a:spLocks/>
          </p:cNvSpPr>
          <p:nvPr/>
        </p:nvSpPr>
        <p:spPr>
          <a:xfrm>
            <a:off x="199484" y="443784"/>
            <a:ext cx="13864826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Run on Azure AKS Nodepools</a:t>
            </a:r>
          </a:p>
        </p:txBody>
      </p:sp>
    </p:spTree>
    <p:extLst>
      <p:ext uri="{BB962C8B-B14F-4D97-AF65-F5344CB8AC3E}">
        <p14:creationId xmlns:p14="http://schemas.microsoft.com/office/powerpoint/2010/main" val="2899700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9826CD7-5501-0847-AF6B-577EAE0A7B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73392CA-3801-1A40-A789-F01C82EDE2ED}"/>
              </a:ext>
            </a:extLst>
          </p:cNvPr>
          <p:cNvSpPr/>
          <p:nvPr/>
        </p:nvSpPr>
        <p:spPr>
          <a:xfrm>
            <a:off x="2171700" y="1566015"/>
            <a:ext cx="11471307" cy="5654158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19A803-5AEB-0741-AB8C-334BE629912E}"/>
              </a:ext>
            </a:extLst>
          </p:cNvPr>
          <p:cNvSpPr txBox="1"/>
          <p:nvPr/>
        </p:nvSpPr>
        <p:spPr>
          <a:xfrm>
            <a:off x="2171700" y="1555798"/>
            <a:ext cx="1684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5896354-820D-714D-BF9D-A19789849DC1}"/>
              </a:ext>
            </a:extLst>
          </p:cNvPr>
          <p:cNvSpPr/>
          <p:nvPr/>
        </p:nvSpPr>
        <p:spPr>
          <a:xfrm>
            <a:off x="5245100" y="2004574"/>
            <a:ext cx="8029466" cy="4974299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3ADAB57-6029-1647-B433-64E016BD7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291474" y="2045997"/>
            <a:ext cx="597357" cy="5973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E02B365-5C8A-1245-9867-5B141313E383}"/>
              </a:ext>
            </a:extLst>
          </p:cNvPr>
          <p:cNvSpPr txBox="1"/>
          <p:nvPr/>
        </p:nvSpPr>
        <p:spPr>
          <a:xfrm>
            <a:off x="5888831" y="2101164"/>
            <a:ext cx="2206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AKS Cluster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1AA1B307-9A22-5C49-9E9A-FD8A1B9E2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30367" y="5391716"/>
            <a:ext cx="1036009" cy="103600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D72AC1DC-BEEB-C644-B48B-5E8E174A53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373926" y="5389934"/>
            <a:ext cx="1036009" cy="10360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1CB11EC-8DF7-E542-BDA9-ACD664875F3C}"/>
              </a:ext>
            </a:extLst>
          </p:cNvPr>
          <p:cNvSpPr txBox="1"/>
          <p:nvPr/>
        </p:nvSpPr>
        <p:spPr>
          <a:xfrm>
            <a:off x="2310838" y="6366830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Public IP</a:t>
            </a:r>
          </a:p>
          <a:p>
            <a:r>
              <a:rPr lang="en-US" sz="1800" dirty="0"/>
              <a:t>App1 LB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04868FF-9A9C-BD43-9F19-C3EA26273C39}"/>
              </a:ext>
            </a:extLst>
          </p:cNvPr>
          <p:cNvSpPr txBox="1"/>
          <p:nvPr/>
        </p:nvSpPr>
        <p:spPr>
          <a:xfrm>
            <a:off x="3741162" y="6507145"/>
            <a:ext cx="1503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AKS </a:t>
            </a:r>
          </a:p>
          <a:p>
            <a:pPr algn="ctr"/>
            <a:r>
              <a:rPr lang="en-US" sz="1800" dirty="0"/>
              <a:t>Load Balancer</a:t>
            </a:r>
          </a:p>
        </p:txBody>
      </p:sp>
      <p:pic>
        <p:nvPicPr>
          <p:cNvPr id="38" name="Graphic 37" descr="User">
            <a:extLst>
              <a:ext uri="{FF2B5EF4-FFF2-40B4-BE49-F238E27FC236}">
                <a16:creationId xmlns:a16="http://schemas.microsoft.com/office/drawing/2014/main" xmlns="" id="{78AC40BA-83BA-C746-B197-5E56402D926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21248" y="5389934"/>
            <a:ext cx="914400" cy="9144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49DC1939-0B8E-9243-A332-1398BBE5B88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987393" y="5907939"/>
            <a:ext cx="1386533" cy="14085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88751CC-6981-1644-9880-8D335D112E58}"/>
              </a:ext>
            </a:extLst>
          </p:cNvPr>
          <p:cNvSpPr txBox="1"/>
          <p:nvPr/>
        </p:nvSpPr>
        <p:spPr>
          <a:xfrm>
            <a:off x="187126" y="6249934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Users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C2181CBE-AB6F-0E44-8CBB-D077372DC271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3409935" y="5907939"/>
            <a:ext cx="620432" cy="178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2AECE558-665D-0041-900F-4F65DE840CAE}"/>
              </a:ext>
            </a:extLst>
          </p:cNvPr>
          <p:cNvCxnSpPr>
            <a:cxnSpLocks/>
            <a:stCxn id="11" idx="3"/>
            <a:endCxn id="60" idx="1"/>
          </p:cNvCxnSpPr>
          <p:nvPr/>
        </p:nvCxnSpPr>
        <p:spPr>
          <a:xfrm flipV="1">
            <a:off x="5066376" y="5465348"/>
            <a:ext cx="1220850" cy="444373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C527E643-B12E-2040-A5FB-9EF6DADB0393}"/>
              </a:ext>
            </a:extLst>
          </p:cNvPr>
          <p:cNvSpPr/>
          <p:nvPr/>
        </p:nvSpPr>
        <p:spPr>
          <a:xfrm>
            <a:off x="6287226" y="3707027"/>
            <a:ext cx="3428098" cy="26322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Google Shape;660;p35">
            <a:extLst>
              <a:ext uri="{FF2B5EF4-FFF2-40B4-BE49-F238E27FC236}">
                <a16:creationId xmlns:a16="http://schemas.microsoft.com/office/drawing/2014/main" xmlns="" id="{D66C3FA6-C9EA-E64D-83D2-975F3204B846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87226" y="4987088"/>
            <a:ext cx="956530" cy="95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37;p35">
            <a:extLst>
              <a:ext uri="{FF2B5EF4-FFF2-40B4-BE49-F238E27FC236}">
                <a16:creationId xmlns:a16="http://schemas.microsoft.com/office/drawing/2014/main" xmlns="" id="{845DE65D-3C81-944A-B815-81493A6BD492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27706" y="4975271"/>
            <a:ext cx="959685" cy="95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38;p35">
            <a:extLst>
              <a:ext uri="{FF2B5EF4-FFF2-40B4-BE49-F238E27FC236}">
                <a16:creationId xmlns:a16="http://schemas.microsoft.com/office/drawing/2014/main" xmlns="" id="{A75D0226-CC3E-3447-B97F-8E054A542305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755639" y="4937107"/>
            <a:ext cx="959685" cy="959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4E523F13-3925-EB48-BFCB-4B38FF34D0E6}"/>
              </a:ext>
            </a:extLst>
          </p:cNvPr>
          <p:cNvCxnSpPr>
            <a:cxnSpLocks/>
          </p:cNvCxnSpPr>
          <p:nvPr/>
        </p:nvCxnSpPr>
        <p:spPr>
          <a:xfrm>
            <a:off x="7222291" y="5610668"/>
            <a:ext cx="305415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F3653B46-CFBC-734A-8C23-8D2CBB9A056F}"/>
              </a:ext>
            </a:extLst>
          </p:cNvPr>
          <p:cNvCxnSpPr>
            <a:cxnSpLocks/>
          </p:cNvCxnSpPr>
          <p:nvPr/>
        </p:nvCxnSpPr>
        <p:spPr>
          <a:xfrm flipH="1">
            <a:off x="8432193" y="5610668"/>
            <a:ext cx="415196" cy="799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F1EF0B3C-CE79-284C-B07B-D49E535F5B4C}"/>
              </a:ext>
            </a:extLst>
          </p:cNvPr>
          <p:cNvSpPr txBox="1"/>
          <p:nvPr/>
        </p:nvSpPr>
        <p:spPr>
          <a:xfrm>
            <a:off x="7294133" y="5962641"/>
            <a:ext cx="14965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Nginx App1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4DB36D9C-7373-F247-A1AC-A3FEB1CA7448}"/>
              </a:ext>
            </a:extLst>
          </p:cNvPr>
          <p:cNvSpPr txBox="1"/>
          <p:nvPr/>
        </p:nvSpPr>
        <p:spPr>
          <a:xfrm>
            <a:off x="343322" y="5133595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http://&lt;public-</a:t>
            </a:r>
            <a:r>
              <a:rPr lang="en-US" sz="1600" dirty="0" err="1"/>
              <a:t>ip</a:t>
            </a:r>
            <a:r>
              <a:rPr lang="en-US" sz="1600" dirty="0"/>
              <a:t>&gt;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xmlns="" id="{93D2E742-8790-694F-822B-4349D8DC6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750722" y="2045997"/>
            <a:ext cx="1123937" cy="112393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16DA3280-5534-3C44-B7EA-04C42B735F93}"/>
              </a:ext>
            </a:extLst>
          </p:cNvPr>
          <p:cNvSpPr txBox="1"/>
          <p:nvPr/>
        </p:nvSpPr>
        <p:spPr>
          <a:xfrm>
            <a:off x="11037839" y="2151566"/>
            <a:ext cx="22067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AKS Cluster</a:t>
            </a:r>
          </a:p>
          <a:p>
            <a:pPr algn="ctr"/>
            <a:r>
              <a:rPr lang="en-US" dirty="0"/>
              <a:t>Control Plane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xmlns="" id="{3939580E-1453-5946-9651-8A3427C5A7B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976836" y="2464499"/>
            <a:ext cx="1063211" cy="1063211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6CCE0DE9-EF16-0E47-A811-6CAE95BCA73B}"/>
              </a:ext>
            </a:extLst>
          </p:cNvPr>
          <p:cNvSpPr txBox="1"/>
          <p:nvPr/>
        </p:nvSpPr>
        <p:spPr>
          <a:xfrm>
            <a:off x="2629717" y="1989819"/>
            <a:ext cx="1695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Azure Container</a:t>
            </a:r>
          </a:p>
          <a:p>
            <a:pPr algn="ctr"/>
            <a:r>
              <a:rPr lang="en-US" sz="1800" dirty="0"/>
              <a:t>Registry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F611D4D-C3E5-F648-9222-11521C5A709B}"/>
              </a:ext>
            </a:extLst>
          </p:cNvPr>
          <p:cNvSpPr txBox="1"/>
          <p:nvPr/>
        </p:nvSpPr>
        <p:spPr>
          <a:xfrm>
            <a:off x="4493131" y="2967354"/>
            <a:ext cx="33854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Pull Docker Image from ACR</a:t>
            </a:r>
          </a:p>
        </p:txBody>
      </p:sp>
      <p:sp>
        <p:nvSpPr>
          <p:cNvPr id="97" name="Title 3">
            <a:extLst>
              <a:ext uri="{FF2B5EF4-FFF2-40B4-BE49-F238E27FC236}">
                <a16:creationId xmlns:a16="http://schemas.microsoft.com/office/drawing/2014/main" xmlns="" id="{376213D1-E3B2-0246-B45F-0991D269CD9C}"/>
              </a:ext>
            </a:extLst>
          </p:cNvPr>
          <p:cNvSpPr txBox="1">
            <a:spLocks/>
          </p:cNvSpPr>
          <p:nvPr/>
        </p:nvSpPr>
        <p:spPr>
          <a:xfrm>
            <a:off x="590805" y="-238959"/>
            <a:ext cx="13591564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 fontScale="92500"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Pull Docker Images from ACR using </a:t>
            </a:r>
            <a:r>
              <a:rPr lang="en-US" dirty="0">
                <a:solidFill>
                  <a:srgbClr val="00B050"/>
                </a:solidFill>
              </a:rPr>
              <a:t>Service Principal</a:t>
            </a:r>
          </a:p>
        </p:txBody>
      </p:sp>
      <p:pic>
        <p:nvPicPr>
          <p:cNvPr id="45" name="Graphic 44" descr="Programmer">
            <a:extLst>
              <a:ext uri="{FF2B5EF4-FFF2-40B4-BE49-F238E27FC236}">
                <a16:creationId xmlns:a16="http://schemas.microsoft.com/office/drawing/2014/main" xmlns="" id="{CB11EF2A-0854-014B-8BE2-95B4F6483DD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356797" y="925433"/>
            <a:ext cx="914400" cy="914400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7E5A4F66-E03A-8A4A-8089-1D1AC47B72EF}"/>
              </a:ext>
            </a:extLst>
          </p:cNvPr>
          <p:cNvSpPr txBox="1"/>
          <p:nvPr/>
        </p:nvSpPr>
        <p:spPr>
          <a:xfrm>
            <a:off x="157073" y="656489"/>
            <a:ext cx="1858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Docker Developer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xmlns="" id="{505D661A-E57B-F34C-BAD9-2724F0A8AE83}"/>
              </a:ext>
            </a:extLst>
          </p:cNvPr>
          <p:cNvCxnSpPr>
            <a:stCxn id="45" idx="2"/>
            <a:endCxn id="21" idx="1"/>
          </p:cNvCxnSpPr>
          <p:nvPr/>
        </p:nvCxnSpPr>
        <p:spPr>
          <a:xfrm rot="16200000" flipH="1">
            <a:off x="1317280" y="1336549"/>
            <a:ext cx="1156272" cy="2162839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A18A4EF2-86D8-9C4F-9C44-EF44596370FC}"/>
              </a:ext>
            </a:extLst>
          </p:cNvPr>
          <p:cNvSpPr txBox="1"/>
          <p:nvPr/>
        </p:nvSpPr>
        <p:spPr>
          <a:xfrm>
            <a:off x="908473" y="2618459"/>
            <a:ext cx="1871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Build and Push</a:t>
            </a:r>
          </a:p>
          <a:p>
            <a:r>
              <a:rPr lang="en-US" dirty="0">
                <a:solidFill>
                  <a:srgbClr val="0070C0"/>
                </a:solidFill>
              </a:rPr>
              <a:t>Docker Image</a:t>
            </a:r>
          </a:p>
        </p:txBody>
      </p:sp>
      <p:pic>
        <p:nvPicPr>
          <p:cNvPr id="39" name="Google Shape;171;p19">
            <a:extLst>
              <a:ext uri="{FF2B5EF4-FFF2-40B4-BE49-F238E27FC236}">
                <a16:creationId xmlns:a16="http://schemas.microsoft.com/office/drawing/2014/main" xmlns="" id="{7A8AD394-DFA4-B548-8551-24127EA3237D}"/>
              </a:ext>
            </a:extLst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637644" y="3812348"/>
            <a:ext cx="1011913" cy="98150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38D47A2-3E10-7B4D-ADA2-9AEFF726A905}"/>
              </a:ext>
            </a:extLst>
          </p:cNvPr>
          <p:cNvSpPr/>
          <p:nvPr/>
        </p:nvSpPr>
        <p:spPr>
          <a:xfrm>
            <a:off x="10145942" y="3812348"/>
            <a:ext cx="2829697" cy="332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docker-server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819D037-3BCF-1D49-9C16-693B379BD2AB}"/>
              </a:ext>
            </a:extLst>
          </p:cNvPr>
          <p:cNvSpPr/>
          <p:nvPr/>
        </p:nvSpPr>
        <p:spPr>
          <a:xfrm>
            <a:off x="10150380" y="4286494"/>
            <a:ext cx="2829697" cy="332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docker-username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BA1491B2-478D-8C4C-B8FF-C4A070CB68E0}"/>
              </a:ext>
            </a:extLst>
          </p:cNvPr>
          <p:cNvSpPr/>
          <p:nvPr/>
        </p:nvSpPr>
        <p:spPr>
          <a:xfrm>
            <a:off x="10157642" y="4794872"/>
            <a:ext cx="2829697" cy="332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docker-password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ED5F4EB0-40C9-0A42-91DF-38FC6A553DE8}"/>
              </a:ext>
            </a:extLst>
          </p:cNvPr>
          <p:cNvCxnSpPr>
            <a:stCxn id="39" idx="3"/>
            <a:endCxn id="4" idx="1"/>
          </p:cNvCxnSpPr>
          <p:nvPr/>
        </p:nvCxnSpPr>
        <p:spPr>
          <a:xfrm flipV="1">
            <a:off x="9649557" y="3978600"/>
            <a:ext cx="496385" cy="32450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BDE4C0CB-C7C2-AD46-B056-40D0491B156C}"/>
              </a:ext>
            </a:extLst>
          </p:cNvPr>
          <p:cNvCxnSpPr>
            <a:stCxn id="39" idx="3"/>
            <a:endCxn id="43" idx="1"/>
          </p:cNvCxnSpPr>
          <p:nvPr/>
        </p:nvCxnSpPr>
        <p:spPr>
          <a:xfrm>
            <a:off x="9649557" y="4303102"/>
            <a:ext cx="500823" cy="14964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0749AA05-9FE3-1F41-8FEB-59ADDB6EF17D}"/>
              </a:ext>
            </a:extLst>
          </p:cNvPr>
          <p:cNvCxnSpPr>
            <a:stCxn id="39" idx="3"/>
            <a:endCxn id="44" idx="1"/>
          </p:cNvCxnSpPr>
          <p:nvPr/>
        </p:nvCxnSpPr>
        <p:spPr>
          <a:xfrm>
            <a:off x="9649557" y="4303102"/>
            <a:ext cx="508085" cy="65802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BADD88AA-C567-5F44-9D74-AAECBB2E5446}"/>
              </a:ext>
            </a:extLst>
          </p:cNvPr>
          <p:cNvCxnSpPr>
            <a:stCxn id="61" idx="3"/>
            <a:endCxn id="39" idx="2"/>
          </p:cNvCxnSpPr>
          <p:nvPr/>
        </p:nvCxnSpPr>
        <p:spPr>
          <a:xfrm flipV="1">
            <a:off x="8487391" y="4793856"/>
            <a:ext cx="656210" cy="66125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xmlns="" id="{3C958D6F-959A-D847-83FD-9F347461DAC9}"/>
              </a:ext>
            </a:extLst>
          </p:cNvPr>
          <p:cNvCxnSpPr>
            <a:cxnSpLocks/>
            <a:endCxn id="21" idx="3"/>
          </p:cNvCxnSpPr>
          <p:nvPr/>
        </p:nvCxnSpPr>
        <p:spPr>
          <a:xfrm rot="10800000">
            <a:off x="4040047" y="2996106"/>
            <a:ext cx="3961228" cy="2348775"/>
          </a:xfrm>
          <a:prstGeom prst="bentConnector3">
            <a:avLst>
              <a:gd name="adj1" fmla="val -535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C53C6AF-D7D5-D345-A539-2E9385D54C6C}"/>
              </a:ext>
            </a:extLst>
          </p:cNvPr>
          <p:cNvSpPr/>
          <p:nvPr/>
        </p:nvSpPr>
        <p:spPr>
          <a:xfrm>
            <a:off x="6128951" y="3527710"/>
            <a:ext cx="3781168" cy="3231436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B687F69-0C65-C749-B564-61536D37FC47}"/>
              </a:ext>
            </a:extLst>
          </p:cNvPr>
          <p:cNvSpPr txBox="1"/>
          <p:nvPr/>
        </p:nvSpPr>
        <p:spPr>
          <a:xfrm>
            <a:off x="6978071" y="6344758"/>
            <a:ext cx="2229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Node - ACI</a:t>
            </a:r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xmlns="" id="{F696BA9E-D8AA-8647-9501-BE5C7D516904}"/>
              </a:ext>
            </a:extLst>
          </p:cNvPr>
          <p:cNvSpPr txBox="1">
            <a:spLocks/>
          </p:cNvSpPr>
          <p:nvPr/>
        </p:nvSpPr>
        <p:spPr>
          <a:xfrm>
            <a:off x="199484" y="443784"/>
            <a:ext cx="13864826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Run on Azure Virtual Nodes</a:t>
            </a:r>
          </a:p>
        </p:txBody>
      </p:sp>
    </p:spTree>
    <p:extLst>
      <p:ext uri="{BB962C8B-B14F-4D97-AF65-F5344CB8AC3E}">
        <p14:creationId xmlns:p14="http://schemas.microsoft.com/office/powerpoint/2010/main" val="1707269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9826CD7-5501-0847-AF6B-577EAE0A7B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97" name="Title 3">
            <a:extLst>
              <a:ext uri="{FF2B5EF4-FFF2-40B4-BE49-F238E27FC236}">
                <a16:creationId xmlns:a16="http://schemas.microsoft.com/office/drawing/2014/main" xmlns="" id="{376213D1-E3B2-0246-B45F-0991D269CD9C}"/>
              </a:ext>
            </a:extLst>
          </p:cNvPr>
          <p:cNvSpPr txBox="1">
            <a:spLocks/>
          </p:cNvSpPr>
          <p:nvPr/>
        </p:nvSpPr>
        <p:spPr>
          <a:xfrm>
            <a:off x="1118917" y="-7819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Azure DevOps Pipelines – </a:t>
            </a:r>
            <a:r>
              <a:rPr lang="en-US" sz="4000" dirty="0">
                <a:solidFill>
                  <a:srgbClr val="00B050"/>
                </a:solidFill>
              </a:rPr>
              <a:t>Build &amp; Push Docker Image to ACR</a:t>
            </a:r>
          </a:p>
        </p:txBody>
      </p:sp>
      <p:pic>
        <p:nvPicPr>
          <p:cNvPr id="45" name="Graphic 44" descr="Programmer">
            <a:extLst>
              <a:ext uri="{FF2B5EF4-FFF2-40B4-BE49-F238E27FC236}">
                <a16:creationId xmlns:a16="http://schemas.microsoft.com/office/drawing/2014/main" xmlns="" id="{CB11EF2A-0854-014B-8BE2-95B4F6483D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21488" y="5600647"/>
            <a:ext cx="977137" cy="9771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BC4ED53-86CF-3040-B9FD-6F29A5226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74" y="3010487"/>
            <a:ext cx="1088068" cy="108806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C10EE702-51E9-264B-8B4F-103E80430676}"/>
              </a:ext>
            </a:extLst>
          </p:cNvPr>
          <p:cNvCxnSpPr>
            <a:cxnSpLocks/>
            <a:stCxn id="45" idx="0"/>
            <a:endCxn id="4" idx="2"/>
          </p:cNvCxnSpPr>
          <p:nvPr/>
        </p:nvCxnSpPr>
        <p:spPr>
          <a:xfrm flipH="1" flipV="1">
            <a:off x="690708" y="4098555"/>
            <a:ext cx="19349" cy="15020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xmlns="" id="{BFFD6F9E-D149-4A4C-B424-530FA830AF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164655" y="2231480"/>
            <a:ext cx="766642" cy="7666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D51A8B68-B5B7-E149-A3F9-FDC164E4B6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4392" y="3061696"/>
            <a:ext cx="985651" cy="985651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B61A1D4B-DC29-5D46-BDB4-D7B15672D64D}"/>
              </a:ext>
            </a:extLst>
          </p:cNvPr>
          <p:cNvSpPr/>
          <p:nvPr/>
        </p:nvSpPr>
        <p:spPr>
          <a:xfrm>
            <a:off x="1830686" y="1496837"/>
            <a:ext cx="5771874" cy="4000535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3F47A8D4-785B-B54C-91F0-C77561B5F75C}"/>
              </a:ext>
            </a:extLst>
          </p:cNvPr>
          <p:cNvSpPr txBox="1"/>
          <p:nvPr/>
        </p:nvSpPr>
        <p:spPr>
          <a:xfrm>
            <a:off x="1938873" y="1530195"/>
            <a:ext cx="1684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Cloud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4BD65B8E-A73A-6B47-9D25-673B6E40A907}"/>
              </a:ext>
            </a:extLst>
          </p:cNvPr>
          <p:cNvSpPr/>
          <p:nvPr/>
        </p:nvSpPr>
        <p:spPr>
          <a:xfrm>
            <a:off x="2071164" y="2183914"/>
            <a:ext cx="3314988" cy="2820729"/>
          </a:xfrm>
          <a:prstGeom prst="rect">
            <a:avLst/>
          </a:prstGeom>
          <a:noFill/>
          <a:ln w="381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C3B094D-A3FA-9F4D-8F26-F4D23DBAC7A3}"/>
              </a:ext>
            </a:extLst>
          </p:cNvPr>
          <p:cNvSpPr txBox="1"/>
          <p:nvPr/>
        </p:nvSpPr>
        <p:spPr>
          <a:xfrm>
            <a:off x="2964861" y="2328923"/>
            <a:ext cx="20470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DevOps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78ED9DDA-73A6-9846-8554-7320D380815B}"/>
              </a:ext>
            </a:extLst>
          </p:cNvPr>
          <p:cNvSpPr txBox="1"/>
          <p:nvPr/>
        </p:nvSpPr>
        <p:spPr>
          <a:xfrm>
            <a:off x="2834373" y="4154043"/>
            <a:ext cx="20470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Pipelines</a:t>
            </a:r>
          </a:p>
          <a:p>
            <a:r>
              <a:rPr lang="en-US" dirty="0"/>
              <a:t>(Build &amp; Push)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B85D1E5-AB5D-204A-A2F7-A5D2D201F588}"/>
              </a:ext>
            </a:extLst>
          </p:cNvPr>
          <p:cNvSpPr txBox="1"/>
          <p:nvPr/>
        </p:nvSpPr>
        <p:spPr>
          <a:xfrm>
            <a:off x="177148" y="2759810"/>
            <a:ext cx="1151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3459D8C-EF4B-1442-8B30-9F34BAB73744}"/>
              </a:ext>
            </a:extLst>
          </p:cNvPr>
          <p:cNvSpPr txBox="1"/>
          <p:nvPr/>
        </p:nvSpPr>
        <p:spPr>
          <a:xfrm>
            <a:off x="91655" y="6623027"/>
            <a:ext cx="14491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B30CCB5C-1CBD-004A-B178-595A41F8CC34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1234742" y="3554521"/>
            <a:ext cx="2069650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55">
            <a:extLst>
              <a:ext uri="{FF2B5EF4-FFF2-40B4-BE49-F238E27FC236}">
                <a16:creationId xmlns:a16="http://schemas.microsoft.com/office/drawing/2014/main" xmlns="" id="{B98F005A-4D16-564A-BB67-DAA0508A75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887768" y="3024850"/>
            <a:ext cx="1063211" cy="106321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6EBC213-F38E-0C4F-A36D-755A074D583A}"/>
              </a:ext>
            </a:extLst>
          </p:cNvPr>
          <p:cNvSpPr txBox="1"/>
          <p:nvPr/>
        </p:nvSpPr>
        <p:spPr>
          <a:xfrm>
            <a:off x="5451121" y="4088061"/>
            <a:ext cx="20470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Container Registry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AA302AAA-89EF-5641-9EFD-24A1A0199BF7}"/>
              </a:ext>
            </a:extLst>
          </p:cNvPr>
          <p:cNvCxnSpPr>
            <a:cxnSpLocks/>
            <a:stCxn id="18" idx="3"/>
            <a:endCxn id="56" idx="1"/>
          </p:cNvCxnSpPr>
          <p:nvPr/>
        </p:nvCxnSpPr>
        <p:spPr>
          <a:xfrm>
            <a:off x="4290043" y="3554522"/>
            <a:ext cx="1597725" cy="19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774A19-E7B6-7142-8918-B97D95AEAF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3189" y="1342246"/>
            <a:ext cx="5356028" cy="59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2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72194E59-1CDD-F64D-96C1-D1FB80B832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E75F6107-BC1D-BF41-89E5-2EE8D8A7D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0504" y="837333"/>
            <a:ext cx="1780497" cy="178049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8E1D97EF-1955-9A49-8AA9-77E01BDEA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83569" y="2890256"/>
            <a:ext cx="1422788" cy="142278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4A33C075-B474-0A4D-8FF6-3E20E494C1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1596351" y="1386406"/>
            <a:ext cx="869325" cy="8693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46782472-A62E-EA49-9036-BF3B185BF2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83568" y="4653611"/>
            <a:ext cx="1176204" cy="117620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BDCA1EFD-B3C5-A541-B823-060C5E3EE9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91854" y="6338024"/>
            <a:ext cx="950380" cy="95038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D1CD3465-C91B-CD41-800E-1B481909EC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935931" y="3062970"/>
            <a:ext cx="1036009" cy="103600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E6A62978-B399-574D-9F80-8669AFB198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889294" y="1273709"/>
            <a:ext cx="1036009" cy="103600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634D01CF-EB18-864E-8448-6C1B58B2B7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5414097" y="6335201"/>
            <a:ext cx="1063208" cy="106320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3CFC2774-0C61-C048-9DD2-ADD0401B9240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1831853" y="6432365"/>
            <a:ext cx="820001" cy="107894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9B1F2E1B-C1AF-D14B-9108-2503FBE7FED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11647833" y="4825777"/>
            <a:ext cx="1004037" cy="100403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8B851839-27CC-0C46-AF9D-75601176403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2982566" y="4788311"/>
            <a:ext cx="942737" cy="94273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xmlns="" id="{16C97E48-8E49-654D-906D-0E54EB7361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7816360" y="1304970"/>
            <a:ext cx="1063211" cy="106321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xmlns="" id="{95DE907F-1F4A-DC46-92E4-4FBF3BB8B41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7850310" y="3089155"/>
            <a:ext cx="1063209" cy="10632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4DD845C7-EE90-1449-A99E-25E402FFA49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823147" y="4825778"/>
            <a:ext cx="898957" cy="89895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xmlns="" id="{75F10052-D212-4349-8527-67465978011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5406107" y="1153674"/>
            <a:ext cx="1276075" cy="1276075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xmlns="" id="{4B297AEC-CF44-AA4C-BD87-94D14DECC40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5417932" y="2971034"/>
            <a:ext cx="1063208" cy="1063208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xmlns="" id="{CBE9EFEE-5F1F-B14C-BA9F-20F4BE0C8C2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4"/>
              </a:ext>
            </a:extLst>
          </a:blip>
          <a:stretch>
            <a:fillRect/>
          </a:stretch>
        </p:blipFill>
        <p:spPr>
          <a:xfrm>
            <a:off x="5451040" y="4767003"/>
            <a:ext cx="812261" cy="812261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xmlns="" id="{2AFB4254-9C7D-6D4C-8DCD-8C12ED074D14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7816360" y="6475152"/>
            <a:ext cx="1029260" cy="10292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94C36A2-8293-9246-83B4-2F4693712F5F}"/>
              </a:ext>
            </a:extLst>
          </p:cNvPr>
          <p:cNvSpPr txBox="1"/>
          <p:nvPr/>
        </p:nvSpPr>
        <p:spPr>
          <a:xfrm>
            <a:off x="1774569" y="1436349"/>
            <a:ext cx="9057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</a:t>
            </a:r>
          </a:p>
          <a:p>
            <a:r>
              <a:rPr lang="en-US" dirty="0"/>
              <a:t>Disks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31EDC1E-B912-7F43-9921-87DE015A3071}"/>
              </a:ext>
            </a:extLst>
          </p:cNvPr>
          <p:cNvSpPr txBox="1"/>
          <p:nvPr/>
        </p:nvSpPr>
        <p:spPr>
          <a:xfrm>
            <a:off x="1587819" y="3264801"/>
            <a:ext cx="9909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73F7039-AA1E-A341-AE9F-6173F0C0E1F3}"/>
              </a:ext>
            </a:extLst>
          </p:cNvPr>
          <p:cNvSpPr txBox="1"/>
          <p:nvPr/>
        </p:nvSpPr>
        <p:spPr>
          <a:xfrm>
            <a:off x="1627239" y="4872964"/>
            <a:ext cx="841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</a:t>
            </a:r>
          </a:p>
          <a:p>
            <a:r>
              <a:rPr lang="en-US" dirty="0"/>
              <a:t>Files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2296767-010C-7E41-B3A0-FB431095C255}"/>
              </a:ext>
            </a:extLst>
          </p:cNvPr>
          <p:cNvSpPr txBox="1"/>
          <p:nvPr/>
        </p:nvSpPr>
        <p:spPr>
          <a:xfrm>
            <a:off x="1459772" y="6446606"/>
            <a:ext cx="11190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</a:t>
            </a:r>
          </a:p>
          <a:p>
            <a:r>
              <a:rPr lang="en-US" dirty="0"/>
              <a:t>Account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5C4CB033-42E7-834C-8FB2-1BD6D9D396FF}"/>
              </a:ext>
            </a:extLst>
          </p:cNvPr>
          <p:cNvCxnSpPr/>
          <p:nvPr/>
        </p:nvCxnSpPr>
        <p:spPr>
          <a:xfrm>
            <a:off x="2752963" y="926275"/>
            <a:ext cx="0" cy="65551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>
            <a:extLst>
              <a:ext uri="{FF2B5EF4-FFF2-40B4-BE49-F238E27FC236}">
                <a16:creationId xmlns:a16="http://schemas.microsoft.com/office/drawing/2014/main" xmlns="" id="{48FCC076-7EEB-FC45-B0BA-8FB3765699BB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8"/>
              </a:ext>
            </a:extLst>
          </a:blip>
          <a:stretch>
            <a:fillRect/>
          </a:stretch>
        </p:blipFill>
        <p:spPr>
          <a:xfrm>
            <a:off x="2945041" y="6446606"/>
            <a:ext cx="785668" cy="785668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xmlns="" id="{41FAE509-C4E0-AC49-A3FF-2C21ED31A911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0"/>
              </a:ext>
            </a:extLst>
          </a:blip>
          <a:stretch>
            <a:fillRect/>
          </a:stretch>
        </p:blipFill>
        <p:spPr>
          <a:xfrm>
            <a:off x="11664046" y="3125771"/>
            <a:ext cx="801630" cy="80163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209516F-DF55-6F42-A6B4-87CD4A5B3CFE}"/>
              </a:ext>
            </a:extLst>
          </p:cNvPr>
          <p:cNvSpPr txBox="1"/>
          <p:nvPr/>
        </p:nvSpPr>
        <p:spPr>
          <a:xfrm>
            <a:off x="3976925" y="1372556"/>
            <a:ext cx="11528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</a:t>
            </a:r>
          </a:p>
          <a:p>
            <a:r>
              <a:rPr lang="en-US" dirty="0"/>
              <a:t>Public IP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3D5F6B3-3A7D-5E40-B696-C8AD3141D6BD}"/>
              </a:ext>
            </a:extLst>
          </p:cNvPr>
          <p:cNvSpPr txBox="1"/>
          <p:nvPr/>
        </p:nvSpPr>
        <p:spPr>
          <a:xfrm>
            <a:off x="3991843" y="3000235"/>
            <a:ext cx="12112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</a:t>
            </a:r>
          </a:p>
          <a:p>
            <a:pPr algn="ctr"/>
            <a:r>
              <a:rPr lang="en-US" dirty="0"/>
              <a:t>Load</a:t>
            </a:r>
          </a:p>
          <a:p>
            <a:r>
              <a:rPr lang="en-US" dirty="0"/>
              <a:t>Balancer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C099EA5-FF3D-C441-959F-46D19215749B}"/>
              </a:ext>
            </a:extLst>
          </p:cNvPr>
          <p:cNvSpPr txBox="1"/>
          <p:nvPr/>
        </p:nvSpPr>
        <p:spPr>
          <a:xfrm>
            <a:off x="3968117" y="4872963"/>
            <a:ext cx="1175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A4774C2-C8D9-F843-B86A-773775A6DF8F}"/>
              </a:ext>
            </a:extLst>
          </p:cNvPr>
          <p:cNvSpPr txBox="1"/>
          <p:nvPr/>
        </p:nvSpPr>
        <p:spPr>
          <a:xfrm>
            <a:off x="3853587" y="6614501"/>
            <a:ext cx="11016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Subnets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62C2B83D-BBD2-E942-B457-A128F79474D5}"/>
              </a:ext>
            </a:extLst>
          </p:cNvPr>
          <p:cNvCxnSpPr/>
          <p:nvPr/>
        </p:nvCxnSpPr>
        <p:spPr>
          <a:xfrm>
            <a:off x="7637578" y="1035454"/>
            <a:ext cx="0" cy="65551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BA2A748-8B5C-414D-9A6F-8CEB4A7CA136}"/>
              </a:ext>
            </a:extLst>
          </p:cNvPr>
          <p:cNvSpPr txBox="1"/>
          <p:nvPr/>
        </p:nvSpPr>
        <p:spPr>
          <a:xfrm>
            <a:off x="6601221" y="1406992"/>
            <a:ext cx="9057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AD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9CADC23-9E60-5948-8343-4B3F22C01255}"/>
              </a:ext>
            </a:extLst>
          </p:cNvPr>
          <p:cNvSpPr txBox="1"/>
          <p:nvPr/>
        </p:nvSpPr>
        <p:spPr>
          <a:xfrm>
            <a:off x="6473604" y="3104381"/>
            <a:ext cx="10091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</a:t>
            </a:r>
          </a:p>
          <a:p>
            <a:pPr algn="ctr"/>
            <a:r>
              <a:rPr lang="en-US" dirty="0"/>
              <a:t>Groups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298F4AF-8419-D448-949C-C7F9E0CB16FA}"/>
              </a:ext>
            </a:extLst>
          </p:cNvPr>
          <p:cNvSpPr txBox="1"/>
          <p:nvPr/>
        </p:nvSpPr>
        <p:spPr>
          <a:xfrm>
            <a:off x="6540217" y="4825778"/>
            <a:ext cx="8210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</a:t>
            </a:r>
          </a:p>
          <a:p>
            <a:pPr algn="ctr"/>
            <a:r>
              <a:rPr lang="en-US" dirty="0"/>
              <a:t>Users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FE1DA5E-88B8-0041-B2D3-3C8784BF5268}"/>
              </a:ext>
            </a:extLst>
          </p:cNvPr>
          <p:cNvSpPr txBox="1"/>
          <p:nvPr/>
        </p:nvSpPr>
        <p:spPr>
          <a:xfrm>
            <a:off x="6520564" y="6354618"/>
            <a:ext cx="8603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</a:t>
            </a:r>
          </a:p>
          <a:p>
            <a:pPr algn="ctr"/>
            <a:r>
              <a:rPr lang="en-US" dirty="0"/>
              <a:t>DNS</a:t>
            </a:r>
          </a:p>
          <a:p>
            <a:pPr algn="ctr"/>
            <a:r>
              <a:rPr lang="en-US" dirty="0"/>
              <a:t>Zones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AE60C73C-726F-5F43-AAD9-3DCBC25534BF}"/>
              </a:ext>
            </a:extLst>
          </p:cNvPr>
          <p:cNvCxnSpPr/>
          <p:nvPr/>
        </p:nvCxnSpPr>
        <p:spPr>
          <a:xfrm>
            <a:off x="5203137" y="972635"/>
            <a:ext cx="0" cy="65551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ECD7803D-6F79-4E44-A232-A7C8FA5076C2}"/>
              </a:ext>
            </a:extLst>
          </p:cNvPr>
          <p:cNvSpPr txBox="1"/>
          <p:nvPr/>
        </p:nvSpPr>
        <p:spPr>
          <a:xfrm>
            <a:off x="8964222" y="1304970"/>
            <a:ext cx="13054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Container</a:t>
            </a:r>
          </a:p>
          <a:p>
            <a:pPr algn="ctr"/>
            <a:r>
              <a:rPr lang="en-US" dirty="0"/>
              <a:t>Registry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26DF07C-1C48-8B4D-8A65-356509B856C9}"/>
              </a:ext>
            </a:extLst>
          </p:cNvPr>
          <p:cNvSpPr txBox="1"/>
          <p:nvPr/>
        </p:nvSpPr>
        <p:spPr>
          <a:xfrm>
            <a:off x="9128465" y="3169512"/>
            <a:ext cx="1068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DevOps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2CF6AB4-7C2F-674C-9FFB-8B20543120AC}"/>
              </a:ext>
            </a:extLst>
          </p:cNvPr>
          <p:cNvSpPr txBox="1"/>
          <p:nvPr/>
        </p:nvSpPr>
        <p:spPr>
          <a:xfrm>
            <a:off x="8661380" y="4759760"/>
            <a:ext cx="19638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Build &amp; Release</a:t>
            </a:r>
          </a:p>
          <a:p>
            <a:pPr algn="ctr"/>
            <a:r>
              <a:rPr lang="en-US" dirty="0"/>
              <a:t>Pipelines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891A960-C8AE-344D-A80D-55349ABD8582}"/>
              </a:ext>
            </a:extLst>
          </p:cNvPr>
          <p:cNvSpPr txBox="1"/>
          <p:nvPr/>
        </p:nvSpPr>
        <p:spPr>
          <a:xfrm>
            <a:off x="8794017" y="6442356"/>
            <a:ext cx="24386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Container Instances</a:t>
            </a:r>
          </a:p>
          <a:p>
            <a:pPr algn="ctr"/>
            <a:r>
              <a:rPr lang="en-US" dirty="0"/>
              <a:t>Virtual Nodes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66AC9909-CEFC-B348-9DA9-DAE9B9B6E26E}"/>
              </a:ext>
            </a:extLst>
          </p:cNvPr>
          <p:cNvCxnSpPr/>
          <p:nvPr/>
        </p:nvCxnSpPr>
        <p:spPr>
          <a:xfrm>
            <a:off x="11376326" y="1103757"/>
            <a:ext cx="0" cy="65551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6B87AA1-B8A4-2B43-94B0-37D678E53E53}"/>
              </a:ext>
            </a:extLst>
          </p:cNvPr>
          <p:cNvSpPr txBox="1"/>
          <p:nvPr/>
        </p:nvSpPr>
        <p:spPr>
          <a:xfrm>
            <a:off x="12643814" y="1289800"/>
            <a:ext cx="14901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Kubernetes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DDBBEB5-8602-FC47-9836-869E7E971E55}"/>
              </a:ext>
            </a:extLst>
          </p:cNvPr>
          <p:cNvSpPr txBox="1"/>
          <p:nvPr/>
        </p:nvSpPr>
        <p:spPr>
          <a:xfrm>
            <a:off x="12407241" y="2964862"/>
            <a:ext cx="21736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AKS</a:t>
            </a:r>
          </a:p>
          <a:p>
            <a:pPr algn="ctr"/>
            <a:r>
              <a:rPr lang="en-US" dirty="0"/>
              <a:t>Linux &amp; Windows</a:t>
            </a:r>
          </a:p>
          <a:p>
            <a:pPr algn="ctr"/>
            <a:r>
              <a:rPr lang="en-US" dirty="0"/>
              <a:t>Nodepools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00E385DB-CE74-CE4E-96BB-B09C7F390E44}"/>
              </a:ext>
            </a:extLst>
          </p:cNvPr>
          <p:cNvSpPr txBox="1"/>
          <p:nvPr/>
        </p:nvSpPr>
        <p:spPr>
          <a:xfrm>
            <a:off x="13003161" y="4721818"/>
            <a:ext cx="12451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</a:t>
            </a:r>
          </a:p>
          <a:p>
            <a:pPr algn="ctr"/>
            <a:r>
              <a:rPr lang="en-US" dirty="0"/>
              <a:t>VM</a:t>
            </a:r>
          </a:p>
          <a:p>
            <a:pPr algn="ctr"/>
            <a:r>
              <a:rPr lang="en-US" dirty="0" err="1"/>
              <a:t>ScaleSets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BD7A3A5-6A48-CA4D-A755-42C781E6FB1D}"/>
              </a:ext>
            </a:extLst>
          </p:cNvPr>
          <p:cNvSpPr txBox="1"/>
          <p:nvPr/>
        </p:nvSpPr>
        <p:spPr>
          <a:xfrm>
            <a:off x="13064883" y="6248564"/>
            <a:ext cx="126111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</a:t>
            </a:r>
          </a:p>
          <a:p>
            <a:pPr algn="ctr"/>
            <a:r>
              <a:rPr lang="en-US" dirty="0"/>
              <a:t>Managed</a:t>
            </a:r>
          </a:p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Identity</a:t>
            </a:r>
          </a:p>
        </p:txBody>
      </p:sp>
      <p:sp>
        <p:nvSpPr>
          <p:cNvPr id="50" name="Title 3">
            <a:extLst>
              <a:ext uri="{FF2B5EF4-FFF2-40B4-BE49-F238E27FC236}">
                <a16:creationId xmlns:a16="http://schemas.microsoft.com/office/drawing/2014/main" xmlns="" id="{2DCF3698-3472-834F-898B-AC8943282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358" y="-102834"/>
            <a:ext cx="12618720" cy="1188851"/>
          </a:xfrm>
        </p:spPr>
        <p:txBody>
          <a:bodyPr/>
          <a:lstStyle/>
          <a:p>
            <a:r>
              <a:rPr lang="en-US" b="1" dirty="0"/>
              <a:t>Azure Services Integrated with AKS</a:t>
            </a:r>
          </a:p>
        </p:txBody>
      </p:sp>
    </p:spTree>
    <p:extLst>
      <p:ext uri="{BB962C8B-B14F-4D97-AF65-F5344CB8AC3E}">
        <p14:creationId xmlns:p14="http://schemas.microsoft.com/office/powerpoint/2010/main" val="4127252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9826CD7-5501-0847-AF6B-577EAE0A7B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97" name="Title 3">
            <a:extLst>
              <a:ext uri="{FF2B5EF4-FFF2-40B4-BE49-F238E27FC236}">
                <a16:creationId xmlns:a16="http://schemas.microsoft.com/office/drawing/2014/main" xmlns="" id="{376213D1-E3B2-0246-B45F-0991D269CD9C}"/>
              </a:ext>
            </a:extLst>
          </p:cNvPr>
          <p:cNvSpPr txBox="1">
            <a:spLocks/>
          </p:cNvSpPr>
          <p:nvPr/>
        </p:nvSpPr>
        <p:spPr>
          <a:xfrm>
            <a:off x="1039404" y="-245493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Azure DevOps – </a:t>
            </a:r>
            <a:r>
              <a:rPr lang="en-US" sz="3500" dirty="0">
                <a:solidFill>
                  <a:srgbClr val="00B050"/>
                </a:solidFill>
              </a:rPr>
              <a:t>Build &amp; Push Docker Image to ACR &amp; Deploy to AKS </a:t>
            </a:r>
          </a:p>
        </p:txBody>
      </p:sp>
      <p:pic>
        <p:nvPicPr>
          <p:cNvPr id="45" name="Graphic 44" descr="Programmer">
            <a:extLst>
              <a:ext uri="{FF2B5EF4-FFF2-40B4-BE49-F238E27FC236}">
                <a16:creationId xmlns:a16="http://schemas.microsoft.com/office/drawing/2014/main" xmlns="" id="{CB11EF2A-0854-014B-8BE2-95B4F6483D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6708" y="387251"/>
            <a:ext cx="977137" cy="9771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BC4ED53-86CF-3040-B9FD-6F29A5226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26" y="2252210"/>
            <a:ext cx="1088068" cy="108806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C10EE702-51E9-264B-8B4F-103E80430676}"/>
              </a:ext>
            </a:extLst>
          </p:cNvPr>
          <p:cNvCxnSpPr>
            <a:cxnSpLocks/>
            <a:stCxn id="45" idx="2"/>
            <a:endCxn id="4" idx="0"/>
          </p:cNvCxnSpPr>
          <p:nvPr/>
        </p:nvCxnSpPr>
        <p:spPr>
          <a:xfrm flipH="1">
            <a:off x="639760" y="1364388"/>
            <a:ext cx="5517" cy="88782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xmlns="" id="{BFFD6F9E-D149-4A4C-B424-530FA830AF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758411" y="814818"/>
            <a:ext cx="683045" cy="6830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D51A8B68-B5B7-E149-A3F9-FDC164E4B6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8015" y="1608513"/>
            <a:ext cx="540437" cy="540437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B61A1D4B-DC29-5D46-BDB4-D7B15672D64D}"/>
              </a:ext>
            </a:extLst>
          </p:cNvPr>
          <p:cNvSpPr/>
          <p:nvPr/>
        </p:nvSpPr>
        <p:spPr>
          <a:xfrm>
            <a:off x="1580812" y="742122"/>
            <a:ext cx="12882370" cy="6814378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3F47A8D4-785B-B54C-91F0-C77561B5F75C}"/>
              </a:ext>
            </a:extLst>
          </p:cNvPr>
          <p:cNvSpPr txBox="1"/>
          <p:nvPr/>
        </p:nvSpPr>
        <p:spPr>
          <a:xfrm>
            <a:off x="12778878" y="727914"/>
            <a:ext cx="1684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Cloud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4BD65B8E-A73A-6B47-9D25-673B6E40A907}"/>
              </a:ext>
            </a:extLst>
          </p:cNvPr>
          <p:cNvSpPr/>
          <p:nvPr/>
        </p:nvSpPr>
        <p:spPr>
          <a:xfrm>
            <a:off x="1747720" y="893180"/>
            <a:ext cx="8216087" cy="2582110"/>
          </a:xfrm>
          <a:prstGeom prst="rect">
            <a:avLst/>
          </a:prstGeom>
          <a:noFill/>
          <a:ln w="381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C3B094D-A3FA-9F4D-8F26-F4D23DBAC7A3}"/>
              </a:ext>
            </a:extLst>
          </p:cNvPr>
          <p:cNvSpPr txBox="1"/>
          <p:nvPr/>
        </p:nvSpPr>
        <p:spPr>
          <a:xfrm>
            <a:off x="2535744" y="880790"/>
            <a:ext cx="20470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DevOps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78ED9DDA-73A6-9846-8554-7320D380815B}"/>
              </a:ext>
            </a:extLst>
          </p:cNvPr>
          <p:cNvSpPr txBox="1"/>
          <p:nvPr/>
        </p:nvSpPr>
        <p:spPr>
          <a:xfrm>
            <a:off x="2583935" y="1544266"/>
            <a:ext cx="20470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Pipelines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B85D1E5-AB5D-204A-A2F7-A5D2D201F588}"/>
              </a:ext>
            </a:extLst>
          </p:cNvPr>
          <p:cNvSpPr txBox="1"/>
          <p:nvPr/>
        </p:nvSpPr>
        <p:spPr>
          <a:xfrm>
            <a:off x="174961" y="3263156"/>
            <a:ext cx="1151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3459D8C-EF4B-1442-8B30-9F34BAB73744}"/>
              </a:ext>
            </a:extLst>
          </p:cNvPr>
          <p:cNvSpPr txBox="1"/>
          <p:nvPr/>
        </p:nvSpPr>
        <p:spPr>
          <a:xfrm>
            <a:off x="26875" y="1250607"/>
            <a:ext cx="14491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B30CCB5C-1CBD-004A-B178-595A41F8CC34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1183794" y="2796244"/>
            <a:ext cx="902538" cy="7975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55">
            <a:extLst>
              <a:ext uri="{FF2B5EF4-FFF2-40B4-BE49-F238E27FC236}">
                <a16:creationId xmlns:a16="http://schemas.microsoft.com/office/drawing/2014/main" xmlns="" id="{B98F005A-4D16-564A-BB67-DAA0508A75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918023" y="5717059"/>
            <a:ext cx="1063211" cy="106321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6EBC213-F38E-0C4F-A36D-755A074D583A}"/>
              </a:ext>
            </a:extLst>
          </p:cNvPr>
          <p:cNvSpPr txBox="1"/>
          <p:nvPr/>
        </p:nvSpPr>
        <p:spPr>
          <a:xfrm>
            <a:off x="1623060" y="6729819"/>
            <a:ext cx="20470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Container Registry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AA302AAA-89EF-5641-9EFD-24A1A0199BF7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2449629" y="3161710"/>
            <a:ext cx="12995" cy="2555349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5F807A5-61A6-374E-AFDC-C13D1FD2A6BC}"/>
              </a:ext>
            </a:extLst>
          </p:cNvPr>
          <p:cNvSpPr/>
          <p:nvPr/>
        </p:nvSpPr>
        <p:spPr>
          <a:xfrm>
            <a:off x="1892532" y="1544266"/>
            <a:ext cx="7734944" cy="1701725"/>
          </a:xfrm>
          <a:prstGeom prst="rect">
            <a:avLst/>
          </a:prstGeom>
          <a:noFill/>
          <a:ln w="381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xmlns="" id="{3D0B3CCB-5EC3-B443-AE07-66B7967DF09D}"/>
              </a:ext>
            </a:extLst>
          </p:cNvPr>
          <p:cNvSpPr/>
          <p:nvPr/>
        </p:nvSpPr>
        <p:spPr>
          <a:xfrm>
            <a:off x="2086332" y="2441015"/>
            <a:ext cx="2470913" cy="72640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Stage-1: Build &amp; Push to ACR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xmlns="" id="{4DDF7541-098B-BA49-B119-2263D48C805C}"/>
              </a:ext>
            </a:extLst>
          </p:cNvPr>
          <p:cNvSpPr/>
          <p:nvPr/>
        </p:nvSpPr>
        <p:spPr>
          <a:xfrm>
            <a:off x="6993640" y="2421934"/>
            <a:ext cx="2470913" cy="72640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Stage-2: Deploy to AKS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4AD86399-09A9-B44E-988A-E6A59BC42BC8}"/>
              </a:ext>
            </a:extLst>
          </p:cNvPr>
          <p:cNvSpPr/>
          <p:nvPr/>
        </p:nvSpPr>
        <p:spPr>
          <a:xfrm>
            <a:off x="3733781" y="3694043"/>
            <a:ext cx="10274319" cy="3621157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xmlns="" id="{77A690A1-484B-F246-BA26-05CD7BA602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3322351" y="3742101"/>
            <a:ext cx="597357" cy="5973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1D14ADD-2D62-2942-8888-E25FBEFF5841}"/>
              </a:ext>
            </a:extLst>
          </p:cNvPr>
          <p:cNvSpPr txBox="1"/>
          <p:nvPr/>
        </p:nvSpPr>
        <p:spPr>
          <a:xfrm>
            <a:off x="11063194" y="3742101"/>
            <a:ext cx="2206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AKS Cluster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41E47F5-4998-D946-86E5-EAF5B252FF70}"/>
              </a:ext>
            </a:extLst>
          </p:cNvPr>
          <p:cNvGrpSpPr/>
          <p:nvPr/>
        </p:nvGrpSpPr>
        <p:grpSpPr>
          <a:xfrm>
            <a:off x="6657309" y="4285275"/>
            <a:ext cx="3428098" cy="1684438"/>
            <a:chOff x="5441025" y="4551260"/>
            <a:chExt cx="3428098" cy="168443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E44A78AF-D4D3-CC47-B413-FE37ECA2F2D0}"/>
                </a:ext>
              </a:extLst>
            </p:cNvPr>
            <p:cNvSpPr/>
            <p:nvPr/>
          </p:nvSpPr>
          <p:spPr>
            <a:xfrm>
              <a:off x="5441025" y="4573632"/>
              <a:ext cx="3428098" cy="166206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oogle Shape;660;p35">
              <a:extLst>
                <a:ext uri="{FF2B5EF4-FFF2-40B4-BE49-F238E27FC236}">
                  <a16:creationId xmlns:a16="http://schemas.microsoft.com/office/drawing/2014/main" xmlns="" id="{483B62BC-9A86-844A-9A35-54B3561943B2}"/>
                </a:ext>
              </a:extLst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41025" y="5249442"/>
              <a:ext cx="956530" cy="956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637;p35">
              <a:extLst>
                <a:ext uri="{FF2B5EF4-FFF2-40B4-BE49-F238E27FC236}">
                  <a16:creationId xmlns:a16="http://schemas.microsoft.com/office/drawing/2014/main" xmlns="" id="{B739D633-EF45-2E43-9AC0-A1DA9F418FD1}"/>
                </a:ext>
              </a:extLst>
            </p:cNvPr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6681505" y="5237625"/>
              <a:ext cx="959685" cy="9596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638;p35">
              <a:extLst>
                <a:ext uri="{FF2B5EF4-FFF2-40B4-BE49-F238E27FC236}">
                  <a16:creationId xmlns:a16="http://schemas.microsoft.com/office/drawing/2014/main" xmlns="" id="{91F37C0B-54FF-DA49-A212-1B4FB2C9FE36}"/>
                </a:ext>
              </a:extLst>
            </p:cNvPr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7909438" y="5199461"/>
              <a:ext cx="959685" cy="95968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5DF32AED-5FC5-C74F-8872-BB1F0CB29F01}"/>
                </a:ext>
              </a:extLst>
            </p:cNvPr>
            <p:cNvCxnSpPr>
              <a:cxnSpLocks/>
            </p:cNvCxnSpPr>
            <p:nvPr/>
          </p:nvCxnSpPr>
          <p:spPr>
            <a:xfrm>
              <a:off x="6376090" y="5873022"/>
              <a:ext cx="305415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73DEEED7-14A1-C745-BAB3-70B3917100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5992" y="5873022"/>
              <a:ext cx="415196" cy="7996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7B822AAA-BC3E-874F-886A-BDA54E53C4AD}"/>
                </a:ext>
              </a:extLst>
            </p:cNvPr>
            <p:cNvSpPr txBox="1"/>
            <p:nvPr/>
          </p:nvSpPr>
          <p:spPr>
            <a:xfrm>
              <a:off x="6652321" y="4939290"/>
              <a:ext cx="1138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Nginx App1</a:t>
              </a:r>
            </a:p>
          </p:txBody>
        </p:sp>
        <p:pic>
          <p:nvPicPr>
            <p:cNvPr id="38" name="Google Shape;635;p35">
              <a:extLst>
                <a:ext uri="{FF2B5EF4-FFF2-40B4-BE49-F238E27FC236}">
                  <a16:creationId xmlns:a16="http://schemas.microsoft.com/office/drawing/2014/main" xmlns="" id="{63693371-D168-0D44-82EB-44D69922911E}"/>
                </a:ext>
              </a:extLst>
            </p:cNvPr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5463362" y="4573632"/>
              <a:ext cx="597903" cy="5746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C020308C-CAE0-A44F-91CF-6BBB1ED36FE7}"/>
                </a:ext>
              </a:extLst>
            </p:cNvPr>
            <p:cNvSpPr txBox="1"/>
            <p:nvPr/>
          </p:nvSpPr>
          <p:spPr>
            <a:xfrm>
              <a:off x="5962304" y="4551260"/>
              <a:ext cx="17642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default namespace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941D8250-B563-AE42-B70D-6E819350DD5B}"/>
              </a:ext>
            </a:extLst>
          </p:cNvPr>
          <p:cNvCxnSpPr>
            <a:cxnSpLocks/>
            <a:stCxn id="9" idx="3"/>
            <a:endCxn id="27" idx="1"/>
          </p:cNvCxnSpPr>
          <p:nvPr/>
        </p:nvCxnSpPr>
        <p:spPr>
          <a:xfrm flipV="1">
            <a:off x="4557245" y="2785138"/>
            <a:ext cx="2436395" cy="1908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756806A1-4B48-304D-A3CE-C3867BF9F611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8229097" y="3148342"/>
            <a:ext cx="0" cy="1159305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xmlns="" id="{6687A649-64D8-DC46-9840-79B641526496}"/>
              </a:ext>
            </a:extLst>
          </p:cNvPr>
          <p:cNvCxnSpPr>
            <a:stCxn id="56" idx="3"/>
            <a:endCxn id="33" idx="2"/>
          </p:cNvCxnSpPr>
          <p:nvPr/>
        </p:nvCxnSpPr>
        <p:spPr>
          <a:xfrm flipV="1">
            <a:off x="2981234" y="5931320"/>
            <a:ext cx="5396398" cy="317345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3A5419BF-D689-B94E-8410-FCA6EAD3FBEE}"/>
              </a:ext>
            </a:extLst>
          </p:cNvPr>
          <p:cNvSpPr/>
          <p:nvPr/>
        </p:nvSpPr>
        <p:spPr>
          <a:xfrm>
            <a:off x="1269590" y="2430795"/>
            <a:ext cx="395506" cy="33855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0EDE66B9-0F85-A844-8082-FC6A17FE6929}"/>
              </a:ext>
            </a:extLst>
          </p:cNvPr>
          <p:cNvSpPr/>
          <p:nvPr/>
        </p:nvSpPr>
        <p:spPr>
          <a:xfrm>
            <a:off x="154856" y="1797253"/>
            <a:ext cx="395506" cy="33855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C46F67F9-DC56-4142-B639-B7A143322C93}"/>
              </a:ext>
            </a:extLst>
          </p:cNvPr>
          <p:cNvSpPr/>
          <p:nvPr/>
        </p:nvSpPr>
        <p:spPr>
          <a:xfrm>
            <a:off x="2492412" y="4447010"/>
            <a:ext cx="395506" cy="33855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4D0A2776-06F9-A741-918F-EA38E5F3525C}"/>
              </a:ext>
            </a:extLst>
          </p:cNvPr>
          <p:cNvSpPr/>
          <p:nvPr/>
        </p:nvSpPr>
        <p:spPr>
          <a:xfrm>
            <a:off x="5481680" y="2410658"/>
            <a:ext cx="395506" cy="33855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36D0F1E6-AD49-934E-A4AD-61E1D6C13A24}"/>
              </a:ext>
            </a:extLst>
          </p:cNvPr>
          <p:cNvSpPr/>
          <p:nvPr/>
        </p:nvSpPr>
        <p:spPr>
          <a:xfrm>
            <a:off x="8283828" y="3766258"/>
            <a:ext cx="395506" cy="33855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xmlns="" id="{0C3CF4F8-B23A-A447-9A85-D1376C23691E}"/>
              </a:ext>
            </a:extLst>
          </p:cNvPr>
          <p:cNvSpPr/>
          <p:nvPr/>
        </p:nvSpPr>
        <p:spPr>
          <a:xfrm>
            <a:off x="5263343" y="5824528"/>
            <a:ext cx="395506" cy="33855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99408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7D11355-C1AC-ED4A-ABEC-7FA40003EB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8CAEC8C-7A75-E949-B668-08849350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Pipelines – Key Concepts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A7FAB97-0018-3140-A6CE-26667009C8A1}"/>
              </a:ext>
            </a:extLst>
          </p:cNvPr>
          <p:cNvSpPr/>
          <p:nvPr/>
        </p:nvSpPr>
        <p:spPr>
          <a:xfrm>
            <a:off x="2871858" y="2090311"/>
            <a:ext cx="2697381" cy="4467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8FCD353-0888-6C47-8C45-14ACF3D909CA}"/>
              </a:ext>
            </a:extLst>
          </p:cNvPr>
          <p:cNvSpPr/>
          <p:nvPr/>
        </p:nvSpPr>
        <p:spPr>
          <a:xfrm>
            <a:off x="6199011" y="2090311"/>
            <a:ext cx="2280212" cy="4467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9D236EB-79F4-9344-9CE8-A1592D3BEEFD}"/>
              </a:ext>
            </a:extLst>
          </p:cNvPr>
          <p:cNvSpPr/>
          <p:nvPr/>
        </p:nvSpPr>
        <p:spPr>
          <a:xfrm>
            <a:off x="8967288" y="2090311"/>
            <a:ext cx="5329631" cy="4467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F49449E2-BAB7-AB44-94E0-016B5E7D4F63}"/>
              </a:ext>
            </a:extLst>
          </p:cNvPr>
          <p:cNvSpPr/>
          <p:nvPr/>
        </p:nvSpPr>
        <p:spPr>
          <a:xfrm>
            <a:off x="92066" y="2808952"/>
            <a:ext cx="1488311" cy="6431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B94ED73-1BDB-1E49-9838-7E38140FA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05" y="4252743"/>
            <a:ext cx="1088068" cy="10880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017CB33-6CE1-D64C-977C-5EB3F2B1E77A}"/>
              </a:ext>
            </a:extLst>
          </p:cNvPr>
          <p:cNvSpPr txBox="1"/>
          <p:nvPr/>
        </p:nvSpPr>
        <p:spPr>
          <a:xfrm>
            <a:off x="1363673" y="4614026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Github</a:t>
            </a:r>
            <a:endParaRPr lang="en-US" sz="2000" dirty="0"/>
          </a:p>
        </p:txBody>
      </p:sp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xmlns="" id="{B70F14E4-B43A-D847-9DE2-C349F6941E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33480" y="6306128"/>
            <a:ext cx="91440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6A5A3FB-DA4A-4E49-B328-6376FFFE39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3722" y="64518"/>
            <a:ext cx="1188851" cy="11888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22C6857-A649-8340-93AE-834744A5A55A}"/>
              </a:ext>
            </a:extLst>
          </p:cNvPr>
          <p:cNvSpPr txBox="1"/>
          <p:nvPr/>
        </p:nvSpPr>
        <p:spPr>
          <a:xfrm>
            <a:off x="1286757" y="6682997"/>
            <a:ext cx="1256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Developer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EE0E43A-0315-7E4F-A671-02D6098C86AE}"/>
              </a:ext>
            </a:extLst>
          </p:cNvPr>
          <p:cNvSpPr txBox="1"/>
          <p:nvPr/>
        </p:nvSpPr>
        <p:spPr>
          <a:xfrm>
            <a:off x="3693725" y="2177590"/>
            <a:ext cx="1128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Pipeline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C70590E-49B0-7C40-92D1-204E5036C5B4}"/>
              </a:ext>
            </a:extLst>
          </p:cNvPr>
          <p:cNvSpPr txBox="1"/>
          <p:nvPr/>
        </p:nvSpPr>
        <p:spPr>
          <a:xfrm>
            <a:off x="6808718" y="2162751"/>
            <a:ext cx="9371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31C4F0B-0CB0-964B-9E00-441F8B93226B}"/>
              </a:ext>
            </a:extLst>
          </p:cNvPr>
          <p:cNvSpPr txBox="1"/>
          <p:nvPr/>
        </p:nvSpPr>
        <p:spPr>
          <a:xfrm>
            <a:off x="11074097" y="2163660"/>
            <a:ext cx="8162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985A7ACB-6063-E942-A917-09E1E00F16FE}"/>
              </a:ext>
            </a:extLst>
          </p:cNvPr>
          <p:cNvSpPr/>
          <p:nvPr/>
        </p:nvSpPr>
        <p:spPr>
          <a:xfrm>
            <a:off x="3138447" y="2849557"/>
            <a:ext cx="2201226" cy="5915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Stage-1: Build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xmlns="" id="{84FF4711-4E01-C341-91AC-80B0DA73B586}"/>
              </a:ext>
            </a:extLst>
          </p:cNvPr>
          <p:cNvSpPr/>
          <p:nvPr/>
        </p:nvSpPr>
        <p:spPr>
          <a:xfrm>
            <a:off x="3117418" y="3835441"/>
            <a:ext cx="2201226" cy="5915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Stage-2: AA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xmlns="" id="{D3953E43-A38C-7E4D-A939-F6A06BBECA0C}"/>
              </a:ext>
            </a:extLst>
          </p:cNvPr>
          <p:cNvSpPr/>
          <p:nvPr/>
        </p:nvSpPr>
        <p:spPr>
          <a:xfrm>
            <a:off x="3117418" y="4787704"/>
            <a:ext cx="2201226" cy="5915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Stage-3: BB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xmlns="" id="{E56B1960-0323-1D4A-B89D-0604A6A72183}"/>
              </a:ext>
            </a:extLst>
          </p:cNvPr>
          <p:cNvSpPr/>
          <p:nvPr/>
        </p:nvSpPr>
        <p:spPr>
          <a:xfrm>
            <a:off x="6428578" y="2866861"/>
            <a:ext cx="1851946" cy="12258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437BD1F-AA70-1640-82D0-76FBF96FE311}"/>
              </a:ext>
            </a:extLst>
          </p:cNvPr>
          <p:cNvSpPr/>
          <p:nvPr/>
        </p:nvSpPr>
        <p:spPr>
          <a:xfrm>
            <a:off x="6579045" y="3441091"/>
            <a:ext cx="1551008" cy="5243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4B0BE38-E8FC-C942-A013-50877EDC70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5621" y="2987508"/>
            <a:ext cx="406400" cy="3683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6DF4DFA-B567-254C-86C7-3516C2054D5B}"/>
              </a:ext>
            </a:extLst>
          </p:cNvPr>
          <p:cNvSpPr txBox="1"/>
          <p:nvPr/>
        </p:nvSpPr>
        <p:spPr>
          <a:xfrm>
            <a:off x="7032021" y="2962704"/>
            <a:ext cx="8593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xmlns="" id="{5598357C-4FC5-9B47-B86E-A1DCA2461A95}"/>
              </a:ext>
            </a:extLst>
          </p:cNvPr>
          <p:cNvSpPr/>
          <p:nvPr/>
        </p:nvSpPr>
        <p:spPr>
          <a:xfrm>
            <a:off x="6428578" y="4355230"/>
            <a:ext cx="1851946" cy="12258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8ED4B947-F02C-3A45-A2BE-12FA60C186C5}"/>
              </a:ext>
            </a:extLst>
          </p:cNvPr>
          <p:cNvSpPr/>
          <p:nvPr/>
        </p:nvSpPr>
        <p:spPr>
          <a:xfrm>
            <a:off x="6579045" y="4929460"/>
            <a:ext cx="1551008" cy="5243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57DB9DAA-C6F6-2745-88B7-88D2D9A2AC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5621" y="4475877"/>
            <a:ext cx="406400" cy="3683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85DA040-BCCD-B042-B9DC-DCF1AF4CF8B6}"/>
              </a:ext>
            </a:extLst>
          </p:cNvPr>
          <p:cNvSpPr txBox="1"/>
          <p:nvPr/>
        </p:nvSpPr>
        <p:spPr>
          <a:xfrm>
            <a:off x="7032021" y="4451073"/>
            <a:ext cx="8593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5229728-7F7C-7940-862E-C19F0F78798A}"/>
              </a:ext>
            </a:extLst>
          </p:cNvPr>
          <p:cNvSpPr/>
          <p:nvPr/>
        </p:nvSpPr>
        <p:spPr>
          <a:xfrm>
            <a:off x="6579045" y="5814304"/>
            <a:ext cx="1551008" cy="5243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xmlns="" id="{68DA0A08-7C69-F043-8D22-561B9114A187}"/>
              </a:ext>
            </a:extLst>
          </p:cNvPr>
          <p:cNvSpPr/>
          <p:nvPr/>
        </p:nvSpPr>
        <p:spPr>
          <a:xfrm>
            <a:off x="9304749" y="2851274"/>
            <a:ext cx="4795715" cy="59153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Step-1: </a:t>
            </a:r>
            <a:r>
              <a:rPr lang="en-IN" sz="2000" dirty="0"/>
              <a:t>script: echo Hello, world!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xmlns="" id="{4CFBC30A-3DBD-B34A-9B2A-0B45EF152B58}"/>
              </a:ext>
            </a:extLst>
          </p:cNvPr>
          <p:cNvSpPr/>
          <p:nvPr/>
        </p:nvSpPr>
        <p:spPr>
          <a:xfrm>
            <a:off x="9304749" y="3859539"/>
            <a:ext cx="4795715" cy="59153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Step-2: </a:t>
            </a:r>
            <a:r>
              <a:rPr lang="en-IN" sz="2000" dirty="0"/>
              <a:t>Task-1:  Docker Build &amp; Push to ACR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xmlns="" id="{47A9FE28-FDFD-2540-945D-CE9B34521E0B}"/>
              </a:ext>
            </a:extLst>
          </p:cNvPr>
          <p:cNvSpPr/>
          <p:nvPr/>
        </p:nvSpPr>
        <p:spPr>
          <a:xfrm>
            <a:off x="9304749" y="4846218"/>
            <a:ext cx="4795715" cy="59153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Step-3: </a:t>
            </a:r>
            <a:r>
              <a:rPr lang="en-IN" sz="2000" dirty="0"/>
              <a:t>Task-2: Copy Files to Build Artifact Directory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xmlns="" id="{000B8448-264C-2C47-9B8D-59E507CDF99D}"/>
              </a:ext>
            </a:extLst>
          </p:cNvPr>
          <p:cNvSpPr/>
          <p:nvPr/>
        </p:nvSpPr>
        <p:spPr>
          <a:xfrm>
            <a:off x="9304749" y="5722874"/>
            <a:ext cx="4795715" cy="59153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Step-4: </a:t>
            </a:r>
            <a:r>
              <a:rPr lang="en-IN" sz="2000" dirty="0"/>
              <a:t>Task-3: Publish Artifacts to Azure Pipelines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xmlns="" id="{1476FB1D-F23B-5A42-8BCE-6C4E56A57FA3}"/>
              </a:ext>
            </a:extLst>
          </p:cNvPr>
          <p:cNvSpPr/>
          <p:nvPr/>
        </p:nvSpPr>
        <p:spPr>
          <a:xfrm>
            <a:off x="3132202" y="5724616"/>
            <a:ext cx="2201226" cy="5915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Stage-4: CC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C5E00E26-01F0-7B40-ACA0-67691EE5D915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790680" y="5340811"/>
            <a:ext cx="28959" cy="96531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98748046-4B17-3546-9BD2-297F1F1A3D2B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819639" y="3452086"/>
            <a:ext cx="16583" cy="80065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1393FDFE-9A7B-2A45-B775-80B17FBC7224}"/>
              </a:ext>
            </a:extLst>
          </p:cNvPr>
          <p:cNvCxnSpPr>
            <a:stCxn id="8" idx="6"/>
            <a:endCxn id="18" idx="1"/>
          </p:cNvCxnSpPr>
          <p:nvPr/>
        </p:nvCxnSpPr>
        <p:spPr>
          <a:xfrm>
            <a:off x="1580377" y="3130519"/>
            <a:ext cx="1558070" cy="1480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D878F3CC-6AD1-3A4E-99D1-53DC58F64B2E}"/>
              </a:ext>
            </a:extLst>
          </p:cNvPr>
          <p:cNvCxnSpPr>
            <a:stCxn id="18" idx="3"/>
            <a:endCxn id="22" idx="1"/>
          </p:cNvCxnSpPr>
          <p:nvPr/>
        </p:nvCxnSpPr>
        <p:spPr>
          <a:xfrm>
            <a:off x="5339673" y="3145324"/>
            <a:ext cx="1239372" cy="55792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61C0740F-508E-D941-B2FD-9C0C38CB4C46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8130053" y="3147041"/>
            <a:ext cx="1174696" cy="56727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95FF2880-949B-6D47-906E-600903F7197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11702607" y="3442808"/>
            <a:ext cx="0" cy="41673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D3B5D9DD-80B3-A94E-B68D-69F9C6F12900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11702607" y="4451073"/>
            <a:ext cx="0" cy="39514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FB60B9A0-7B9A-9845-A8C8-80F76B39F432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11702607" y="5437752"/>
            <a:ext cx="0" cy="2851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493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1A394BC-0FD7-A849-A220-CF004AB4A7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xmlns="" id="{7AF6D01F-57AB-3446-B153-75A09DC4BD26}"/>
              </a:ext>
            </a:extLst>
          </p:cNvPr>
          <p:cNvSpPr txBox="1">
            <a:spLocks/>
          </p:cNvSpPr>
          <p:nvPr/>
        </p:nvSpPr>
        <p:spPr>
          <a:xfrm>
            <a:off x="1005840" y="-4654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Azure Pipelines – Key Concepts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C375FDD-6857-A548-850A-9DC20B7D1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722" y="256247"/>
            <a:ext cx="1188851" cy="11888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70859D7-A538-C545-8FBD-2A8364A5027B}"/>
              </a:ext>
            </a:extLst>
          </p:cNvPr>
          <p:cNvSpPr/>
          <p:nvPr/>
        </p:nvSpPr>
        <p:spPr>
          <a:xfrm>
            <a:off x="67680" y="1248756"/>
            <a:ext cx="1230390" cy="359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10168D3-7DBD-0543-9299-10BD29407DEA}"/>
              </a:ext>
            </a:extLst>
          </p:cNvPr>
          <p:cNvSpPr/>
          <p:nvPr/>
        </p:nvSpPr>
        <p:spPr>
          <a:xfrm>
            <a:off x="1590300" y="1256755"/>
            <a:ext cx="1230390" cy="359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D3DD5AD-5CB6-8046-8FD1-335E4BA77F0C}"/>
              </a:ext>
            </a:extLst>
          </p:cNvPr>
          <p:cNvSpPr/>
          <p:nvPr/>
        </p:nvSpPr>
        <p:spPr>
          <a:xfrm>
            <a:off x="3158056" y="1256755"/>
            <a:ext cx="1230390" cy="35925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15DD85C-DEC7-1B48-95CD-0ECFF3BBC56D}"/>
              </a:ext>
            </a:extLst>
          </p:cNvPr>
          <p:cNvSpPr/>
          <p:nvPr/>
        </p:nvSpPr>
        <p:spPr>
          <a:xfrm>
            <a:off x="3158057" y="1851969"/>
            <a:ext cx="1230390" cy="35925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70DD4FE-7777-8641-9A38-8BBFD15FDFAB}"/>
              </a:ext>
            </a:extLst>
          </p:cNvPr>
          <p:cNvSpPr/>
          <p:nvPr/>
        </p:nvSpPr>
        <p:spPr>
          <a:xfrm>
            <a:off x="4597012" y="1858736"/>
            <a:ext cx="1230390" cy="35925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A87ADAF-6310-DD4B-A561-6F19B7339A16}"/>
              </a:ext>
            </a:extLst>
          </p:cNvPr>
          <p:cNvSpPr/>
          <p:nvPr/>
        </p:nvSpPr>
        <p:spPr>
          <a:xfrm>
            <a:off x="6035967" y="1865960"/>
            <a:ext cx="1924875" cy="35925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Step-1: Script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CDBA5C7-9C1E-254A-BD1E-75F7396C962F}"/>
              </a:ext>
            </a:extLst>
          </p:cNvPr>
          <p:cNvSpPr/>
          <p:nvPr/>
        </p:nvSpPr>
        <p:spPr>
          <a:xfrm>
            <a:off x="6035968" y="2318704"/>
            <a:ext cx="1924874" cy="35925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Step-2: Task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BB4DB17E-D9CB-B045-A01D-A07F0D62377F}"/>
              </a:ext>
            </a:extLst>
          </p:cNvPr>
          <p:cNvSpPr/>
          <p:nvPr/>
        </p:nvSpPr>
        <p:spPr>
          <a:xfrm>
            <a:off x="3158057" y="3272265"/>
            <a:ext cx="1230390" cy="35925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Job-2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86A8354-4CDF-DA4F-8362-C63A4B89F858}"/>
              </a:ext>
            </a:extLst>
          </p:cNvPr>
          <p:cNvSpPr/>
          <p:nvPr/>
        </p:nvSpPr>
        <p:spPr>
          <a:xfrm>
            <a:off x="4597012" y="3278737"/>
            <a:ext cx="1230390" cy="35925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6DB42584-88AF-DD43-8CF8-9F25A8AC4FAB}"/>
              </a:ext>
            </a:extLst>
          </p:cNvPr>
          <p:cNvSpPr/>
          <p:nvPr/>
        </p:nvSpPr>
        <p:spPr>
          <a:xfrm>
            <a:off x="6035968" y="3258953"/>
            <a:ext cx="1924874" cy="35925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Step-1: Task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5BA786EC-AB0F-C64C-8074-664ACECA216D}"/>
              </a:ext>
            </a:extLst>
          </p:cNvPr>
          <p:cNvSpPr/>
          <p:nvPr/>
        </p:nvSpPr>
        <p:spPr>
          <a:xfrm>
            <a:off x="6035968" y="3738705"/>
            <a:ext cx="1924874" cy="35925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Step-2: Task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9BECFEF-4678-1541-9439-C12AA7FB2AD6}"/>
              </a:ext>
            </a:extLst>
          </p:cNvPr>
          <p:cNvSpPr/>
          <p:nvPr/>
        </p:nvSpPr>
        <p:spPr>
          <a:xfrm>
            <a:off x="1590300" y="4262341"/>
            <a:ext cx="1230390" cy="359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Stage-2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9E09DB05-F3B4-2B49-A97F-0A2BBC7A85D4}"/>
              </a:ext>
            </a:extLst>
          </p:cNvPr>
          <p:cNvSpPr/>
          <p:nvPr/>
        </p:nvSpPr>
        <p:spPr>
          <a:xfrm>
            <a:off x="3158056" y="4262341"/>
            <a:ext cx="1230390" cy="35925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1438E957-DBB0-5B47-B160-09A7F890C4E7}"/>
              </a:ext>
            </a:extLst>
          </p:cNvPr>
          <p:cNvSpPr/>
          <p:nvPr/>
        </p:nvSpPr>
        <p:spPr>
          <a:xfrm>
            <a:off x="3158057" y="4857555"/>
            <a:ext cx="1230390" cy="35925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8192C283-AB4A-1D43-BADF-C6EA1FA8BA1B}"/>
              </a:ext>
            </a:extLst>
          </p:cNvPr>
          <p:cNvSpPr/>
          <p:nvPr/>
        </p:nvSpPr>
        <p:spPr>
          <a:xfrm>
            <a:off x="4597012" y="4864322"/>
            <a:ext cx="1230390" cy="35925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04813CD8-676F-3048-A85A-387DB0186718}"/>
              </a:ext>
            </a:extLst>
          </p:cNvPr>
          <p:cNvSpPr/>
          <p:nvPr/>
        </p:nvSpPr>
        <p:spPr>
          <a:xfrm>
            <a:off x="6035967" y="4871546"/>
            <a:ext cx="1924875" cy="35925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Step-1: Script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0F22F4CA-8F01-4748-B3B5-F11AD26DB025}"/>
              </a:ext>
            </a:extLst>
          </p:cNvPr>
          <p:cNvSpPr/>
          <p:nvPr/>
        </p:nvSpPr>
        <p:spPr>
          <a:xfrm>
            <a:off x="6035968" y="5324290"/>
            <a:ext cx="1924874" cy="35925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Step-2: Script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4F29F14B-71F2-684E-AA8A-858F66E2DEE3}"/>
              </a:ext>
            </a:extLst>
          </p:cNvPr>
          <p:cNvSpPr/>
          <p:nvPr/>
        </p:nvSpPr>
        <p:spPr>
          <a:xfrm>
            <a:off x="3158057" y="6277851"/>
            <a:ext cx="1230390" cy="35925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Job-2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BB8FECD9-2ECA-7F4B-9C87-D370B6FFE955}"/>
              </a:ext>
            </a:extLst>
          </p:cNvPr>
          <p:cNvSpPr/>
          <p:nvPr/>
        </p:nvSpPr>
        <p:spPr>
          <a:xfrm>
            <a:off x="4597012" y="6284323"/>
            <a:ext cx="1230390" cy="35925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AE9B24A5-1B91-D943-B61E-0274726A15DC}"/>
              </a:ext>
            </a:extLst>
          </p:cNvPr>
          <p:cNvSpPr/>
          <p:nvPr/>
        </p:nvSpPr>
        <p:spPr>
          <a:xfrm>
            <a:off x="6035968" y="6264539"/>
            <a:ext cx="1924874" cy="35925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Step-1: Task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E3E3106E-312D-B645-B635-E2433957AC57}"/>
              </a:ext>
            </a:extLst>
          </p:cNvPr>
          <p:cNvSpPr/>
          <p:nvPr/>
        </p:nvSpPr>
        <p:spPr>
          <a:xfrm>
            <a:off x="6035968" y="6744291"/>
            <a:ext cx="1924874" cy="35925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Step-2: Task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B134E28-4E5D-404A-BD65-05B7C058A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392" y="1371750"/>
            <a:ext cx="3435607" cy="614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00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91148A1-2E91-8E4C-8550-0CF74809A0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AC2506D-EAFD-BC42-9E1B-C74A5060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Pipelines – Starter Pipeline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AE006FB-B452-D34F-BD0C-8006BA550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4842" y="344057"/>
            <a:ext cx="1179436" cy="115322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D0988F3-02CE-CC45-A298-3860F0B3CE67}"/>
              </a:ext>
            </a:extLst>
          </p:cNvPr>
          <p:cNvCxnSpPr>
            <a:cxnSpLocks/>
          </p:cNvCxnSpPr>
          <p:nvPr/>
        </p:nvCxnSpPr>
        <p:spPr>
          <a:xfrm>
            <a:off x="7315200" y="3073800"/>
            <a:ext cx="0" cy="441502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xmlns="" id="{7AE6DE6D-B176-9646-BE0F-4C6B5FE7B2D1}"/>
              </a:ext>
            </a:extLst>
          </p:cNvPr>
          <p:cNvSpPr/>
          <p:nvPr/>
        </p:nvSpPr>
        <p:spPr>
          <a:xfrm>
            <a:off x="205452" y="3404371"/>
            <a:ext cx="1712466" cy="52828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Part-1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xmlns="" id="{6A531F5C-91B6-2244-97D4-37B349AF6BD9}"/>
              </a:ext>
            </a:extLst>
          </p:cNvPr>
          <p:cNvSpPr/>
          <p:nvPr/>
        </p:nvSpPr>
        <p:spPr>
          <a:xfrm>
            <a:off x="185195" y="4190035"/>
            <a:ext cx="1655179" cy="8565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Task-1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xmlns="" id="{D48C2E49-5A29-AE4C-B4B7-29002F00C03F}"/>
              </a:ext>
            </a:extLst>
          </p:cNvPr>
          <p:cNvSpPr/>
          <p:nvPr/>
        </p:nvSpPr>
        <p:spPr>
          <a:xfrm>
            <a:off x="2089231" y="4190035"/>
            <a:ext cx="5040772" cy="8565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 pre-defined </a:t>
            </a:r>
            <a:r>
              <a:rPr lang="en-US" dirty="0">
                <a:solidFill>
                  <a:srgbClr val="FFFF00"/>
                </a:solidFill>
              </a:rPr>
              <a:t>Docker Build &amp; Push Pipeline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xmlns="" id="{61C2B973-4F60-9146-B1A2-5119A049E690}"/>
              </a:ext>
            </a:extLst>
          </p:cNvPr>
          <p:cNvSpPr/>
          <p:nvPr/>
        </p:nvSpPr>
        <p:spPr>
          <a:xfrm>
            <a:off x="185195" y="5382227"/>
            <a:ext cx="1655179" cy="8565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Task-2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xmlns="" id="{158F211F-0CC8-FF44-8E9A-C425E58CCBF2}"/>
              </a:ext>
            </a:extLst>
          </p:cNvPr>
          <p:cNvSpPr/>
          <p:nvPr/>
        </p:nvSpPr>
        <p:spPr>
          <a:xfrm>
            <a:off x="2089231" y="5382227"/>
            <a:ext cx="5040772" cy="8565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Customize Pipeline to Use </a:t>
            </a:r>
            <a:r>
              <a:rPr lang="en-US" dirty="0">
                <a:solidFill>
                  <a:srgbClr val="FFFF00"/>
                </a:solidFill>
              </a:rPr>
              <a:t>Copy Files Task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7222F9AB-F5B1-314E-94BA-597A7947F693}"/>
              </a:ext>
            </a:extLst>
          </p:cNvPr>
          <p:cNvSpPr/>
          <p:nvPr/>
        </p:nvSpPr>
        <p:spPr>
          <a:xfrm>
            <a:off x="166675" y="6529113"/>
            <a:ext cx="1655179" cy="8565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Task-3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xmlns="" id="{1F3167A7-DFF8-5A42-A4B9-BCE48EBD12C0}"/>
              </a:ext>
            </a:extLst>
          </p:cNvPr>
          <p:cNvSpPr/>
          <p:nvPr/>
        </p:nvSpPr>
        <p:spPr>
          <a:xfrm>
            <a:off x="2070711" y="6529113"/>
            <a:ext cx="5040772" cy="8565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Customize Pipeline to Use </a:t>
            </a:r>
            <a:r>
              <a:rPr lang="en-US" dirty="0">
                <a:solidFill>
                  <a:srgbClr val="FFFF00"/>
                </a:solidFill>
              </a:rPr>
              <a:t>Publish Build Artifacts Task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xmlns="" id="{AB96764A-A44C-264A-A55B-928676F1912B}"/>
              </a:ext>
            </a:extLst>
          </p:cNvPr>
          <p:cNvSpPr/>
          <p:nvPr/>
        </p:nvSpPr>
        <p:spPr>
          <a:xfrm>
            <a:off x="7477247" y="4190035"/>
            <a:ext cx="1655179" cy="8565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Task-1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xmlns="" id="{C360AA3A-06B0-1140-911A-CF0AE9E4C3B6}"/>
              </a:ext>
            </a:extLst>
          </p:cNvPr>
          <p:cNvSpPr/>
          <p:nvPr/>
        </p:nvSpPr>
        <p:spPr>
          <a:xfrm>
            <a:off x="9381283" y="4190035"/>
            <a:ext cx="5040772" cy="8565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Start using </a:t>
            </a:r>
            <a:r>
              <a:rPr lang="en-US" dirty="0">
                <a:solidFill>
                  <a:srgbClr val="FFFF00"/>
                </a:solidFill>
              </a:rPr>
              <a:t>Starter pipeline </a:t>
            </a:r>
            <a:r>
              <a:rPr lang="en-US" dirty="0"/>
              <a:t>and use </a:t>
            </a:r>
            <a:r>
              <a:rPr lang="en-US" dirty="0">
                <a:solidFill>
                  <a:srgbClr val="FFFF00"/>
                </a:solidFill>
              </a:rPr>
              <a:t>Docker Build or Push Docker Images Task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xmlns="" id="{8C30AEF6-E05D-0140-8D7A-48CFB715B366}"/>
              </a:ext>
            </a:extLst>
          </p:cNvPr>
          <p:cNvSpPr/>
          <p:nvPr/>
        </p:nvSpPr>
        <p:spPr>
          <a:xfrm>
            <a:off x="7477247" y="5382227"/>
            <a:ext cx="1655179" cy="8565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Task-2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xmlns="" id="{00E95571-DEE6-EC49-9E29-9100211D9442}"/>
              </a:ext>
            </a:extLst>
          </p:cNvPr>
          <p:cNvSpPr/>
          <p:nvPr/>
        </p:nvSpPr>
        <p:spPr>
          <a:xfrm>
            <a:off x="9381283" y="5382227"/>
            <a:ext cx="5040772" cy="8565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Customize Pipeline to Use </a:t>
            </a:r>
            <a:r>
              <a:rPr lang="en-US" dirty="0">
                <a:solidFill>
                  <a:srgbClr val="FFFF00"/>
                </a:solidFill>
              </a:rPr>
              <a:t>Copy Files Task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xmlns="" id="{5881EFA6-BA95-0B4E-960F-D32FCFB6059A}"/>
              </a:ext>
            </a:extLst>
          </p:cNvPr>
          <p:cNvSpPr/>
          <p:nvPr/>
        </p:nvSpPr>
        <p:spPr>
          <a:xfrm>
            <a:off x="7458727" y="6529113"/>
            <a:ext cx="1655179" cy="8565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Task-3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xmlns="" id="{BFF0EE6F-9A40-1048-ACDC-C234874EF082}"/>
              </a:ext>
            </a:extLst>
          </p:cNvPr>
          <p:cNvSpPr/>
          <p:nvPr/>
        </p:nvSpPr>
        <p:spPr>
          <a:xfrm>
            <a:off x="9362763" y="6529113"/>
            <a:ext cx="5040772" cy="8565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Customize Pipeline to Use </a:t>
            </a:r>
            <a:r>
              <a:rPr lang="en-US" dirty="0">
                <a:solidFill>
                  <a:srgbClr val="FFFF00"/>
                </a:solidFill>
              </a:rPr>
              <a:t>Publish Build Artifacts Task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xmlns="" id="{71E46C03-61D0-8F4A-B3C4-63B400B41166}"/>
              </a:ext>
            </a:extLst>
          </p:cNvPr>
          <p:cNvSpPr/>
          <p:nvPr/>
        </p:nvSpPr>
        <p:spPr>
          <a:xfrm>
            <a:off x="2117008" y="3404371"/>
            <a:ext cx="4994465" cy="52828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Semi Customized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xmlns="" id="{B11DE29E-8CAB-C84D-94EE-3CBC391183DA}"/>
              </a:ext>
            </a:extLst>
          </p:cNvPr>
          <p:cNvSpPr/>
          <p:nvPr/>
        </p:nvSpPr>
        <p:spPr>
          <a:xfrm>
            <a:off x="7495768" y="3404370"/>
            <a:ext cx="1655174" cy="52828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Part-2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xmlns="" id="{30353F4F-2844-3247-8EB0-7F8C405F6619}"/>
              </a:ext>
            </a:extLst>
          </p:cNvPr>
          <p:cNvSpPr/>
          <p:nvPr/>
        </p:nvSpPr>
        <p:spPr>
          <a:xfrm>
            <a:off x="9430483" y="3383056"/>
            <a:ext cx="4994465" cy="52828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 Customized using Starter Pipeline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xmlns="" id="{22AE4B1C-BD12-A14F-A957-35CCCB6BE995}"/>
              </a:ext>
            </a:extLst>
          </p:cNvPr>
          <p:cNvSpPr/>
          <p:nvPr/>
        </p:nvSpPr>
        <p:spPr>
          <a:xfrm>
            <a:off x="2696902" y="1755119"/>
            <a:ext cx="11810805" cy="11796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/>
              <a:t>Create a Pipeline that will build docker images, push them to Azure Container Registry and Publish Kubernetes Manifests to Azure Pipelines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xmlns="" id="{1F4E6C65-4C92-C348-9392-1905BAF68EEE}"/>
              </a:ext>
            </a:extLst>
          </p:cNvPr>
          <p:cNvSpPr/>
          <p:nvPr/>
        </p:nvSpPr>
        <p:spPr>
          <a:xfrm>
            <a:off x="185195" y="1755119"/>
            <a:ext cx="2421034" cy="11796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42446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49EC278F-7BCC-E047-8267-51D8539A50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60B34AB-E55F-5543-B2C5-7F39136B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– </a:t>
            </a:r>
            <a:r>
              <a:rPr lang="en-US" dirty="0">
                <a:solidFill>
                  <a:srgbClr val="00B050"/>
                </a:solidFill>
              </a:rPr>
              <a:t>Release Pipelines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44E7208-F2FB-AF49-92C2-87055727D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45" y="2986714"/>
            <a:ext cx="12839700" cy="42418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B3C1A7A7-E3F3-6A4C-838C-62EA72982B3C}"/>
              </a:ext>
            </a:extLst>
          </p:cNvPr>
          <p:cNvSpPr/>
          <p:nvPr/>
        </p:nvSpPr>
        <p:spPr>
          <a:xfrm>
            <a:off x="1005840" y="1549231"/>
            <a:ext cx="12772505" cy="9247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To achieve </a:t>
            </a:r>
            <a:r>
              <a:rPr lang="en-US" sz="4000" dirty="0">
                <a:solidFill>
                  <a:srgbClr val="FFFF00"/>
                </a:solidFill>
              </a:rPr>
              <a:t>Continuous Delivery </a:t>
            </a:r>
            <a:r>
              <a:rPr lang="en-US" sz="4000" dirty="0"/>
              <a:t>we use Release Pipelines</a:t>
            </a:r>
          </a:p>
        </p:txBody>
      </p:sp>
    </p:spTree>
    <p:extLst>
      <p:ext uri="{BB962C8B-B14F-4D97-AF65-F5344CB8AC3E}">
        <p14:creationId xmlns:p14="http://schemas.microsoft.com/office/powerpoint/2010/main" val="618039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40A952BA-E078-8E48-B78A-8CD075FEB2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89C5B12-C900-B440-91C2-D0878CDA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– </a:t>
            </a:r>
            <a:r>
              <a:rPr lang="en-US" dirty="0">
                <a:solidFill>
                  <a:srgbClr val="00B050"/>
                </a:solidFill>
              </a:rPr>
              <a:t>Release Pipelines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7B9EDA2-46A9-7A45-8A0A-0F5C83E56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889" y="1770848"/>
            <a:ext cx="12725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10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9826CD7-5501-0847-AF6B-577EAE0A7B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97" name="Title 3">
            <a:extLst>
              <a:ext uri="{FF2B5EF4-FFF2-40B4-BE49-F238E27FC236}">
                <a16:creationId xmlns:a16="http://schemas.microsoft.com/office/drawing/2014/main" xmlns="" id="{376213D1-E3B2-0246-B45F-0991D269CD9C}"/>
              </a:ext>
            </a:extLst>
          </p:cNvPr>
          <p:cNvSpPr txBox="1">
            <a:spLocks/>
          </p:cNvSpPr>
          <p:nvPr/>
        </p:nvSpPr>
        <p:spPr>
          <a:xfrm>
            <a:off x="8005267" y="-115184"/>
            <a:ext cx="6593848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Azure DevOps – </a:t>
            </a:r>
            <a:r>
              <a:rPr lang="en-US" sz="3500" dirty="0">
                <a:solidFill>
                  <a:srgbClr val="00B050"/>
                </a:solidFill>
              </a:rPr>
              <a:t>Release Pipelines</a:t>
            </a:r>
          </a:p>
        </p:txBody>
      </p:sp>
      <p:pic>
        <p:nvPicPr>
          <p:cNvPr id="45" name="Graphic 44" descr="Programmer">
            <a:extLst>
              <a:ext uri="{FF2B5EF4-FFF2-40B4-BE49-F238E27FC236}">
                <a16:creationId xmlns:a16="http://schemas.microsoft.com/office/drawing/2014/main" xmlns="" id="{CB11EF2A-0854-014B-8BE2-95B4F6483D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-128806"/>
            <a:ext cx="977137" cy="9771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BC4ED53-86CF-3040-B9FD-6F29A5226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100" y="-3097"/>
            <a:ext cx="830492" cy="83049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C10EE702-51E9-264B-8B4F-103E80430676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833330" y="412149"/>
            <a:ext cx="1285770" cy="2742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xmlns="" id="{BFFD6F9E-D149-4A4C-B424-530FA830AF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868216" y="999977"/>
            <a:ext cx="683045" cy="6830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D51A8B68-B5B7-E149-A3F9-FDC164E4B6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7513" y="1820545"/>
            <a:ext cx="540437" cy="540437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B61A1D4B-DC29-5D46-BDB4-D7B15672D64D}"/>
              </a:ext>
            </a:extLst>
          </p:cNvPr>
          <p:cNvSpPr/>
          <p:nvPr/>
        </p:nvSpPr>
        <p:spPr>
          <a:xfrm>
            <a:off x="47951" y="891052"/>
            <a:ext cx="14415232" cy="6665448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3F47A8D4-785B-B54C-91F0-C77561B5F75C}"/>
              </a:ext>
            </a:extLst>
          </p:cNvPr>
          <p:cNvSpPr txBox="1"/>
          <p:nvPr/>
        </p:nvSpPr>
        <p:spPr>
          <a:xfrm>
            <a:off x="68281" y="927552"/>
            <a:ext cx="1684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Cloud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4BD65B8E-A73A-6B47-9D25-673B6E40A907}"/>
              </a:ext>
            </a:extLst>
          </p:cNvPr>
          <p:cNvSpPr/>
          <p:nvPr/>
        </p:nvSpPr>
        <p:spPr>
          <a:xfrm>
            <a:off x="1848599" y="999196"/>
            <a:ext cx="12428973" cy="2582110"/>
          </a:xfrm>
          <a:prstGeom prst="rect">
            <a:avLst/>
          </a:prstGeom>
          <a:noFill/>
          <a:ln w="381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C3B094D-A3FA-9F4D-8F26-F4D23DBAC7A3}"/>
              </a:ext>
            </a:extLst>
          </p:cNvPr>
          <p:cNvSpPr txBox="1"/>
          <p:nvPr/>
        </p:nvSpPr>
        <p:spPr>
          <a:xfrm>
            <a:off x="2588732" y="986806"/>
            <a:ext cx="20470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DevOps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78ED9DDA-73A6-9846-8554-7320D380815B}"/>
              </a:ext>
            </a:extLst>
          </p:cNvPr>
          <p:cNvSpPr txBox="1"/>
          <p:nvPr/>
        </p:nvSpPr>
        <p:spPr>
          <a:xfrm>
            <a:off x="2663433" y="1756298"/>
            <a:ext cx="20470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Pipelines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B85D1E5-AB5D-204A-A2F7-A5D2D201F588}"/>
              </a:ext>
            </a:extLst>
          </p:cNvPr>
          <p:cNvSpPr txBox="1"/>
          <p:nvPr/>
        </p:nvSpPr>
        <p:spPr>
          <a:xfrm>
            <a:off x="2854243" y="-5976"/>
            <a:ext cx="1151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3459D8C-EF4B-1442-8B30-9F34BAB73744}"/>
              </a:ext>
            </a:extLst>
          </p:cNvPr>
          <p:cNvSpPr txBox="1"/>
          <p:nvPr/>
        </p:nvSpPr>
        <p:spPr>
          <a:xfrm>
            <a:off x="725900" y="-44349"/>
            <a:ext cx="14491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xmlns="" id="{B98F005A-4D16-564A-BB67-DAA0508A75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40739" y="3378395"/>
            <a:ext cx="1063211" cy="106321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6EBC213-F38E-0C4F-A36D-755A074D583A}"/>
              </a:ext>
            </a:extLst>
          </p:cNvPr>
          <p:cNvSpPr txBox="1"/>
          <p:nvPr/>
        </p:nvSpPr>
        <p:spPr>
          <a:xfrm>
            <a:off x="-190183" y="4278472"/>
            <a:ext cx="2047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Azure Container Registry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5F807A5-61A6-374E-AFDC-C13D1FD2A6BC}"/>
              </a:ext>
            </a:extLst>
          </p:cNvPr>
          <p:cNvSpPr/>
          <p:nvPr/>
        </p:nvSpPr>
        <p:spPr>
          <a:xfrm>
            <a:off x="1972030" y="1756298"/>
            <a:ext cx="2963113" cy="1701725"/>
          </a:xfrm>
          <a:prstGeom prst="rect">
            <a:avLst/>
          </a:prstGeom>
          <a:noFill/>
          <a:ln w="381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xmlns="" id="{3D0B3CCB-5EC3-B443-AE07-66B7967DF09D}"/>
              </a:ext>
            </a:extLst>
          </p:cNvPr>
          <p:cNvSpPr/>
          <p:nvPr/>
        </p:nvSpPr>
        <p:spPr>
          <a:xfrm>
            <a:off x="2165830" y="2653047"/>
            <a:ext cx="2470913" cy="72640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Stage-1: Build &amp; Push to ACR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4AD86399-09A9-B44E-988A-E6A59BC42BC8}"/>
              </a:ext>
            </a:extLst>
          </p:cNvPr>
          <p:cNvSpPr/>
          <p:nvPr/>
        </p:nvSpPr>
        <p:spPr>
          <a:xfrm>
            <a:off x="167217" y="4825194"/>
            <a:ext cx="14092122" cy="258958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xmlns="" id="{77A690A1-484B-F246-BA26-05CD7BA602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3631968" y="4827771"/>
            <a:ext cx="597357" cy="5973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1D14ADD-2D62-2942-8888-E25FBEFF5841}"/>
              </a:ext>
            </a:extLst>
          </p:cNvPr>
          <p:cNvSpPr txBox="1"/>
          <p:nvPr/>
        </p:nvSpPr>
        <p:spPr>
          <a:xfrm>
            <a:off x="11212049" y="4778526"/>
            <a:ext cx="2206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AKS Cluster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41E47F5-4998-D946-86E5-EAF5B252FF70}"/>
              </a:ext>
            </a:extLst>
          </p:cNvPr>
          <p:cNvGrpSpPr/>
          <p:nvPr/>
        </p:nvGrpSpPr>
        <p:grpSpPr>
          <a:xfrm>
            <a:off x="294080" y="5462931"/>
            <a:ext cx="3428098" cy="1662066"/>
            <a:chOff x="5441025" y="4573632"/>
            <a:chExt cx="3428098" cy="166206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E44A78AF-D4D3-CC47-B413-FE37ECA2F2D0}"/>
                </a:ext>
              </a:extLst>
            </p:cNvPr>
            <p:cNvSpPr/>
            <p:nvPr/>
          </p:nvSpPr>
          <p:spPr>
            <a:xfrm>
              <a:off x="5441025" y="4573632"/>
              <a:ext cx="3428098" cy="16620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2" name="Google Shape;660;p35">
              <a:extLst>
                <a:ext uri="{FF2B5EF4-FFF2-40B4-BE49-F238E27FC236}">
                  <a16:creationId xmlns:a16="http://schemas.microsoft.com/office/drawing/2014/main" xmlns="" id="{483B62BC-9A86-844A-9A35-54B3561943B2}"/>
                </a:ext>
              </a:extLst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41025" y="5249442"/>
              <a:ext cx="956530" cy="956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637;p35">
              <a:extLst>
                <a:ext uri="{FF2B5EF4-FFF2-40B4-BE49-F238E27FC236}">
                  <a16:creationId xmlns:a16="http://schemas.microsoft.com/office/drawing/2014/main" xmlns="" id="{B739D633-EF45-2E43-9AC0-A1DA9F418FD1}"/>
                </a:ext>
              </a:extLst>
            </p:cNvPr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6681505" y="5237625"/>
              <a:ext cx="959685" cy="9596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638;p35">
              <a:extLst>
                <a:ext uri="{FF2B5EF4-FFF2-40B4-BE49-F238E27FC236}">
                  <a16:creationId xmlns:a16="http://schemas.microsoft.com/office/drawing/2014/main" xmlns="" id="{91F37C0B-54FF-DA49-A212-1B4FB2C9FE36}"/>
                </a:ext>
              </a:extLst>
            </p:cNvPr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7909438" y="5199461"/>
              <a:ext cx="959685" cy="95968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5DF32AED-5FC5-C74F-8872-BB1F0CB29F01}"/>
                </a:ext>
              </a:extLst>
            </p:cNvPr>
            <p:cNvCxnSpPr>
              <a:cxnSpLocks/>
            </p:cNvCxnSpPr>
            <p:nvPr/>
          </p:nvCxnSpPr>
          <p:spPr>
            <a:xfrm>
              <a:off x="6376090" y="5873022"/>
              <a:ext cx="305415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73DEEED7-14A1-C745-BAB3-70B3917100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5992" y="5873022"/>
              <a:ext cx="415196" cy="7996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7B822AAA-BC3E-874F-886A-BDA54E53C4AD}"/>
                </a:ext>
              </a:extLst>
            </p:cNvPr>
            <p:cNvSpPr txBox="1"/>
            <p:nvPr/>
          </p:nvSpPr>
          <p:spPr>
            <a:xfrm>
              <a:off x="6652321" y="4939290"/>
              <a:ext cx="1138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Nginx App1</a:t>
              </a:r>
            </a:p>
          </p:txBody>
        </p:sp>
        <p:pic>
          <p:nvPicPr>
            <p:cNvPr id="38" name="Google Shape;635;p35">
              <a:extLst>
                <a:ext uri="{FF2B5EF4-FFF2-40B4-BE49-F238E27FC236}">
                  <a16:creationId xmlns:a16="http://schemas.microsoft.com/office/drawing/2014/main" xmlns="" id="{63693371-D168-0D44-82EB-44D69922911E}"/>
                </a:ext>
              </a:extLst>
            </p:cNvPr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5463362" y="4573632"/>
              <a:ext cx="597903" cy="5746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C020308C-CAE0-A44F-91CF-6BBB1ED36FE7}"/>
                </a:ext>
              </a:extLst>
            </p:cNvPr>
            <p:cNvSpPr txBox="1"/>
            <p:nvPr/>
          </p:nvSpPr>
          <p:spPr>
            <a:xfrm>
              <a:off x="6107126" y="4591359"/>
              <a:ext cx="1478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dev namespace</a:t>
              </a: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3A5419BF-D689-B94E-8410-FCA6EAD3FBEE}"/>
              </a:ext>
            </a:extLst>
          </p:cNvPr>
          <p:cNvSpPr/>
          <p:nvPr/>
        </p:nvSpPr>
        <p:spPr>
          <a:xfrm>
            <a:off x="3460326" y="459491"/>
            <a:ext cx="395506" cy="33855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0EDE66B9-0F85-A844-8082-FC6A17FE6929}"/>
              </a:ext>
            </a:extLst>
          </p:cNvPr>
          <p:cNvSpPr/>
          <p:nvPr/>
        </p:nvSpPr>
        <p:spPr>
          <a:xfrm>
            <a:off x="1250610" y="435437"/>
            <a:ext cx="395506" cy="33855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C46F67F9-DC56-4142-B639-B7A143322C93}"/>
              </a:ext>
            </a:extLst>
          </p:cNvPr>
          <p:cNvSpPr/>
          <p:nvPr/>
        </p:nvSpPr>
        <p:spPr>
          <a:xfrm>
            <a:off x="1180683" y="3066779"/>
            <a:ext cx="395506" cy="33855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401F5D09-CD0C-7F49-8F58-BA5B8B8D31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3865" y="1353014"/>
            <a:ext cx="540437" cy="54043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F893B62-C62C-BB4A-99FC-310F8515EE63}"/>
              </a:ext>
            </a:extLst>
          </p:cNvPr>
          <p:cNvSpPr txBox="1"/>
          <p:nvPr/>
        </p:nvSpPr>
        <p:spPr>
          <a:xfrm>
            <a:off x="5881140" y="1288228"/>
            <a:ext cx="2461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  Pipelines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0B63E615-1322-0B4F-9366-C5D67DBD4335}"/>
              </a:ext>
            </a:extLst>
          </p:cNvPr>
          <p:cNvSpPr/>
          <p:nvPr/>
        </p:nvSpPr>
        <p:spPr>
          <a:xfrm>
            <a:off x="5180408" y="1283231"/>
            <a:ext cx="8747863" cy="2174792"/>
          </a:xfrm>
          <a:prstGeom prst="rect">
            <a:avLst/>
          </a:prstGeom>
          <a:noFill/>
          <a:ln w="381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xmlns="" id="{DD1AABDE-339C-424A-A913-22714AB78CF9}"/>
              </a:ext>
            </a:extLst>
          </p:cNvPr>
          <p:cNvSpPr/>
          <p:nvPr/>
        </p:nvSpPr>
        <p:spPr>
          <a:xfrm>
            <a:off x="5407072" y="2607160"/>
            <a:ext cx="1044804" cy="7264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</a:t>
            </a:r>
          </a:p>
        </p:txBody>
      </p:sp>
      <p:pic>
        <p:nvPicPr>
          <p:cNvPr id="64" name="Graphic 63" descr="Programmer">
            <a:extLst>
              <a:ext uri="{FF2B5EF4-FFF2-40B4-BE49-F238E27FC236}">
                <a16:creationId xmlns:a16="http://schemas.microsoft.com/office/drawing/2014/main" xmlns="" id="{91DAF086-FC26-2441-BA94-C9021BFCD58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8515826" y="1265192"/>
            <a:ext cx="900707" cy="900707"/>
          </a:xfrm>
          <a:prstGeom prst="rect">
            <a:avLst/>
          </a:prstGeom>
        </p:spPr>
      </p:pic>
      <p:sp>
        <p:nvSpPr>
          <p:cNvPr id="65" name="Rounded Rectangle 64">
            <a:extLst>
              <a:ext uri="{FF2B5EF4-FFF2-40B4-BE49-F238E27FC236}">
                <a16:creationId xmlns:a16="http://schemas.microsoft.com/office/drawing/2014/main" xmlns="" id="{28826F79-EDEB-E94E-A5BD-CE73BF7533DD}"/>
              </a:ext>
            </a:extLst>
          </p:cNvPr>
          <p:cNvSpPr/>
          <p:nvPr/>
        </p:nvSpPr>
        <p:spPr>
          <a:xfrm>
            <a:off x="9309400" y="1418012"/>
            <a:ext cx="1044804" cy="7264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QA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xmlns="" id="{79C56981-2C4A-D443-9FD3-EA6743B41578}"/>
              </a:ext>
            </a:extLst>
          </p:cNvPr>
          <p:cNvSpPr/>
          <p:nvPr/>
        </p:nvSpPr>
        <p:spPr>
          <a:xfrm>
            <a:off x="9335904" y="2568617"/>
            <a:ext cx="1044804" cy="7264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Staging</a:t>
            </a:r>
          </a:p>
        </p:txBody>
      </p:sp>
      <p:pic>
        <p:nvPicPr>
          <p:cNvPr id="67" name="Graphic 66" descr="Programmer">
            <a:extLst>
              <a:ext uri="{FF2B5EF4-FFF2-40B4-BE49-F238E27FC236}">
                <a16:creationId xmlns:a16="http://schemas.microsoft.com/office/drawing/2014/main" xmlns="" id="{5B629884-DE56-2A4F-957A-A0DCFBAF479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1778160" y="2358501"/>
            <a:ext cx="977137" cy="977137"/>
          </a:xfrm>
          <a:prstGeom prst="rect">
            <a:avLst/>
          </a:prstGeom>
        </p:spPr>
      </p:pic>
      <p:sp>
        <p:nvSpPr>
          <p:cNvPr id="68" name="Rounded Rectangle 67">
            <a:extLst>
              <a:ext uri="{FF2B5EF4-FFF2-40B4-BE49-F238E27FC236}">
                <a16:creationId xmlns:a16="http://schemas.microsoft.com/office/drawing/2014/main" xmlns="" id="{729F88E9-34E6-E841-8A96-B5AECC70458F}"/>
              </a:ext>
            </a:extLst>
          </p:cNvPr>
          <p:cNvSpPr/>
          <p:nvPr/>
        </p:nvSpPr>
        <p:spPr>
          <a:xfrm>
            <a:off x="12734496" y="2575886"/>
            <a:ext cx="1044804" cy="72640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Prod</a:t>
            </a:r>
          </a:p>
        </p:txBody>
      </p:sp>
      <p:pic>
        <p:nvPicPr>
          <p:cNvPr id="69" name="Graphic 68" descr="Programmer">
            <a:extLst>
              <a:ext uri="{FF2B5EF4-FFF2-40B4-BE49-F238E27FC236}">
                <a16:creationId xmlns:a16="http://schemas.microsoft.com/office/drawing/2014/main" xmlns="" id="{782B0AC6-513D-F04A-AF5E-46DC830ECBC6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8463656" y="2423312"/>
            <a:ext cx="900707" cy="9007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4BCBC195-79D3-A64D-AFE7-F62DB3697EE2}"/>
              </a:ext>
            </a:extLst>
          </p:cNvPr>
          <p:cNvCxnSpPr>
            <a:stCxn id="63" idx="3"/>
            <a:endCxn id="64" idx="1"/>
          </p:cNvCxnSpPr>
          <p:nvPr/>
        </p:nvCxnSpPr>
        <p:spPr>
          <a:xfrm flipV="1">
            <a:off x="6451876" y="1715546"/>
            <a:ext cx="2063950" cy="12548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50DA79DB-DB68-464C-ACE3-838009789798}"/>
              </a:ext>
            </a:extLst>
          </p:cNvPr>
          <p:cNvCxnSpPr>
            <a:stCxn id="63" idx="3"/>
            <a:endCxn id="69" idx="1"/>
          </p:cNvCxnSpPr>
          <p:nvPr/>
        </p:nvCxnSpPr>
        <p:spPr>
          <a:xfrm flipV="1">
            <a:off x="6451876" y="2873666"/>
            <a:ext cx="2011780" cy="966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A38D4203-8508-9F4A-AC73-DB101608E168}"/>
              </a:ext>
            </a:extLst>
          </p:cNvPr>
          <p:cNvCxnSpPr>
            <a:cxnSpLocks/>
          </p:cNvCxnSpPr>
          <p:nvPr/>
        </p:nvCxnSpPr>
        <p:spPr>
          <a:xfrm>
            <a:off x="10648125" y="3011334"/>
            <a:ext cx="1083457" cy="49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B4AF9F63-5CD1-9F43-844D-983DE216CFD6}"/>
              </a:ext>
            </a:extLst>
          </p:cNvPr>
          <p:cNvGrpSpPr/>
          <p:nvPr/>
        </p:nvGrpSpPr>
        <p:grpSpPr>
          <a:xfrm>
            <a:off x="3833495" y="5470378"/>
            <a:ext cx="3428098" cy="1673355"/>
            <a:chOff x="5441025" y="4562343"/>
            <a:chExt cx="3428098" cy="167335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3CCCFE53-C53B-E14A-920E-3C87368B005E}"/>
                </a:ext>
              </a:extLst>
            </p:cNvPr>
            <p:cNvSpPr/>
            <p:nvPr/>
          </p:nvSpPr>
          <p:spPr>
            <a:xfrm>
              <a:off x="5441025" y="4573632"/>
              <a:ext cx="3428098" cy="1662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2" name="Google Shape;660;p35">
              <a:extLst>
                <a:ext uri="{FF2B5EF4-FFF2-40B4-BE49-F238E27FC236}">
                  <a16:creationId xmlns:a16="http://schemas.microsoft.com/office/drawing/2014/main" xmlns="" id="{E1DECA71-CF2D-8444-857A-9F9289EBA9D8}"/>
                </a:ext>
              </a:extLst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41025" y="5249442"/>
              <a:ext cx="956530" cy="956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637;p35">
              <a:extLst>
                <a:ext uri="{FF2B5EF4-FFF2-40B4-BE49-F238E27FC236}">
                  <a16:creationId xmlns:a16="http://schemas.microsoft.com/office/drawing/2014/main" xmlns="" id="{7FBE82E8-C7A1-E647-9563-31E305FCBB53}"/>
                </a:ext>
              </a:extLst>
            </p:cNvPr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6681505" y="5237625"/>
              <a:ext cx="959685" cy="9596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638;p35">
              <a:extLst>
                <a:ext uri="{FF2B5EF4-FFF2-40B4-BE49-F238E27FC236}">
                  <a16:creationId xmlns:a16="http://schemas.microsoft.com/office/drawing/2014/main" xmlns="" id="{5EE966C2-079B-6841-A81D-B7C944668752}"/>
                </a:ext>
              </a:extLst>
            </p:cNvPr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7909438" y="5199461"/>
              <a:ext cx="959685" cy="95968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xmlns="" id="{1D91EC92-AB18-E146-94EF-0093C950B600}"/>
                </a:ext>
              </a:extLst>
            </p:cNvPr>
            <p:cNvCxnSpPr>
              <a:cxnSpLocks/>
            </p:cNvCxnSpPr>
            <p:nvPr/>
          </p:nvCxnSpPr>
          <p:spPr>
            <a:xfrm>
              <a:off x="6376090" y="5873022"/>
              <a:ext cx="305415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xmlns="" id="{D2D73D57-F98F-0F44-802A-B4EF1EDF77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5992" y="5873022"/>
              <a:ext cx="415196" cy="7996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80F5F195-EEEE-0247-A1E8-90FD51333C0F}"/>
                </a:ext>
              </a:extLst>
            </p:cNvPr>
            <p:cNvSpPr txBox="1"/>
            <p:nvPr/>
          </p:nvSpPr>
          <p:spPr>
            <a:xfrm>
              <a:off x="6652321" y="4939290"/>
              <a:ext cx="1138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Nginx App1</a:t>
              </a:r>
            </a:p>
          </p:txBody>
        </p:sp>
        <p:pic>
          <p:nvPicPr>
            <p:cNvPr id="78" name="Google Shape;635;p35">
              <a:extLst>
                <a:ext uri="{FF2B5EF4-FFF2-40B4-BE49-F238E27FC236}">
                  <a16:creationId xmlns:a16="http://schemas.microsoft.com/office/drawing/2014/main" xmlns="" id="{E16C0F74-54C8-8847-8606-0A5C157944FE}"/>
                </a:ext>
              </a:extLst>
            </p:cNvPr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5463362" y="4573632"/>
              <a:ext cx="597903" cy="5746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ADB287AB-8FA4-CC42-A363-EF69470995D0}"/>
                </a:ext>
              </a:extLst>
            </p:cNvPr>
            <p:cNvSpPr txBox="1"/>
            <p:nvPr/>
          </p:nvSpPr>
          <p:spPr>
            <a:xfrm>
              <a:off x="5998898" y="4562343"/>
              <a:ext cx="1382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qa</a:t>
              </a:r>
              <a:r>
                <a:rPr lang="en-US" sz="1600" dirty="0"/>
                <a:t> namespace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5E62B99B-28BA-1945-A144-9E899B852DE0}"/>
              </a:ext>
            </a:extLst>
          </p:cNvPr>
          <p:cNvGrpSpPr/>
          <p:nvPr/>
        </p:nvGrpSpPr>
        <p:grpSpPr>
          <a:xfrm>
            <a:off x="7316811" y="5440559"/>
            <a:ext cx="3428098" cy="1684438"/>
            <a:chOff x="5441025" y="4551260"/>
            <a:chExt cx="3428098" cy="1684438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xmlns="" id="{4056151C-594F-E048-9E5A-9D8671044CCA}"/>
                </a:ext>
              </a:extLst>
            </p:cNvPr>
            <p:cNvSpPr/>
            <p:nvPr/>
          </p:nvSpPr>
          <p:spPr>
            <a:xfrm>
              <a:off x="5441025" y="4573632"/>
              <a:ext cx="3428098" cy="16620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2" name="Google Shape;660;p35">
              <a:extLst>
                <a:ext uri="{FF2B5EF4-FFF2-40B4-BE49-F238E27FC236}">
                  <a16:creationId xmlns:a16="http://schemas.microsoft.com/office/drawing/2014/main" xmlns="" id="{4276D062-EF9D-0E4D-B339-46949DBC1BAF}"/>
                </a:ext>
              </a:extLst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41025" y="5249442"/>
              <a:ext cx="956530" cy="956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637;p35">
              <a:extLst>
                <a:ext uri="{FF2B5EF4-FFF2-40B4-BE49-F238E27FC236}">
                  <a16:creationId xmlns:a16="http://schemas.microsoft.com/office/drawing/2014/main" xmlns="" id="{64F5E0DE-71AE-EB40-8FFF-F1E6E340250E}"/>
                </a:ext>
              </a:extLst>
            </p:cNvPr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6681505" y="5237625"/>
              <a:ext cx="959685" cy="9596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638;p35">
              <a:extLst>
                <a:ext uri="{FF2B5EF4-FFF2-40B4-BE49-F238E27FC236}">
                  <a16:creationId xmlns:a16="http://schemas.microsoft.com/office/drawing/2014/main" xmlns="" id="{1D054CEF-9278-7344-9CBA-8D6B497BD855}"/>
                </a:ext>
              </a:extLst>
            </p:cNvPr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7909438" y="5199461"/>
              <a:ext cx="959685" cy="95968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xmlns="" id="{EAF537F7-742C-6448-8486-AC7BF2E19F5B}"/>
                </a:ext>
              </a:extLst>
            </p:cNvPr>
            <p:cNvCxnSpPr>
              <a:cxnSpLocks/>
            </p:cNvCxnSpPr>
            <p:nvPr/>
          </p:nvCxnSpPr>
          <p:spPr>
            <a:xfrm>
              <a:off x="6376090" y="5873022"/>
              <a:ext cx="305415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xmlns="" id="{B99517F4-42AE-2140-92E0-8DA5CFC784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5992" y="5873022"/>
              <a:ext cx="415196" cy="7996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884017EC-431D-004A-B298-1B87E19313F5}"/>
                </a:ext>
              </a:extLst>
            </p:cNvPr>
            <p:cNvSpPr txBox="1"/>
            <p:nvPr/>
          </p:nvSpPr>
          <p:spPr>
            <a:xfrm>
              <a:off x="6652321" y="4939290"/>
              <a:ext cx="1138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Nginx App1</a:t>
              </a:r>
            </a:p>
          </p:txBody>
        </p:sp>
        <p:pic>
          <p:nvPicPr>
            <p:cNvPr id="88" name="Google Shape;635;p35">
              <a:extLst>
                <a:ext uri="{FF2B5EF4-FFF2-40B4-BE49-F238E27FC236}">
                  <a16:creationId xmlns:a16="http://schemas.microsoft.com/office/drawing/2014/main" xmlns="" id="{B64B6AF7-D22B-E542-A65A-A28F974D0A91}"/>
                </a:ext>
              </a:extLst>
            </p:cNvPr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5463362" y="4573632"/>
              <a:ext cx="597903" cy="5746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A6BD4E2F-1583-5548-9DEA-0994B5785467}"/>
                </a:ext>
              </a:extLst>
            </p:cNvPr>
            <p:cNvSpPr txBox="1"/>
            <p:nvPr/>
          </p:nvSpPr>
          <p:spPr>
            <a:xfrm>
              <a:off x="5962304" y="4551260"/>
              <a:ext cx="18117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Staging namespace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59546F33-4E48-B142-A1E5-B188524EB3D8}"/>
              </a:ext>
            </a:extLst>
          </p:cNvPr>
          <p:cNvGrpSpPr/>
          <p:nvPr/>
        </p:nvGrpSpPr>
        <p:grpSpPr>
          <a:xfrm>
            <a:off x="10789671" y="5440559"/>
            <a:ext cx="3428098" cy="1684438"/>
            <a:chOff x="5441025" y="4551260"/>
            <a:chExt cx="3428098" cy="1684438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58155B8C-9AD2-E645-821B-9B815AD2ADF4}"/>
                </a:ext>
              </a:extLst>
            </p:cNvPr>
            <p:cNvSpPr/>
            <p:nvPr/>
          </p:nvSpPr>
          <p:spPr>
            <a:xfrm>
              <a:off x="5441025" y="4573632"/>
              <a:ext cx="3428098" cy="16620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2" name="Google Shape;660;p35">
              <a:extLst>
                <a:ext uri="{FF2B5EF4-FFF2-40B4-BE49-F238E27FC236}">
                  <a16:creationId xmlns:a16="http://schemas.microsoft.com/office/drawing/2014/main" xmlns="" id="{7342EA92-8CF9-C64A-9318-7CF7FA316A0A}"/>
                </a:ext>
              </a:extLst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41025" y="5249442"/>
              <a:ext cx="956530" cy="956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637;p35">
              <a:extLst>
                <a:ext uri="{FF2B5EF4-FFF2-40B4-BE49-F238E27FC236}">
                  <a16:creationId xmlns:a16="http://schemas.microsoft.com/office/drawing/2014/main" xmlns="" id="{1FF82828-2D4A-4B4F-87B4-7F0D0F3D26A2}"/>
                </a:ext>
              </a:extLst>
            </p:cNvPr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6681505" y="5237625"/>
              <a:ext cx="959685" cy="9596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638;p35">
              <a:extLst>
                <a:ext uri="{FF2B5EF4-FFF2-40B4-BE49-F238E27FC236}">
                  <a16:creationId xmlns:a16="http://schemas.microsoft.com/office/drawing/2014/main" xmlns="" id="{D8FF8187-3D9D-7242-B479-030DD4D206B4}"/>
                </a:ext>
              </a:extLst>
            </p:cNvPr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7909438" y="5199461"/>
              <a:ext cx="959685" cy="95968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xmlns="" id="{FC2F6DF1-AB2A-C045-A5F8-639FFA2D3077}"/>
                </a:ext>
              </a:extLst>
            </p:cNvPr>
            <p:cNvCxnSpPr>
              <a:cxnSpLocks/>
            </p:cNvCxnSpPr>
            <p:nvPr/>
          </p:nvCxnSpPr>
          <p:spPr>
            <a:xfrm>
              <a:off x="6376090" y="5873022"/>
              <a:ext cx="305415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xmlns="" id="{F6551AAE-644D-E94B-AB29-6CA05AC568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5992" y="5873022"/>
              <a:ext cx="415196" cy="7996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9F2017C1-EDC4-FE45-936B-9917F0598DAF}"/>
                </a:ext>
              </a:extLst>
            </p:cNvPr>
            <p:cNvSpPr txBox="1"/>
            <p:nvPr/>
          </p:nvSpPr>
          <p:spPr>
            <a:xfrm>
              <a:off x="6652321" y="4939290"/>
              <a:ext cx="1138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Nginx App1</a:t>
              </a:r>
            </a:p>
          </p:txBody>
        </p:sp>
        <p:pic>
          <p:nvPicPr>
            <p:cNvPr id="99" name="Google Shape;635;p35">
              <a:extLst>
                <a:ext uri="{FF2B5EF4-FFF2-40B4-BE49-F238E27FC236}">
                  <a16:creationId xmlns:a16="http://schemas.microsoft.com/office/drawing/2014/main" xmlns="" id="{35C5ECDE-899F-BF42-83BE-6D14670A65C7}"/>
                </a:ext>
              </a:extLst>
            </p:cNvPr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5463362" y="4573632"/>
              <a:ext cx="597903" cy="5746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40C57FA0-3B01-F74F-82CB-550E3487888D}"/>
                </a:ext>
              </a:extLst>
            </p:cNvPr>
            <p:cNvSpPr txBox="1"/>
            <p:nvPr/>
          </p:nvSpPr>
          <p:spPr>
            <a:xfrm>
              <a:off x="5962304" y="4551260"/>
              <a:ext cx="15695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prod namespace</a:t>
              </a:r>
            </a:p>
          </p:txBody>
        </p:sp>
      </p:grpSp>
      <p:pic>
        <p:nvPicPr>
          <p:cNvPr id="113" name="Graphic 112" descr="Programmer">
            <a:extLst>
              <a:ext uri="{FF2B5EF4-FFF2-40B4-BE49-F238E27FC236}">
                <a16:creationId xmlns:a16="http://schemas.microsoft.com/office/drawing/2014/main" xmlns="" id="{0FE1E850-C7FA-6644-A8FE-F6B45E2F8CF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0340725" y="1265643"/>
            <a:ext cx="900707" cy="900707"/>
          </a:xfrm>
          <a:prstGeom prst="rect">
            <a:avLst/>
          </a:prstGeom>
        </p:spPr>
      </p:pic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xmlns="" id="{6EC4629A-DD0A-834D-A89E-1B31795C1E6D}"/>
              </a:ext>
            </a:extLst>
          </p:cNvPr>
          <p:cNvCxnSpPr>
            <a:stCxn id="4" idx="3"/>
            <a:endCxn id="9" idx="0"/>
          </p:cNvCxnSpPr>
          <p:nvPr/>
        </p:nvCxnSpPr>
        <p:spPr>
          <a:xfrm>
            <a:off x="2949592" y="412149"/>
            <a:ext cx="451695" cy="2240898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xmlns="" id="{1724947C-3A2E-CF4F-BC09-6CC568A36816}"/>
              </a:ext>
            </a:extLst>
          </p:cNvPr>
          <p:cNvCxnSpPr>
            <a:stCxn id="9" idx="1"/>
          </p:cNvCxnSpPr>
          <p:nvPr/>
        </p:nvCxnSpPr>
        <p:spPr>
          <a:xfrm rot="10800000" flipV="1">
            <a:off x="815360" y="3016251"/>
            <a:ext cx="1350471" cy="466004"/>
          </a:xfrm>
          <a:prstGeom prst="bentConnector3">
            <a:avLst>
              <a:gd name="adj1" fmla="val 101028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xmlns="" id="{D11BF7F0-CD7A-A746-B255-8F2FAF7F532E}"/>
              </a:ext>
            </a:extLst>
          </p:cNvPr>
          <p:cNvCxnSpPr>
            <a:stCxn id="9" idx="3"/>
            <a:endCxn id="63" idx="1"/>
          </p:cNvCxnSpPr>
          <p:nvPr/>
        </p:nvCxnSpPr>
        <p:spPr>
          <a:xfrm flipV="1">
            <a:off x="4636743" y="2970364"/>
            <a:ext cx="770329" cy="458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xmlns="" id="{FEED2409-E7D1-BF4B-BAB6-761638F8D294}"/>
              </a:ext>
            </a:extLst>
          </p:cNvPr>
          <p:cNvCxnSpPr>
            <a:cxnSpLocks/>
            <a:stCxn id="63" idx="2"/>
            <a:endCxn id="31" idx="0"/>
          </p:cNvCxnSpPr>
          <p:nvPr/>
        </p:nvCxnSpPr>
        <p:spPr>
          <a:xfrm rot="5400000">
            <a:off x="2904121" y="2437577"/>
            <a:ext cx="2129363" cy="3921345"/>
          </a:xfrm>
          <a:prstGeom prst="bentConnector3">
            <a:avLst>
              <a:gd name="adj1" fmla="val 5248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xmlns="" id="{B35870DF-3808-6243-B81D-9CFC11DE776B}"/>
              </a:ext>
            </a:extLst>
          </p:cNvPr>
          <p:cNvCxnSpPr>
            <a:cxnSpLocks/>
            <a:stCxn id="66" idx="3"/>
          </p:cNvCxnSpPr>
          <p:nvPr/>
        </p:nvCxnSpPr>
        <p:spPr>
          <a:xfrm flipH="1">
            <a:off x="9097174" y="2931821"/>
            <a:ext cx="1283534" cy="2508739"/>
          </a:xfrm>
          <a:prstGeom prst="bentConnector4">
            <a:avLst>
              <a:gd name="adj1" fmla="val -17810"/>
              <a:gd name="adj2" fmla="val 6938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xmlns="" id="{9882A12C-ECCA-BA40-931B-ED0E4857105F}"/>
              </a:ext>
            </a:extLst>
          </p:cNvPr>
          <p:cNvCxnSpPr>
            <a:cxnSpLocks/>
            <a:stCxn id="65" idx="2"/>
            <a:endCxn id="71" idx="0"/>
          </p:cNvCxnSpPr>
          <p:nvPr/>
        </p:nvCxnSpPr>
        <p:spPr>
          <a:xfrm rot="5400000">
            <a:off x="6021050" y="1670914"/>
            <a:ext cx="3337247" cy="4284258"/>
          </a:xfrm>
          <a:prstGeom prst="bentConnector3">
            <a:avLst>
              <a:gd name="adj1" fmla="val 7144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xmlns="" id="{7B5707DB-D26B-BF41-9B7E-FBE84399BFB2}"/>
              </a:ext>
            </a:extLst>
          </p:cNvPr>
          <p:cNvCxnSpPr>
            <a:stCxn id="68" idx="2"/>
          </p:cNvCxnSpPr>
          <p:nvPr/>
        </p:nvCxnSpPr>
        <p:spPr>
          <a:xfrm rot="5400000">
            <a:off x="11811177" y="3994837"/>
            <a:ext cx="2138265" cy="753178"/>
          </a:xfrm>
          <a:prstGeom prst="bentConnector3">
            <a:avLst>
              <a:gd name="adj1" fmla="val 5929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xmlns="" id="{6441895F-5A5F-CC45-8CDA-CB9C4843336C}"/>
              </a:ext>
            </a:extLst>
          </p:cNvPr>
          <p:cNvCxnSpPr>
            <a:cxnSpLocks/>
            <a:stCxn id="56" idx="3"/>
            <a:endCxn id="39" idx="0"/>
          </p:cNvCxnSpPr>
          <p:nvPr/>
        </p:nvCxnSpPr>
        <p:spPr>
          <a:xfrm>
            <a:off x="1303950" y="3910001"/>
            <a:ext cx="395664" cy="1570657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xmlns="" id="{91F72FE5-14F6-B64A-BF5F-D8E5371A1BC4}"/>
              </a:ext>
            </a:extLst>
          </p:cNvPr>
          <p:cNvCxnSpPr>
            <a:stCxn id="56" idx="3"/>
            <a:endCxn id="79" idx="0"/>
          </p:cNvCxnSpPr>
          <p:nvPr/>
        </p:nvCxnSpPr>
        <p:spPr>
          <a:xfrm>
            <a:off x="1303950" y="3910001"/>
            <a:ext cx="3778473" cy="1560377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xmlns="" id="{BE06A136-C917-254A-9B20-F01DA906503D}"/>
              </a:ext>
            </a:extLst>
          </p:cNvPr>
          <p:cNvCxnSpPr>
            <a:stCxn id="56" idx="3"/>
            <a:endCxn id="89" idx="0"/>
          </p:cNvCxnSpPr>
          <p:nvPr/>
        </p:nvCxnSpPr>
        <p:spPr>
          <a:xfrm>
            <a:off x="1303950" y="3910001"/>
            <a:ext cx="7439997" cy="1530558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xmlns="" id="{02D74C0B-9CE6-5245-90BB-2D2092F8D43F}"/>
              </a:ext>
            </a:extLst>
          </p:cNvPr>
          <p:cNvCxnSpPr>
            <a:stCxn id="56" idx="3"/>
            <a:endCxn id="100" idx="0"/>
          </p:cNvCxnSpPr>
          <p:nvPr/>
        </p:nvCxnSpPr>
        <p:spPr>
          <a:xfrm>
            <a:off x="1303950" y="3910001"/>
            <a:ext cx="10791766" cy="1530558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xmlns="" id="{31E10B21-85D3-9D4A-B63D-8BC758697D6B}"/>
              </a:ext>
            </a:extLst>
          </p:cNvPr>
          <p:cNvSpPr/>
          <p:nvPr/>
        </p:nvSpPr>
        <p:spPr>
          <a:xfrm>
            <a:off x="4843846" y="2569783"/>
            <a:ext cx="395506" cy="33855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xmlns="" id="{F3A30754-29C7-FC4E-B922-D29CA6BBB588}"/>
              </a:ext>
            </a:extLst>
          </p:cNvPr>
          <p:cNvSpPr/>
          <p:nvPr/>
        </p:nvSpPr>
        <p:spPr>
          <a:xfrm>
            <a:off x="2078793" y="4910505"/>
            <a:ext cx="395506" cy="33855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xmlns="" id="{5FAAA2F7-CC4E-8B4C-8032-FE70051D9AF4}"/>
              </a:ext>
            </a:extLst>
          </p:cNvPr>
          <p:cNvSpPr/>
          <p:nvPr/>
        </p:nvSpPr>
        <p:spPr>
          <a:xfrm>
            <a:off x="7483851" y="1817154"/>
            <a:ext cx="395506" cy="33855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xmlns="" id="{D438E380-D863-1541-89AE-E81D971604D5}"/>
              </a:ext>
            </a:extLst>
          </p:cNvPr>
          <p:cNvSpPr/>
          <p:nvPr/>
        </p:nvSpPr>
        <p:spPr>
          <a:xfrm>
            <a:off x="1249844" y="4870859"/>
            <a:ext cx="395506" cy="33855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xmlns="" id="{5C5C8A9B-706A-4449-BE0A-94EDE0055AD7}"/>
              </a:ext>
            </a:extLst>
          </p:cNvPr>
          <p:cNvSpPr/>
          <p:nvPr/>
        </p:nvSpPr>
        <p:spPr>
          <a:xfrm>
            <a:off x="5610230" y="4938764"/>
            <a:ext cx="395506" cy="33855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xmlns="" id="{344636F8-E458-FE40-9E63-74EE853CA0F8}"/>
              </a:ext>
            </a:extLst>
          </p:cNvPr>
          <p:cNvSpPr/>
          <p:nvPr/>
        </p:nvSpPr>
        <p:spPr>
          <a:xfrm>
            <a:off x="4636812" y="4933022"/>
            <a:ext cx="395506" cy="33855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xmlns="" id="{3AD6629A-47ED-FA49-B16B-C194B83FC351}"/>
              </a:ext>
            </a:extLst>
          </p:cNvPr>
          <p:cNvSpPr/>
          <p:nvPr/>
        </p:nvSpPr>
        <p:spPr>
          <a:xfrm>
            <a:off x="7459810" y="2935356"/>
            <a:ext cx="631074" cy="33855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xmlns="" id="{39D2F9F6-9FCC-8C4B-809B-E30AE1ACE6C4}"/>
              </a:ext>
            </a:extLst>
          </p:cNvPr>
          <p:cNvSpPr/>
          <p:nvPr/>
        </p:nvSpPr>
        <p:spPr>
          <a:xfrm>
            <a:off x="9187672" y="4983373"/>
            <a:ext cx="631074" cy="33855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xmlns="" id="{3E00EE51-F304-094D-AC7B-B0FB8C56A40F}"/>
              </a:ext>
            </a:extLst>
          </p:cNvPr>
          <p:cNvSpPr/>
          <p:nvPr/>
        </p:nvSpPr>
        <p:spPr>
          <a:xfrm>
            <a:off x="8031496" y="4973837"/>
            <a:ext cx="631074" cy="33855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xmlns="" id="{1C916A92-08ED-A54A-B49E-585BC7F49B19}"/>
              </a:ext>
            </a:extLst>
          </p:cNvPr>
          <p:cNvSpPr/>
          <p:nvPr/>
        </p:nvSpPr>
        <p:spPr>
          <a:xfrm>
            <a:off x="10925895" y="2662243"/>
            <a:ext cx="631074" cy="33855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xmlns="" id="{4476CBF2-75B8-4B46-B977-9AD1C9633CB0}"/>
              </a:ext>
            </a:extLst>
          </p:cNvPr>
          <p:cNvSpPr/>
          <p:nvPr/>
        </p:nvSpPr>
        <p:spPr>
          <a:xfrm>
            <a:off x="12616995" y="5120537"/>
            <a:ext cx="631074" cy="33855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xmlns="" id="{7AC452AC-7500-FA45-8ADC-09AD3357E302}"/>
              </a:ext>
            </a:extLst>
          </p:cNvPr>
          <p:cNvSpPr/>
          <p:nvPr/>
        </p:nvSpPr>
        <p:spPr>
          <a:xfrm>
            <a:off x="11248963" y="5114960"/>
            <a:ext cx="631074" cy="33855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838043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8EE10EE-5433-974F-AB7A-FD672A3F71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ABC9D06-C2BF-CF4C-8CAA-C54690DB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39" y="-97118"/>
            <a:ext cx="12618720" cy="1188851"/>
          </a:xfrm>
        </p:spPr>
        <p:txBody>
          <a:bodyPr/>
          <a:lstStyle/>
          <a:p>
            <a:r>
              <a:rPr lang="en-US" dirty="0"/>
              <a:t>Azure Release Pipelines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70E5861-8572-6144-91EA-DB599A796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52" y="945959"/>
            <a:ext cx="13967791" cy="633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48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8EE10EE-5433-974F-AB7A-FD672A3F71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794197-7991-9043-9644-061FEE185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ABC9D06-C2BF-CF4C-8CAA-C54690DB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Release Pipelines - </a:t>
            </a:r>
            <a:r>
              <a:rPr lang="en-US" dirty="0">
                <a:solidFill>
                  <a:srgbClr val="00B050"/>
                </a:solidFill>
              </a:rPr>
              <a:t>Releases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F7160B5-1E40-5A4B-B511-974528CBE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3495"/>
            <a:ext cx="14630400" cy="522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75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9826CD7-5501-0847-AF6B-577EAE0A7B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297FC0C-19FC-6B4B-84AB-24B0A8046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6534" y="1175355"/>
            <a:ext cx="2368644" cy="1533789"/>
          </a:xfrm>
        </p:spPr>
        <p:txBody>
          <a:bodyPr>
            <a:noAutofit/>
          </a:bodyPr>
          <a:lstStyle/>
          <a:p>
            <a:r>
              <a:rPr lang="en-US" sz="3000" dirty="0"/>
              <a:t>Azure AKS   </a:t>
            </a:r>
            <a:br>
              <a:rPr lang="en-US" sz="3000" dirty="0"/>
            </a:br>
            <a:r>
              <a:rPr lang="en-US" sz="3000" dirty="0">
                <a:solidFill>
                  <a:srgbClr val="0070C0"/>
                </a:solidFill>
              </a:rPr>
              <a:t>HTTP Application Routing </a:t>
            </a:r>
            <a:br>
              <a:rPr lang="en-US" sz="3000" dirty="0">
                <a:solidFill>
                  <a:srgbClr val="0070C0"/>
                </a:solidFill>
              </a:rPr>
            </a:br>
            <a:r>
              <a:rPr lang="en-US" sz="3000" dirty="0">
                <a:solidFill>
                  <a:srgbClr val="0070C0"/>
                </a:solidFill>
              </a:rPr>
              <a:t>Add On</a:t>
            </a:r>
            <a:br>
              <a:rPr lang="en-US" sz="3000" dirty="0">
                <a:solidFill>
                  <a:srgbClr val="0070C0"/>
                </a:solidFill>
              </a:rPr>
            </a:br>
            <a:r>
              <a:rPr lang="en-US" sz="3000" dirty="0">
                <a:solidFill>
                  <a:srgbClr val="00B050"/>
                </a:solidFill>
              </a:rPr>
              <a:t>Ingress  +</a:t>
            </a:r>
            <a:br>
              <a:rPr lang="en-US" sz="3000" dirty="0">
                <a:solidFill>
                  <a:srgbClr val="00B050"/>
                </a:solidFill>
              </a:rPr>
            </a:br>
            <a:r>
              <a:rPr lang="en-US" sz="3000" dirty="0">
                <a:solidFill>
                  <a:srgbClr val="00B050"/>
                </a:solidFill>
              </a:rPr>
              <a:t>External DNS</a:t>
            </a:r>
            <a:br>
              <a:rPr lang="en-US" sz="3000" dirty="0">
                <a:solidFill>
                  <a:srgbClr val="00B05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(Automatic Install)</a:t>
            </a:r>
            <a:r>
              <a:rPr lang="en-US" sz="3000" dirty="0">
                <a:solidFill>
                  <a:srgbClr val="00B050"/>
                </a:solidFill>
              </a:rPr>
              <a:t/>
            </a:r>
            <a:br>
              <a:rPr lang="en-US" sz="3000" dirty="0">
                <a:solidFill>
                  <a:srgbClr val="00B050"/>
                </a:solidFill>
              </a:rPr>
            </a:br>
            <a:endParaRPr lang="en-US" sz="3000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73392CA-3801-1A40-A789-F01C82EDE2ED}"/>
              </a:ext>
            </a:extLst>
          </p:cNvPr>
          <p:cNvSpPr/>
          <p:nvPr/>
        </p:nvSpPr>
        <p:spPr>
          <a:xfrm>
            <a:off x="2171700" y="78413"/>
            <a:ext cx="12065000" cy="7478087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19A803-5AEB-0741-AB8C-334BE629912E}"/>
              </a:ext>
            </a:extLst>
          </p:cNvPr>
          <p:cNvSpPr txBox="1"/>
          <p:nvPr/>
        </p:nvSpPr>
        <p:spPr>
          <a:xfrm>
            <a:off x="2196701" y="75553"/>
            <a:ext cx="1692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5896354-820D-714D-BF9D-A19789849DC1}"/>
              </a:ext>
            </a:extLst>
          </p:cNvPr>
          <p:cNvSpPr/>
          <p:nvPr/>
        </p:nvSpPr>
        <p:spPr>
          <a:xfrm>
            <a:off x="5245100" y="290997"/>
            <a:ext cx="8763000" cy="7024204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3ADAB57-6029-1647-B433-64E016BD7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289701" y="356296"/>
            <a:ext cx="597357" cy="5973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E02B365-5C8A-1245-9867-5B141313E383}"/>
              </a:ext>
            </a:extLst>
          </p:cNvPr>
          <p:cNvSpPr txBox="1"/>
          <p:nvPr/>
        </p:nvSpPr>
        <p:spPr>
          <a:xfrm>
            <a:off x="11053294" y="422277"/>
            <a:ext cx="2206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AKS Cluster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1AA1B307-9A22-5C49-9E9A-FD8A1B9E2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30367" y="4564254"/>
            <a:ext cx="1036009" cy="103600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D72AC1DC-BEEB-C644-B48B-5E8E174A53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373926" y="4562472"/>
            <a:ext cx="1036009" cy="10360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1CB11EC-8DF7-E542-BDA9-ACD664875F3C}"/>
              </a:ext>
            </a:extLst>
          </p:cNvPr>
          <p:cNvSpPr txBox="1"/>
          <p:nvPr/>
        </p:nvSpPr>
        <p:spPr>
          <a:xfrm>
            <a:off x="2310838" y="5539368"/>
            <a:ext cx="1179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Public IP</a:t>
            </a:r>
          </a:p>
          <a:p>
            <a:r>
              <a:rPr lang="en-US" sz="1800" dirty="0"/>
              <a:t>for Ingress</a:t>
            </a:r>
          </a:p>
          <a:p>
            <a:r>
              <a:rPr lang="en-US" sz="1800" dirty="0"/>
              <a:t>Controller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04868FF-9A9C-BD43-9F19-C3EA26273C39}"/>
              </a:ext>
            </a:extLst>
          </p:cNvPr>
          <p:cNvSpPr txBox="1"/>
          <p:nvPr/>
        </p:nvSpPr>
        <p:spPr>
          <a:xfrm>
            <a:off x="3741162" y="5679683"/>
            <a:ext cx="1503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AKS </a:t>
            </a:r>
          </a:p>
          <a:p>
            <a:pPr algn="ctr"/>
            <a:r>
              <a:rPr lang="en-US" sz="1800" dirty="0"/>
              <a:t>Load Balancer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81FFEF3-9B8C-D14A-A426-89FCE4EE780B}"/>
              </a:ext>
            </a:extLst>
          </p:cNvPr>
          <p:cNvSpPr/>
          <p:nvPr/>
        </p:nvSpPr>
        <p:spPr>
          <a:xfrm>
            <a:off x="5644654" y="4524503"/>
            <a:ext cx="3428098" cy="13788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Google Shape;660;p35">
            <a:extLst>
              <a:ext uri="{FF2B5EF4-FFF2-40B4-BE49-F238E27FC236}">
                <a16:creationId xmlns:a16="http://schemas.microsoft.com/office/drawing/2014/main" xmlns="" id="{9275D5BE-76C5-1349-AC6C-D2B5262A0C5D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44654" y="4612518"/>
            <a:ext cx="956530" cy="95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637;p35">
            <a:extLst>
              <a:ext uri="{FF2B5EF4-FFF2-40B4-BE49-F238E27FC236}">
                <a16:creationId xmlns:a16="http://schemas.microsoft.com/office/drawing/2014/main" xmlns="" id="{D760EE02-2711-EC45-AAA3-0C1EE868EA5D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85134" y="4600701"/>
            <a:ext cx="959685" cy="95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638;p35">
            <a:extLst>
              <a:ext uri="{FF2B5EF4-FFF2-40B4-BE49-F238E27FC236}">
                <a16:creationId xmlns:a16="http://schemas.microsoft.com/office/drawing/2014/main" xmlns="" id="{989F395E-BCF9-424B-9CEE-DFD575FBFDC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13067" y="4562537"/>
            <a:ext cx="959685" cy="95968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F423340-386B-4348-A418-1C10CFC3BD6B}"/>
              </a:ext>
            </a:extLst>
          </p:cNvPr>
          <p:cNvSpPr/>
          <p:nvPr/>
        </p:nvSpPr>
        <p:spPr>
          <a:xfrm>
            <a:off x="10330337" y="1754350"/>
            <a:ext cx="3428098" cy="16135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oogle Shape;660;p35">
            <a:extLst>
              <a:ext uri="{FF2B5EF4-FFF2-40B4-BE49-F238E27FC236}">
                <a16:creationId xmlns:a16="http://schemas.microsoft.com/office/drawing/2014/main" xmlns="" id="{6D182BDB-D95E-4C43-866F-08FBC1A36BC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330337" y="2015668"/>
            <a:ext cx="956530" cy="95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637;p35">
            <a:extLst>
              <a:ext uri="{FF2B5EF4-FFF2-40B4-BE49-F238E27FC236}">
                <a16:creationId xmlns:a16="http://schemas.microsoft.com/office/drawing/2014/main" xmlns="" id="{B9A6B755-FEB4-A04E-A0F1-F23C0911745C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570817" y="2003851"/>
            <a:ext cx="959685" cy="95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638;p35">
            <a:extLst>
              <a:ext uri="{FF2B5EF4-FFF2-40B4-BE49-F238E27FC236}">
                <a16:creationId xmlns:a16="http://schemas.microsoft.com/office/drawing/2014/main" xmlns="" id="{CE864656-9964-B84F-8B2F-0E3793AC0F72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798750" y="1965687"/>
            <a:ext cx="959685" cy="95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raphic 37" descr="User">
            <a:extLst>
              <a:ext uri="{FF2B5EF4-FFF2-40B4-BE49-F238E27FC236}">
                <a16:creationId xmlns:a16="http://schemas.microsoft.com/office/drawing/2014/main" xmlns="" id="{78AC40BA-83BA-C746-B197-5E56402D926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72993" y="4637362"/>
            <a:ext cx="914400" cy="9144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49DC1939-0B8E-9243-A332-1398BBE5B88D}"/>
              </a:ext>
            </a:extLst>
          </p:cNvPr>
          <p:cNvCxnSpPr>
            <a:stCxn id="38" idx="3"/>
            <a:endCxn id="13" idx="1"/>
          </p:cNvCxnSpPr>
          <p:nvPr/>
        </p:nvCxnSpPr>
        <p:spPr>
          <a:xfrm flipV="1">
            <a:off x="987393" y="5080477"/>
            <a:ext cx="1386533" cy="14085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88751CC-6981-1644-9880-8D335D112E58}"/>
              </a:ext>
            </a:extLst>
          </p:cNvPr>
          <p:cNvSpPr txBox="1"/>
          <p:nvPr/>
        </p:nvSpPr>
        <p:spPr>
          <a:xfrm>
            <a:off x="187126" y="5422472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Users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C2181CBE-AB6F-0E44-8CBB-D077372DC271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3409935" y="5080477"/>
            <a:ext cx="620432" cy="178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2AECE558-665D-0041-900F-4F65DE840CAE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5066376" y="5082259"/>
            <a:ext cx="578278" cy="8519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A96B307F-E96B-E744-A957-0D4910461C0D}"/>
              </a:ext>
            </a:extLst>
          </p:cNvPr>
          <p:cNvCxnSpPr>
            <a:cxnSpLocks/>
          </p:cNvCxnSpPr>
          <p:nvPr/>
        </p:nvCxnSpPr>
        <p:spPr>
          <a:xfrm>
            <a:off x="6579719" y="5209259"/>
            <a:ext cx="305415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8B3ED281-1B4D-B341-BD27-FE5806D68E6E}"/>
              </a:ext>
            </a:extLst>
          </p:cNvPr>
          <p:cNvCxnSpPr>
            <a:cxnSpLocks/>
          </p:cNvCxnSpPr>
          <p:nvPr/>
        </p:nvCxnSpPr>
        <p:spPr>
          <a:xfrm>
            <a:off x="11265402" y="2639248"/>
            <a:ext cx="305415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C55C7985-1AB5-4642-81FA-8E005DB5EB18}"/>
              </a:ext>
            </a:extLst>
          </p:cNvPr>
          <p:cNvCxnSpPr>
            <a:cxnSpLocks/>
          </p:cNvCxnSpPr>
          <p:nvPr/>
        </p:nvCxnSpPr>
        <p:spPr>
          <a:xfrm flipH="1">
            <a:off x="7844819" y="5209259"/>
            <a:ext cx="268248" cy="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1E4057BA-A8E7-D44D-9C92-422E907A46E0}"/>
              </a:ext>
            </a:extLst>
          </p:cNvPr>
          <p:cNvCxnSpPr>
            <a:cxnSpLocks/>
          </p:cNvCxnSpPr>
          <p:nvPr/>
        </p:nvCxnSpPr>
        <p:spPr>
          <a:xfrm flipH="1">
            <a:off x="12475304" y="2639248"/>
            <a:ext cx="415196" cy="799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520F8EED-D73B-2E45-8E23-93DA6481310F}"/>
              </a:ext>
            </a:extLst>
          </p:cNvPr>
          <p:cNvSpPr/>
          <p:nvPr/>
        </p:nvSpPr>
        <p:spPr>
          <a:xfrm>
            <a:off x="9544371" y="4524503"/>
            <a:ext cx="4173321" cy="14245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Google Shape;662;p35">
            <a:extLst>
              <a:ext uri="{FF2B5EF4-FFF2-40B4-BE49-F238E27FC236}">
                <a16:creationId xmlns:a16="http://schemas.microsoft.com/office/drawing/2014/main" xmlns="" id="{BBABEB89-38A2-A645-8603-2BEE987E5AEE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567976" y="4679693"/>
            <a:ext cx="956530" cy="95652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270702EC-7936-284B-818D-85014EF72D9D}"/>
              </a:ext>
            </a:extLst>
          </p:cNvPr>
          <p:cNvSpPr/>
          <p:nvPr/>
        </p:nvSpPr>
        <p:spPr>
          <a:xfrm>
            <a:off x="10810034" y="4779223"/>
            <a:ext cx="2751556" cy="7554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rgbClr val="FFFF00"/>
                </a:solidFill>
              </a:rPr>
              <a:t>app1</a:t>
            </a:r>
            <a:r>
              <a:rPr lang="en-IN" sz="1600" dirty="0"/>
              <a:t>.7b8803340f38495c8402.centralus.aksapp.io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xmlns="" id="{CCC832BE-14B3-FB41-BF48-B45D9E96CE6F}"/>
              </a:ext>
            </a:extLst>
          </p:cNvPr>
          <p:cNvCxnSpPr>
            <a:cxnSpLocks/>
            <a:stCxn id="18" idx="2"/>
            <a:endCxn id="68" idx="2"/>
          </p:cNvCxnSpPr>
          <p:nvPr/>
        </p:nvCxnSpPr>
        <p:spPr>
          <a:xfrm rot="16200000" flipH="1">
            <a:off x="8667693" y="4257665"/>
            <a:ext cx="75832" cy="2681264"/>
          </a:xfrm>
          <a:prstGeom prst="bentConnector3">
            <a:avLst>
              <a:gd name="adj1" fmla="val 595497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6873460A-4D84-D74A-9AFF-F142485572EA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 flipV="1">
            <a:off x="10524506" y="5156943"/>
            <a:ext cx="285528" cy="101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xmlns="" id="{F2DD13A2-1DE0-4945-B354-6F73F0BC8D3F}"/>
              </a:ext>
            </a:extLst>
          </p:cNvPr>
          <p:cNvCxnSpPr>
            <a:cxnSpLocks/>
            <a:stCxn id="69" idx="3"/>
            <a:endCxn id="24" idx="1"/>
          </p:cNvCxnSpPr>
          <p:nvPr/>
        </p:nvCxnSpPr>
        <p:spPr>
          <a:xfrm flipH="1" flipV="1">
            <a:off x="10330337" y="2493928"/>
            <a:ext cx="3231253" cy="2663015"/>
          </a:xfrm>
          <a:prstGeom prst="bentConnector5">
            <a:avLst>
              <a:gd name="adj1" fmla="val -7075"/>
              <a:gd name="adj2" fmla="val 48112"/>
              <a:gd name="adj3" fmla="val 107075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E5F14F46-C34B-F349-B40A-BF84FF7278C2}"/>
              </a:ext>
            </a:extLst>
          </p:cNvPr>
          <p:cNvSpPr txBox="1"/>
          <p:nvPr/>
        </p:nvSpPr>
        <p:spPr>
          <a:xfrm>
            <a:off x="6333968" y="5532953"/>
            <a:ext cx="22047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Ingress Controller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0CE9F1A6-3DE0-6847-8E22-C54F5B803AC5}"/>
              </a:ext>
            </a:extLst>
          </p:cNvPr>
          <p:cNvSpPr txBox="1"/>
          <p:nvPr/>
        </p:nvSpPr>
        <p:spPr>
          <a:xfrm>
            <a:off x="10780665" y="5572986"/>
            <a:ext cx="18779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Ingress Service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01F786DC-3866-E445-8C8F-D184FE70E24A}"/>
              </a:ext>
            </a:extLst>
          </p:cNvPr>
          <p:cNvSpPr txBox="1"/>
          <p:nvPr/>
        </p:nvSpPr>
        <p:spPr>
          <a:xfrm>
            <a:off x="11337244" y="2991221"/>
            <a:ext cx="14965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Nginx App1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039339B3-9F5B-0D4F-AF4D-7DE0B6756A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445020" y="1240073"/>
            <a:ext cx="893820" cy="89382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AF716CA-79B8-3644-8E54-9A57CDD7F0E8}"/>
              </a:ext>
            </a:extLst>
          </p:cNvPr>
          <p:cNvSpPr/>
          <p:nvPr/>
        </p:nvSpPr>
        <p:spPr>
          <a:xfrm>
            <a:off x="5651663" y="2813563"/>
            <a:ext cx="3428098" cy="13230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6" name="Google Shape;660;p35">
            <a:extLst>
              <a:ext uri="{FF2B5EF4-FFF2-40B4-BE49-F238E27FC236}">
                <a16:creationId xmlns:a16="http://schemas.microsoft.com/office/drawing/2014/main" xmlns="" id="{6F401C3B-6E15-8148-92AD-1443F3B7944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58296" y="2918462"/>
            <a:ext cx="956530" cy="95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637;p35">
            <a:extLst>
              <a:ext uri="{FF2B5EF4-FFF2-40B4-BE49-F238E27FC236}">
                <a16:creationId xmlns:a16="http://schemas.microsoft.com/office/drawing/2014/main" xmlns="" id="{0D1E302A-0258-0B4C-96D9-3E60A13C007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98776" y="2906645"/>
            <a:ext cx="959685" cy="95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638;p35">
            <a:extLst>
              <a:ext uri="{FF2B5EF4-FFF2-40B4-BE49-F238E27FC236}">
                <a16:creationId xmlns:a16="http://schemas.microsoft.com/office/drawing/2014/main" xmlns="" id="{5F418274-E6C6-134D-AE59-880C9C479101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26709" y="2868481"/>
            <a:ext cx="959685" cy="959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B82D7113-F640-2547-8E5F-F4DCF3A1D942}"/>
              </a:ext>
            </a:extLst>
          </p:cNvPr>
          <p:cNvCxnSpPr>
            <a:cxnSpLocks/>
          </p:cNvCxnSpPr>
          <p:nvPr/>
        </p:nvCxnSpPr>
        <p:spPr>
          <a:xfrm>
            <a:off x="6601184" y="3503465"/>
            <a:ext cx="305415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DA9CD224-0768-CF41-99E1-E7D97F1984F7}"/>
              </a:ext>
            </a:extLst>
          </p:cNvPr>
          <p:cNvCxnSpPr>
            <a:cxnSpLocks/>
          </p:cNvCxnSpPr>
          <p:nvPr/>
        </p:nvCxnSpPr>
        <p:spPr>
          <a:xfrm flipH="1">
            <a:off x="7858461" y="3515203"/>
            <a:ext cx="268248" cy="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C146548C-056C-AD4C-B6B2-0D19BB113314}"/>
              </a:ext>
            </a:extLst>
          </p:cNvPr>
          <p:cNvSpPr txBox="1"/>
          <p:nvPr/>
        </p:nvSpPr>
        <p:spPr>
          <a:xfrm>
            <a:off x="5507687" y="6103576"/>
            <a:ext cx="38393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00B050"/>
                </a:solidFill>
              </a:rPr>
              <a:t>HTTP Application Routing Add 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B7646655-EF7F-2E46-A5B5-092970E70660}"/>
              </a:ext>
            </a:extLst>
          </p:cNvPr>
          <p:cNvSpPr txBox="1"/>
          <p:nvPr/>
        </p:nvSpPr>
        <p:spPr>
          <a:xfrm>
            <a:off x="2280100" y="2133934"/>
            <a:ext cx="128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DNS Zones</a:t>
            </a: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xmlns="" id="{8F1A17AD-616D-EB43-A585-3B6C2B4145DE}"/>
              </a:ext>
            </a:extLst>
          </p:cNvPr>
          <p:cNvCxnSpPr>
            <a:stCxn id="70" idx="0"/>
            <a:endCxn id="10" idx="0"/>
          </p:cNvCxnSpPr>
          <p:nvPr/>
        </p:nvCxnSpPr>
        <p:spPr>
          <a:xfrm rot="16200000" flipV="1">
            <a:off x="4301989" y="-169986"/>
            <a:ext cx="1666572" cy="4486689"/>
          </a:xfrm>
          <a:prstGeom prst="bentConnector3">
            <a:avLst>
              <a:gd name="adj1" fmla="val 113717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FC252309-0C04-7F47-B4F4-2ABA7BCACE77}"/>
              </a:ext>
            </a:extLst>
          </p:cNvPr>
          <p:cNvSpPr/>
          <p:nvPr/>
        </p:nvSpPr>
        <p:spPr>
          <a:xfrm>
            <a:off x="118910" y="4336597"/>
            <a:ext cx="43347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rgbClr val="0070C0"/>
                </a:solidFill>
              </a:rPr>
              <a:t>app1.7b8803340f38495c8402.centralus.aksapp.io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8F14C57-452A-514D-B480-7A5AD98187A7}"/>
              </a:ext>
            </a:extLst>
          </p:cNvPr>
          <p:cNvSpPr/>
          <p:nvPr/>
        </p:nvSpPr>
        <p:spPr>
          <a:xfrm>
            <a:off x="5414561" y="2619533"/>
            <a:ext cx="3954901" cy="3985970"/>
          </a:xfrm>
          <a:prstGeom prst="rect">
            <a:avLst/>
          </a:prstGeom>
          <a:noFill/>
          <a:ln w="92075" cap="sq">
            <a:solidFill>
              <a:srgbClr val="00B050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007E5AB0-BFDA-5542-BFAA-B2FA82BD328E}"/>
              </a:ext>
            </a:extLst>
          </p:cNvPr>
          <p:cNvSpPr txBox="1"/>
          <p:nvPr/>
        </p:nvSpPr>
        <p:spPr>
          <a:xfrm>
            <a:off x="6636372" y="3770796"/>
            <a:ext cx="16716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 DNS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6279DA0F-DE57-0547-91DD-CE1DEF0C76FE}"/>
              </a:ext>
            </a:extLst>
          </p:cNvPr>
          <p:cNvSpPr/>
          <p:nvPr/>
        </p:nvSpPr>
        <p:spPr>
          <a:xfrm>
            <a:off x="3188127" y="693833"/>
            <a:ext cx="43347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rgbClr val="C00000"/>
                </a:solidFill>
              </a:rPr>
              <a:t>app1.7b8803340f38495c8402.centralus.aksapp.io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xmlns="" id="{8F2F049A-FAEC-8648-BAED-02B1FF2C87E9}"/>
              </a:ext>
            </a:extLst>
          </p:cNvPr>
          <p:cNvCxnSpPr>
            <a:stCxn id="68" idx="0"/>
            <a:endCxn id="66" idx="1"/>
          </p:cNvCxnSpPr>
          <p:nvPr/>
        </p:nvCxnSpPr>
        <p:spPr>
          <a:xfrm rot="16200000" flipV="1">
            <a:off x="7210784" y="1844235"/>
            <a:ext cx="1282971" cy="4387945"/>
          </a:xfrm>
          <a:prstGeom prst="bentConnector4">
            <a:avLst>
              <a:gd name="adj1" fmla="val 31361"/>
              <a:gd name="adj2" fmla="val 102575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3F527EF4-45AE-CE43-A1BC-3004FB9F349B}"/>
              </a:ext>
            </a:extLst>
          </p:cNvPr>
          <p:cNvSpPr/>
          <p:nvPr/>
        </p:nvSpPr>
        <p:spPr>
          <a:xfrm>
            <a:off x="3233393" y="1500641"/>
            <a:ext cx="3866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rgbClr val="00B050"/>
                </a:solidFill>
              </a:rPr>
              <a:t>7b8803340f38495c8402.centralus.aksapp.io</a:t>
            </a:r>
          </a:p>
        </p:txBody>
      </p:sp>
    </p:spTree>
    <p:extLst>
      <p:ext uri="{BB962C8B-B14F-4D97-AF65-F5344CB8AC3E}">
        <p14:creationId xmlns:p14="http://schemas.microsoft.com/office/powerpoint/2010/main" val="159176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16A9E88-D833-AA46-9BCE-83C16E3F1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- Imperative &amp; Declarative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973801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27637DD4-FC1B-5548-B091-ECE268D99A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546646D-28AB-A548-AC33-3208F387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50940"/>
            <a:ext cx="12618720" cy="1188851"/>
          </a:xfrm>
        </p:spPr>
        <p:txBody>
          <a:bodyPr/>
          <a:lstStyle/>
          <a:p>
            <a:r>
              <a:rPr lang="en-US" dirty="0"/>
              <a:t>Azure AKS Cluster Access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B6D5EFA-6F08-4441-9E44-614AB885FC76}"/>
              </a:ext>
            </a:extLst>
          </p:cNvPr>
          <p:cNvSpPr/>
          <p:nvPr/>
        </p:nvSpPr>
        <p:spPr>
          <a:xfrm>
            <a:off x="11719032" y="1408444"/>
            <a:ext cx="2641249" cy="14372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AKS Cluster - 1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786E5B0-668F-1D43-A6A9-A51F70E716CA}"/>
              </a:ext>
            </a:extLst>
          </p:cNvPr>
          <p:cNvSpPr/>
          <p:nvPr/>
        </p:nvSpPr>
        <p:spPr>
          <a:xfrm>
            <a:off x="11719033" y="5633545"/>
            <a:ext cx="2641249" cy="14372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AKS Cluster - 2</a:t>
            </a:r>
          </a:p>
        </p:txBody>
      </p:sp>
      <p:pic>
        <p:nvPicPr>
          <p:cNvPr id="11" name="Graphic 10" descr="User">
            <a:extLst>
              <a:ext uri="{FF2B5EF4-FFF2-40B4-BE49-F238E27FC236}">
                <a16:creationId xmlns:a16="http://schemas.microsoft.com/office/drawing/2014/main" xmlns="" id="{38C33657-5B70-4541-815C-27E2F8EA9D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36331" y="3772631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E77CEE3-E890-A04B-AC66-583861B5EE38}"/>
              </a:ext>
            </a:extLst>
          </p:cNvPr>
          <p:cNvSpPr/>
          <p:nvPr/>
        </p:nvSpPr>
        <p:spPr>
          <a:xfrm>
            <a:off x="2730062" y="3961818"/>
            <a:ext cx="1734207" cy="5360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57F8969-D4C4-1B4B-B539-BFC8CEA62365}"/>
              </a:ext>
            </a:extLst>
          </p:cNvPr>
          <p:cNvSpPr/>
          <p:nvPr/>
        </p:nvSpPr>
        <p:spPr>
          <a:xfrm>
            <a:off x="5439104" y="3974753"/>
            <a:ext cx="2159876" cy="5360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Context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5BC8363-1C68-EE41-9C2E-6B7DD57E8425}"/>
              </a:ext>
            </a:extLst>
          </p:cNvPr>
          <p:cNvSpPr/>
          <p:nvPr/>
        </p:nvSpPr>
        <p:spPr>
          <a:xfrm>
            <a:off x="8786648" y="2904204"/>
            <a:ext cx="1860332" cy="536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AKS Cluster-1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8FB7834-B3C9-9842-9077-F6D44F7ABFDF}"/>
              </a:ext>
            </a:extLst>
          </p:cNvPr>
          <p:cNvSpPr/>
          <p:nvPr/>
        </p:nvSpPr>
        <p:spPr>
          <a:xfrm>
            <a:off x="8786648" y="5097518"/>
            <a:ext cx="1860332" cy="5360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AKS Cluster-2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D7A9E98A-A16F-554F-9704-C26BF1F9B826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1250731" y="4229831"/>
            <a:ext cx="1479331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95B0B5FF-C7B4-9A4A-81C1-43D18554514D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464269" y="4229832"/>
            <a:ext cx="974835" cy="129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C394D603-FE6A-1545-A445-71F8911506CB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7598980" y="3172218"/>
            <a:ext cx="1187668" cy="10705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8937BAD0-00E4-1749-AA95-5DA75593952F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7598980" y="4242767"/>
            <a:ext cx="1187668" cy="11227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45EADBAD-80B3-7E4F-9FD9-EC94BEE59AC4}"/>
              </a:ext>
            </a:extLst>
          </p:cNvPr>
          <p:cNvCxnSpPr>
            <a:stCxn id="14" idx="3"/>
            <a:endCxn id="5" idx="1"/>
          </p:cNvCxnSpPr>
          <p:nvPr/>
        </p:nvCxnSpPr>
        <p:spPr>
          <a:xfrm flipV="1">
            <a:off x="10646980" y="2127088"/>
            <a:ext cx="1072052" cy="10451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647B44F5-BB5B-584F-8BCD-45FFCBFC1714}"/>
              </a:ext>
            </a:extLst>
          </p:cNvPr>
          <p:cNvCxnSpPr>
            <a:endCxn id="6" idx="1"/>
          </p:cNvCxnSpPr>
          <p:nvPr/>
        </p:nvCxnSpPr>
        <p:spPr>
          <a:xfrm>
            <a:off x="10646980" y="5365531"/>
            <a:ext cx="1072053" cy="9866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C86808A-3A98-4344-97CE-FDC56B1EAAD0}"/>
              </a:ext>
            </a:extLst>
          </p:cNvPr>
          <p:cNvSpPr txBox="1"/>
          <p:nvPr/>
        </p:nvSpPr>
        <p:spPr>
          <a:xfrm>
            <a:off x="76475" y="4605594"/>
            <a:ext cx="14341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AKS Admin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3E0D210F-54DA-2543-A374-93E9293D4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99" y="2596055"/>
            <a:ext cx="4267200" cy="11049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000A4C63-A3F7-D64E-B94B-1608B0696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75" y="5199634"/>
            <a:ext cx="7315200" cy="10033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3A8A38D8-2EE2-0941-AAF8-D690EA2340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5" y="6316701"/>
            <a:ext cx="6667500" cy="11430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4F2887F4-AB26-E84D-8E6D-492A358C6B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399" y="1077614"/>
            <a:ext cx="11046098" cy="14224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xmlns="" id="{B542DD0B-A2C2-D34C-A6BB-56A5C615B0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1719032" y="1408444"/>
            <a:ext cx="607392" cy="607392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xmlns="" id="{19DF03C1-674F-D44F-9B3F-6E1DB22F27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1759341" y="5646556"/>
            <a:ext cx="607392" cy="60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22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74B814D-142A-BD40-96EA-526D6E4BB6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A614888-74F2-CA4C-A0BF-DB1520E30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31" y="-147607"/>
            <a:ext cx="13624560" cy="1188851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Active Directory Authentication for AKS Admins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84A1C06A-C42C-1A4C-9C0D-830C41816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760796" y="1114159"/>
            <a:ext cx="1515798" cy="1515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69F9070-FFD1-AE49-8F9A-166684FB2192}"/>
              </a:ext>
            </a:extLst>
          </p:cNvPr>
          <p:cNvSpPr txBox="1"/>
          <p:nvPr/>
        </p:nvSpPr>
        <p:spPr>
          <a:xfrm>
            <a:off x="1303275" y="2690939"/>
            <a:ext cx="27349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Active 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36833F8-E9D3-CF45-AAAA-C21CEB26D60B}"/>
              </a:ext>
            </a:extLst>
          </p:cNvPr>
          <p:cNvSpPr/>
          <p:nvPr/>
        </p:nvSpPr>
        <p:spPr>
          <a:xfrm>
            <a:off x="6190996" y="5278860"/>
            <a:ext cx="2606566" cy="6936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kubectl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DF165389-BCDB-914C-BC55-B93C0FA3F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763691" y="1609813"/>
            <a:ext cx="1464018" cy="14640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948B6AE-A66F-0943-B28F-F0C25F5CD7BD}"/>
              </a:ext>
            </a:extLst>
          </p:cNvPr>
          <p:cNvSpPr txBox="1"/>
          <p:nvPr/>
        </p:nvSpPr>
        <p:spPr>
          <a:xfrm>
            <a:off x="11414845" y="3041860"/>
            <a:ext cx="2206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AKS Cluster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xmlns="" id="{B3E1ABD1-D81C-FA43-AB59-798A5339559E}"/>
              </a:ext>
            </a:extLst>
          </p:cNvPr>
          <p:cNvSpPr/>
          <p:nvPr/>
        </p:nvSpPr>
        <p:spPr>
          <a:xfrm>
            <a:off x="4859669" y="1399116"/>
            <a:ext cx="5839509" cy="191207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Integrate Azure AD and AKS Cluster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EF13DC19-B916-4442-9F7F-D94180EE87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760796" y="3677302"/>
            <a:ext cx="1138384" cy="1138384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xmlns="" id="{2539723E-42FA-524C-BC63-C114737EA0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636716" y="5553815"/>
            <a:ext cx="1138384" cy="113838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A993731-E02D-1C4D-A45F-1625E9EE0CE5}"/>
              </a:ext>
            </a:extLst>
          </p:cNvPr>
          <p:cNvSpPr txBox="1"/>
          <p:nvPr/>
        </p:nvSpPr>
        <p:spPr>
          <a:xfrm>
            <a:off x="665152" y="4689707"/>
            <a:ext cx="33730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AD Group: k8sadmins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CEACC8A-8C82-8243-92DD-87FBB112E786}"/>
              </a:ext>
            </a:extLst>
          </p:cNvPr>
          <p:cNvSpPr txBox="1"/>
          <p:nvPr/>
        </p:nvSpPr>
        <p:spPr>
          <a:xfrm>
            <a:off x="665303" y="6791563"/>
            <a:ext cx="3706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AD User: user1aksadmin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xmlns="" id="{901D4BFC-2C08-1041-AFEC-A7FD54FEF43F}"/>
              </a:ext>
            </a:extLst>
          </p:cNvPr>
          <p:cNvSpPr/>
          <p:nvPr/>
        </p:nvSpPr>
        <p:spPr>
          <a:xfrm>
            <a:off x="375616" y="935421"/>
            <a:ext cx="4196781" cy="6557795"/>
          </a:xfrm>
          <a:prstGeom prst="roundRect">
            <a:avLst>
              <a:gd name="adj" fmla="val 5397"/>
            </a:avLst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Kubernetes - Wikipedia">
            <a:extLst>
              <a:ext uri="{FF2B5EF4-FFF2-40B4-BE49-F238E27FC236}">
                <a16:creationId xmlns:a16="http://schemas.microsoft.com/office/drawing/2014/main" xmlns="" id="{0608F850-C25A-B545-93E3-1BAAC4F27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995" y="5258378"/>
            <a:ext cx="756694" cy="73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xmlns="" id="{74AA54D3-5D0B-5543-AFCD-C129D9E6E163}"/>
              </a:ext>
            </a:extLst>
          </p:cNvPr>
          <p:cNvSpPr/>
          <p:nvPr/>
        </p:nvSpPr>
        <p:spPr>
          <a:xfrm>
            <a:off x="11047820" y="935421"/>
            <a:ext cx="2941449" cy="6557795"/>
          </a:xfrm>
          <a:prstGeom prst="roundRect">
            <a:avLst>
              <a:gd name="adj" fmla="val 5397"/>
            </a:avLst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788590C0-A4CF-BB41-89B4-DBB9B4EF4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8789" y="475685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00DE304-C153-EF4D-B01C-097EE9884D04}"/>
              </a:ext>
            </a:extLst>
          </p:cNvPr>
          <p:cNvSpPr txBox="1"/>
          <p:nvPr/>
        </p:nvSpPr>
        <p:spPr>
          <a:xfrm>
            <a:off x="11578266" y="6407339"/>
            <a:ext cx="18452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 API Server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xmlns="" id="{1D3D75C4-0DC6-CB4A-BF7C-9A71EEFDEB76}"/>
              </a:ext>
            </a:extLst>
          </p:cNvPr>
          <p:cNvSpPr/>
          <p:nvPr/>
        </p:nvSpPr>
        <p:spPr>
          <a:xfrm>
            <a:off x="6056305" y="4529960"/>
            <a:ext cx="2941449" cy="2963256"/>
          </a:xfrm>
          <a:prstGeom prst="roundRect">
            <a:avLst>
              <a:gd name="adj" fmla="val 5397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Internet">
            <a:extLst>
              <a:ext uri="{FF2B5EF4-FFF2-40B4-BE49-F238E27FC236}">
                <a16:creationId xmlns:a16="http://schemas.microsoft.com/office/drawing/2014/main" xmlns="" id="{C1DD9E36-CF9B-9040-B259-398E4B28C91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6926668" y="6169173"/>
            <a:ext cx="1188850" cy="11888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60E1A5A-1F10-4C44-8B58-0B097F445A2E}"/>
              </a:ext>
            </a:extLst>
          </p:cNvPr>
          <p:cNvSpPr txBox="1"/>
          <p:nvPr/>
        </p:nvSpPr>
        <p:spPr>
          <a:xfrm>
            <a:off x="6947689" y="7116253"/>
            <a:ext cx="11726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BE5CCA0-9B58-1249-809B-1B5619E76D5B}"/>
              </a:ext>
            </a:extLst>
          </p:cNvPr>
          <p:cNvSpPr txBox="1"/>
          <p:nvPr/>
        </p:nvSpPr>
        <p:spPr>
          <a:xfrm>
            <a:off x="6622463" y="4544426"/>
            <a:ext cx="16999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Desktop</a:t>
            </a:r>
          </a:p>
        </p:txBody>
      </p:sp>
    </p:spTree>
    <p:extLst>
      <p:ext uri="{BB962C8B-B14F-4D97-AF65-F5344CB8AC3E}">
        <p14:creationId xmlns:p14="http://schemas.microsoft.com/office/powerpoint/2010/main" val="2978765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74B814D-142A-BD40-96EA-526D6E4BB6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A614888-74F2-CA4C-A0BF-DB1520E30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31" y="-147607"/>
            <a:ext cx="13624560" cy="1188851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Active Directory Authentication for AKS Admins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84A1C06A-C42C-1A4C-9C0D-830C41816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65188" y="2600274"/>
            <a:ext cx="1515798" cy="1515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69F9070-FFD1-AE49-8F9A-166684FB2192}"/>
              </a:ext>
            </a:extLst>
          </p:cNvPr>
          <p:cNvSpPr txBox="1"/>
          <p:nvPr/>
        </p:nvSpPr>
        <p:spPr>
          <a:xfrm>
            <a:off x="664726" y="4065670"/>
            <a:ext cx="27349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Active 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36833F8-E9D3-CF45-AAAA-C21CEB26D60B}"/>
              </a:ext>
            </a:extLst>
          </p:cNvPr>
          <p:cNvSpPr/>
          <p:nvPr/>
        </p:nvSpPr>
        <p:spPr>
          <a:xfrm>
            <a:off x="5572244" y="3678489"/>
            <a:ext cx="3613797" cy="6936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kubectl</a:t>
            </a:r>
            <a:r>
              <a:rPr lang="en-US" dirty="0">
                <a:solidFill>
                  <a:schemeClr val="bg1"/>
                </a:solidFill>
              </a:rPr>
              <a:t> get nodes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DF165389-BCDB-914C-BC55-B93C0FA3F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831824" y="1556491"/>
            <a:ext cx="1464018" cy="14640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948B6AE-A66F-0943-B28F-F0C25F5CD7BD}"/>
              </a:ext>
            </a:extLst>
          </p:cNvPr>
          <p:cNvSpPr txBox="1"/>
          <p:nvPr/>
        </p:nvSpPr>
        <p:spPr>
          <a:xfrm>
            <a:off x="11474420" y="1015515"/>
            <a:ext cx="22586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Azure AKS Cluster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xmlns="" id="{2539723E-42FA-524C-BC63-C114737EA0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613380" y="4548971"/>
            <a:ext cx="1138384" cy="113838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CEACC8A-8C82-8243-92DD-87FBB112E786}"/>
              </a:ext>
            </a:extLst>
          </p:cNvPr>
          <p:cNvSpPr txBox="1"/>
          <p:nvPr/>
        </p:nvSpPr>
        <p:spPr>
          <a:xfrm>
            <a:off x="367016" y="5739023"/>
            <a:ext cx="3706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AD User: user1aksadmin</a:t>
            </a:r>
          </a:p>
        </p:txBody>
      </p:sp>
      <p:pic>
        <p:nvPicPr>
          <p:cNvPr id="25" name="Picture 2" descr="Kubernetes - Wikipedia">
            <a:extLst>
              <a:ext uri="{FF2B5EF4-FFF2-40B4-BE49-F238E27FC236}">
                <a16:creationId xmlns:a16="http://schemas.microsoft.com/office/drawing/2014/main" xmlns="" id="{0608F850-C25A-B545-93E3-1BAAC4F27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243" y="3658007"/>
            <a:ext cx="756694" cy="73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xmlns="" id="{06B7E671-F03C-C04F-B19A-B8C645B39E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613380" y="6049650"/>
            <a:ext cx="1138384" cy="11383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7B37B19-0E1B-984D-9EFB-5A200616F0E6}"/>
              </a:ext>
            </a:extLst>
          </p:cNvPr>
          <p:cNvSpPr txBox="1"/>
          <p:nvPr/>
        </p:nvSpPr>
        <p:spPr>
          <a:xfrm>
            <a:off x="307531" y="7140054"/>
            <a:ext cx="33730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AD Group: k8sadmins</a:t>
            </a:r>
          </a:p>
        </p:txBody>
      </p:sp>
      <p:pic>
        <p:nvPicPr>
          <p:cNvPr id="10" name="Graphic 9" descr="Internet">
            <a:extLst>
              <a:ext uri="{FF2B5EF4-FFF2-40B4-BE49-F238E27FC236}">
                <a16:creationId xmlns:a16="http://schemas.microsoft.com/office/drawing/2014/main" xmlns="" id="{520E6344-808D-3B40-AC85-E87A30371FC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6785599" y="1799209"/>
            <a:ext cx="1188850" cy="1188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BD775DF-817C-1F45-B1F6-FA3AE9398C48}"/>
              </a:ext>
            </a:extLst>
          </p:cNvPr>
          <p:cNvSpPr txBox="1"/>
          <p:nvPr/>
        </p:nvSpPr>
        <p:spPr>
          <a:xfrm>
            <a:off x="6816332" y="1643484"/>
            <a:ext cx="11726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D35BC8E5-98B8-8C4F-BEA4-DFBAE9B9F90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379143" y="2774731"/>
            <a:ext cx="23535" cy="90375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Browser window">
            <a:extLst>
              <a:ext uri="{FF2B5EF4-FFF2-40B4-BE49-F238E27FC236}">
                <a16:creationId xmlns:a16="http://schemas.microsoft.com/office/drawing/2014/main" xmlns="" id="{D8AE3D00-1E9E-8C40-9CCC-42EFEDE1C68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517717" y="1216141"/>
            <a:ext cx="1210740" cy="12107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BD62E17-E89B-974E-B45B-6B7FC10F738D}"/>
              </a:ext>
            </a:extLst>
          </p:cNvPr>
          <p:cNvSpPr txBox="1"/>
          <p:nvPr/>
        </p:nvSpPr>
        <p:spPr>
          <a:xfrm>
            <a:off x="1558733" y="2191760"/>
            <a:ext cx="11287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xmlns="" id="{B2A401EC-0445-2B42-B0E1-26B1770336F8}"/>
              </a:ext>
            </a:extLst>
          </p:cNvPr>
          <p:cNvSpPr/>
          <p:nvPr/>
        </p:nvSpPr>
        <p:spPr>
          <a:xfrm>
            <a:off x="171134" y="935421"/>
            <a:ext cx="3885809" cy="6635519"/>
          </a:xfrm>
          <a:prstGeom prst="roundRect">
            <a:avLst>
              <a:gd name="adj" fmla="val 8110"/>
            </a:avLst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755F4450-DE37-6B4C-BABD-09A12B090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5744" y="3992233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216A431-82A3-7E4E-A886-DB02EEE0B0FC}"/>
              </a:ext>
            </a:extLst>
          </p:cNvPr>
          <p:cNvSpPr txBox="1"/>
          <p:nvPr/>
        </p:nvSpPr>
        <p:spPr>
          <a:xfrm>
            <a:off x="1082975" y="979359"/>
            <a:ext cx="1936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Authentication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28663BF-D21B-094D-81FB-6A2BBDC39050}"/>
              </a:ext>
            </a:extLst>
          </p:cNvPr>
          <p:cNvSpPr txBox="1"/>
          <p:nvPr/>
        </p:nvSpPr>
        <p:spPr>
          <a:xfrm>
            <a:off x="11641208" y="5618763"/>
            <a:ext cx="18452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 API Server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xmlns="" id="{090B773A-F21F-7747-972C-0F874C1F9153}"/>
              </a:ext>
            </a:extLst>
          </p:cNvPr>
          <p:cNvSpPr/>
          <p:nvPr/>
        </p:nvSpPr>
        <p:spPr>
          <a:xfrm>
            <a:off x="11047820" y="935421"/>
            <a:ext cx="2941449" cy="6557795"/>
          </a:xfrm>
          <a:prstGeom prst="roundRect">
            <a:avLst>
              <a:gd name="adj" fmla="val 5397"/>
            </a:avLst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xmlns="" id="{2B94E665-579F-0A4D-B17C-846A918A258E}"/>
              </a:ext>
            </a:extLst>
          </p:cNvPr>
          <p:cNvSpPr/>
          <p:nvPr/>
        </p:nvSpPr>
        <p:spPr>
          <a:xfrm>
            <a:off x="5362792" y="963923"/>
            <a:ext cx="4096518" cy="6557795"/>
          </a:xfrm>
          <a:prstGeom prst="roundRect">
            <a:avLst>
              <a:gd name="adj" fmla="val 5397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31E8453-FDA7-C74A-A045-59C9C42C7B52}"/>
              </a:ext>
            </a:extLst>
          </p:cNvPr>
          <p:cNvSpPr txBox="1"/>
          <p:nvPr/>
        </p:nvSpPr>
        <p:spPr>
          <a:xfrm>
            <a:off x="6583397" y="989339"/>
            <a:ext cx="17400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Your Desktop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xmlns="" id="{441E5D75-BCE6-0E44-A32B-7610F0365072}"/>
              </a:ext>
            </a:extLst>
          </p:cNvPr>
          <p:cNvCxnSpPr>
            <a:cxnSpLocks/>
            <a:stCxn id="7" idx="2"/>
            <a:endCxn id="21" idx="3"/>
          </p:cNvCxnSpPr>
          <p:nvPr/>
        </p:nvCxnSpPr>
        <p:spPr>
          <a:xfrm rot="5400000" flipH="1">
            <a:off x="3778498" y="771470"/>
            <a:ext cx="2550603" cy="4650686"/>
          </a:xfrm>
          <a:prstGeom prst="bentConnector4">
            <a:avLst>
              <a:gd name="adj1" fmla="val -8963"/>
              <a:gd name="adj2" fmla="val 69426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FE62D658-B05B-3E40-84D6-99EA68AE716C}"/>
              </a:ext>
            </a:extLst>
          </p:cNvPr>
          <p:cNvSpPr/>
          <p:nvPr/>
        </p:nvSpPr>
        <p:spPr>
          <a:xfrm>
            <a:off x="5584011" y="5472926"/>
            <a:ext cx="3613797" cy="6936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Credentials Cached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xmlns="" id="{A6C61F01-34E5-264A-BF5F-0D78E28BB86E}"/>
              </a:ext>
            </a:extLst>
          </p:cNvPr>
          <p:cNvCxnSpPr>
            <a:cxnSpLocks/>
            <a:stCxn id="19" idx="3"/>
            <a:endCxn id="49" idx="1"/>
          </p:cNvCxnSpPr>
          <p:nvPr/>
        </p:nvCxnSpPr>
        <p:spPr>
          <a:xfrm>
            <a:off x="2751764" y="5118163"/>
            <a:ext cx="2832247" cy="701576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xmlns="" id="{A1C10093-16FF-CF42-AC19-383362493EDE}"/>
              </a:ext>
            </a:extLst>
          </p:cNvPr>
          <p:cNvCxnSpPr>
            <a:stCxn id="7" idx="3"/>
            <a:endCxn id="4098" idx="1"/>
          </p:cNvCxnSpPr>
          <p:nvPr/>
        </p:nvCxnSpPr>
        <p:spPr>
          <a:xfrm>
            <a:off x="9186041" y="4025302"/>
            <a:ext cx="2519703" cy="779731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803622EB-CF83-6346-A27B-10C28D01A34C}"/>
              </a:ext>
            </a:extLst>
          </p:cNvPr>
          <p:cNvSpPr/>
          <p:nvPr/>
        </p:nvSpPr>
        <p:spPr>
          <a:xfrm>
            <a:off x="7453411" y="2994579"/>
            <a:ext cx="493561" cy="4308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B6E46BB9-ABF1-F84A-8F6E-A6C172E7CC66}"/>
              </a:ext>
            </a:extLst>
          </p:cNvPr>
          <p:cNvSpPr/>
          <p:nvPr/>
        </p:nvSpPr>
        <p:spPr>
          <a:xfrm>
            <a:off x="4187597" y="1968629"/>
            <a:ext cx="493561" cy="4308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032986CC-A1E7-8C4D-8060-63A6ABE5DB14}"/>
              </a:ext>
            </a:extLst>
          </p:cNvPr>
          <p:cNvSpPr/>
          <p:nvPr/>
        </p:nvSpPr>
        <p:spPr>
          <a:xfrm>
            <a:off x="4445807" y="5346816"/>
            <a:ext cx="493561" cy="4308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xmlns="" id="{3B3057A7-ADD3-084D-BA42-C2AFF5EF4613}"/>
              </a:ext>
            </a:extLst>
          </p:cNvPr>
          <p:cNvSpPr/>
          <p:nvPr/>
        </p:nvSpPr>
        <p:spPr>
          <a:xfrm>
            <a:off x="10499378" y="4333528"/>
            <a:ext cx="493561" cy="4308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70918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8E2C1A58-8995-2A48-921D-6BFFDFF87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3E01902-2BC3-4B49-BAB6-25CD5EB9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3591"/>
            <a:ext cx="12618720" cy="1188851"/>
          </a:xfrm>
        </p:spPr>
        <p:txBody>
          <a:bodyPr/>
          <a:lstStyle/>
          <a:p>
            <a:r>
              <a:rPr lang="en-US" dirty="0"/>
              <a:t>Kubernetes RBAC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CC4859E-311B-6448-99EE-0A412C49C826}"/>
              </a:ext>
            </a:extLst>
          </p:cNvPr>
          <p:cNvSpPr/>
          <p:nvPr/>
        </p:nvSpPr>
        <p:spPr>
          <a:xfrm>
            <a:off x="756743" y="2056054"/>
            <a:ext cx="3888827" cy="62011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EF4C2E2-6A29-A140-9270-3F6956463935}"/>
              </a:ext>
            </a:extLst>
          </p:cNvPr>
          <p:cNvSpPr/>
          <p:nvPr/>
        </p:nvSpPr>
        <p:spPr>
          <a:xfrm>
            <a:off x="5449613" y="2056053"/>
            <a:ext cx="1728954" cy="62011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Groups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5D900E4-90F6-3D41-96AD-B1905E754D21}"/>
              </a:ext>
            </a:extLst>
          </p:cNvPr>
          <p:cNvSpPr/>
          <p:nvPr/>
        </p:nvSpPr>
        <p:spPr>
          <a:xfrm>
            <a:off x="10142481" y="2056053"/>
            <a:ext cx="3888827" cy="62011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Verbs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86C269A-C475-5A4C-A75F-B7282FE0E817}"/>
              </a:ext>
            </a:extLst>
          </p:cNvPr>
          <p:cNvSpPr/>
          <p:nvPr/>
        </p:nvSpPr>
        <p:spPr>
          <a:xfrm>
            <a:off x="756745" y="2911158"/>
            <a:ext cx="3888827" cy="6201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Users or processes that need access to the Kubernetes API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B8C6E8B-3A72-2745-9422-9F271FEBFBC3}"/>
              </a:ext>
            </a:extLst>
          </p:cNvPr>
          <p:cNvSpPr/>
          <p:nvPr/>
        </p:nvSpPr>
        <p:spPr>
          <a:xfrm>
            <a:off x="5449614" y="2921669"/>
            <a:ext cx="3888827" cy="62011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 k8s API objects that we grant access to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7C5E08A-3739-CE48-8F0D-D0A4B74E0962}"/>
              </a:ext>
            </a:extLst>
          </p:cNvPr>
          <p:cNvSpPr/>
          <p:nvPr/>
        </p:nvSpPr>
        <p:spPr>
          <a:xfrm>
            <a:off x="10142482" y="2921669"/>
            <a:ext cx="3888827" cy="6201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List of actions that can be taken on a resource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0FB4304-1F1E-3248-ADE4-1AB1A7EC1208}"/>
              </a:ext>
            </a:extLst>
          </p:cNvPr>
          <p:cNvSpPr/>
          <p:nvPr/>
        </p:nvSpPr>
        <p:spPr>
          <a:xfrm>
            <a:off x="756742" y="3851129"/>
            <a:ext cx="2853561" cy="4381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Kind: Group, User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0EEBEAE-AB97-134A-8B15-2F095DE5780D}"/>
              </a:ext>
            </a:extLst>
          </p:cNvPr>
          <p:cNvSpPr/>
          <p:nvPr/>
        </p:nvSpPr>
        <p:spPr>
          <a:xfrm>
            <a:off x="756742" y="4503075"/>
            <a:ext cx="2853561" cy="4381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Kind: Service Account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87E340D-E971-014E-86EA-00F0D0472243}"/>
              </a:ext>
            </a:extLst>
          </p:cNvPr>
          <p:cNvSpPr/>
          <p:nvPr/>
        </p:nvSpPr>
        <p:spPr>
          <a:xfrm>
            <a:off x="5449611" y="3851129"/>
            <a:ext cx="1728955" cy="4381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050C18-2239-9F44-B13D-C02EC1E8DE2D}"/>
              </a:ext>
            </a:extLst>
          </p:cNvPr>
          <p:cNvSpPr/>
          <p:nvPr/>
        </p:nvSpPr>
        <p:spPr>
          <a:xfrm>
            <a:off x="5449611" y="4503074"/>
            <a:ext cx="1728955" cy="4381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extensions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8A7E4B4-6823-EF47-A4AA-45B3B27A5CCC}"/>
              </a:ext>
            </a:extLst>
          </p:cNvPr>
          <p:cNvSpPr/>
          <p:nvPr/>
        </p:nvSpPr>
        <p:spPr>
          <a:xfrm>
            <a:off x="5449611" y="5121472"/>
            <a:ext cx="1728955" cy="4381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apps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7C1427A-5AA0-B44E-8B80-AF925FA6EE10}"/>
              </a:ext>
            </a:extLst>
          </p:cNvPr>
          <p:cNvSpPr/>
          <p:nvPr/>
        </p:nvSpPr>
        <p:spPr>
          <a:xfrm>
            <a:off x="5449611" y="5739870"/>
            <a:ext cx="1728955" cy="4381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batch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C611016-96DD-8A41-A703-98546C021001}"/>
              </a:ext>
            </a:extLst>
          </p:cNvPr>
          <p:cNvSpPr/>
          <p:nvPr/>
        </p:nvSpPr>
        <p:spPr>
          <a:xfrm>
            <a:off x="10142481" y="3787285"/>
            <a:ext cx="1807782" cy="4381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01E3A85-88AE-4D45-BD09-9D2F33430BBE}"/>
              </a:ext>
            </a:extLst>
          </p:cNvPr>
          <p:cNvSpPr/>
          <p:nvPr/>
        </p:nvSpPr>
        <p:spPr>
          <a:xfrm>
            <a:off x="10142481" y="4439230"/>
            <a:ext cx="1807782" cy="4381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List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B4723C78-E2D2-EB40-AEF1-1493AFA84771}"/>
              </a:ext>
            </a:extLst>
          </p:cNvPr>
          <p:cNvSpPr/>
          <p:nvPr/>
        </p:nvSpPr>
        <p:spPr>
          <a:xfrm>
            <a:off x="10142481" y="5057628"/>
            <a:ext cx="1807782" cy="4381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Watch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D13383C-45CC-9640-9AE5-82CDA6A2E28F}"/>
              </a:ext>
            </a:extLst>
          </p:cNvPr>
          <p:cNvSpPr/>
          <p:nvPr/>
        </p:nvSpPr>
        <p:spPr>
          <a:xfrm>
            <a:off x="10142481" y="5676026"/>
            <a:ext cx="1807782" cy="4381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Delete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4223633-0136-884C-8014-53567941CB53}"/>
              </a:ext>
            </a:extLst>
          </p:cNvPr>
          <p:cNvSpPr/>
          <p:nvPr/>
        </p:nvSpPr>
        <p:spPr>
          <a:xfrm>
            <a:off x="12223526" y="3787285"/>
            <a:ext cx="1807782" cy="4381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Patch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02E4ADC-09B9-2340-A62B-EAF3EEAB055A}"/>
              </a:ext>
            </a:extLst>
          </p:cNvPr>
          <p:cNvSpPr/>
          <p:nvPr/>
        </p:nvSpPr>
        <p:spPr>
          <a:xfrm>
            <a:off x="12223526" y="4439230"/>
            <a:ext cx="1807782" cy="4381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1060E3B2-36F9-AE48-A1C6-40B664F4F8D8}"/>
              </a:ext>
            </a:extLst>
          </p:cNvPr>
          <p:cNvSpPr/>
          <p:nvPr/>
        </p:nvSpPr>
        <p:spPr>
          <a:xfrm>
            <a:off x="12223526" y="5057628"/>
            <a:ext cx="1807782" cy="4381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Replace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4E6B7539-4F62-7742-ACA0-4C8FE929699B}"/>
              </a:ext>
            </a:extLst>
          </p:cNvPr>
          <p:cNvSpPr/>
          <p:nvPr/>
        </p:nvSpPr>
        <p:spPr>
          <a:xfrm>
            <a:off x="12223526" y="5676026"/>
            <a:ext cx="1807782" cy="4381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Read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E308042B-CE36-6544-8EF0-1FF269D39D6B}"/>
              </a:ext>
            </a:extLst>
          </p:cNvPr>
          <p:cNvSpPr/>
          <p:nvPr/>
        </p:nvSpPr>
        <p:spPr>
          <a:xfrm>
            <a:off x="756742" y="1045260"/>
            <a:ext cx="13274566" cy="68844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Kubernetes RBAC - Fundamentals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3192F26E-80D7-5C43-959B-391C9D87BC59}"/>
              </a:ext>
            </a:extLst>
          </p:cNvPr>
          <p:cNvSpPr/>
          <p:nvPr/>
        </p:nvSpPr>
        <p:spPr>
          <a:xfrm>
            <a:off x="7609484" y="3851129"/>
            <a:ext cx="1728955" cy="4381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Pods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E1CA4E01-6B5F-9940-8E37-58CC1C3234B6}"/>
              </a:ext>
            </a:extLst>
          </p:cNvPr>
          <p:cNvSpPr/>
          <p:nvPr/>
        </p:nvSpPr>
        <p:spPr>
          <a:xfrm>
            <a:off x="7609484" y="4503074"/>
            <a:ext cx="1728955" cy="4381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Deployments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F1272820-11D8-F440-96B2-C231DF69616B}"/>
              </a:ext>
            </a:extLst>
          </p:cNvPr>
          <p:cNvSpPr/>
          <p:nvPr/>
        </p:nvSpPr>
        <p:spPr>
          <a:xfrm>
            <a:off x="7609484" y="5121472"/>
            <a:ext cx="1728955" cy="4381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Services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6CF81918-BA99-6C46-B1F8-3D59CFAE4CA2}"/>
              </a:ext>
            </a:extLst>
          </p:cNvPr>
          <p:cNvSpPr/>
          <p:nvPr/>
        </p:nvSpPr>
        <p:spPr>
          <a:xfrm>
            <a:off x="7609484" y="5739870"/>
            <a:ext cx="1728955" cy="4381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StatefulSets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292FEDC-1D34-6549-A12F-866A149BFA5D}"/>
              </a:ext>
            </a:extLst>
          </p:cNvPr>
          <p:cNvSpPr/>
          <p:nvPr/>
        </p:nvSpPr>
        <p:spPr>
          <a:xfrm>
            <a:off x="7609485" y="2055441"/>
            <a:ext cx="1728954" cy="62011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64C9A808-2578-E94A-8A9E-BB54EF4E6879}"/>
              </a:ext>
            </a:extLst>
          </p:cNvPr>
          <p:cNvSpPr/>
          <p:nvPr/>
        </p:nvSpPr>
        <p:spPr>
          <a:xfrm>
            <a:off x="756742" y="6885490"/>
            <a:ext cx="13274566" cy="4272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Reference: https://</a:t>
            </a:r>
            <a:r>
              <a:rPr lang="en-US" dirty="0" err="1"/>
              <a:t>kubernetes.io</a:t>
            </a:r>
            <a:r>
              <a:rPr lang="en-US" dirty="0"/>
              <a:t>/docs/reference/generated/</a:t>
            </a:r>
            <a:r>
              <a:rPr lang="en-US" dirty="0" err="1"/>
              <a:t>kubernetes-api</a:t>
            </a:r>
            <a:r>
              <a:rPr lang="en-US" dirty="0"/>
              <a:t>/v1.19</a:t>
            </a:r>
          </a:p>
        </p:txBody>
      </p:sp>
    </p:spTree>
    <p:extLst>
      <p:ext uri="{BB962C8B-B14F-4D97-AF65-F5344CB8AC3E}">
        <p14:creationId xmlns:p14="http://schemas.microsoft.com/office/powerpoint/2010/main" val="2795221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7AFA70E-03DF-AD4F-A004-443EF90EC2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5CDB631-F34C-B14E-B1BB-A6373851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16375"/>
            <a:ext cx="12618720" cy="1188851"/>
          </a:xfrm>
        </p:spPr>
        <p:txBody>
          <a:bodyPr/>
          <a:lstStyle/>
          <a:p>
            <a:r>
              <a:rPr lang="en-US" dirty="0"/>
              <a:t>Kubernetes RBAC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3868EB7B-AE5F-B442-A833-A3E4364F4FFA}"/>
              </a:ext>
            </a:extLst>
          </p:cNvPr>
          <p:cNvSpPr/>
          <p:nvPr/>
        </p:nvSpPr>
        <p:spPr>
          <a:xfrm>
            <a:off x="167639" y="1403130"/>
            <a:ext cx="14295121" cy="5423339"/>
          </a:xfrm>
          <a:prstGeom prst="roundRect">
            <a:avLst>
              <a:gd name="adj" fmla="val 544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FE89C818-F06C-704D-9455-81E6B5F9A8C0}"/>
              </a:ext>
            </a:extLst>
          </p:cNvPr>
          <p:cNvSpPr/>
          <p:nvPr/>
        </p:nvSpPr>
        <p:spPr>
          <a:xfrm>
            <a:off x="3444765" y="3909849"/>
            <a:ext cx="5286704" cy="2601309"/>
          </a:xfrm>
          <a:prstGeom prst="roundRect">
            <a:avLst>
              <a:gd name="adj" fmla="val 566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D512A6B-1649-9E45-91B3-4B9F1DD32B5F}"/>
              </a:ext>
            </a:extLst>
          </p:cNvPr>
          <p:cNvSpPr/>
          <p:nvPr/>
        </p:nvSpPr>
        <p:spPr>
          <a:xfrm>
            <a:off x="5284075" y="4976649"/>
            <a:ext cx="3247696" cy="3783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Role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387E468-92B6-8B41-A01C-1B2EF19DBCDF}"/>
              </a:ext>
            </a:extLst>
          </p:cNvPr>
          <p:cNvSpPr/>
          <p:nvPr/>
        </p:nvSpPr>
        <p:spPr>
          <a:xfrm>
            <a:off x="5284075" y="5646683"/>
            <a:ext cx="1471448" cy="6306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Create</a:t>
            </a:r>
          </a:p>
          <a:p>
            <a:pPr algn="ctr"/>
            <a:r>
              <a:rPr lang="en-US" sz="1800" dirty="0">
                <a:solidFill>
                  <a:srgbClr val="FFC000"/>
                </a:solidFill>
              </a:rPr>
              <a:t>(Verb)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62C45DD-2E8D-1B43-B2ED-B12694484E62}"/>
              </a:ext>
            </a:extLst>
          </p:cNvPr>
          <p:cNvSpPr/>
          <p:nvPr/>
        </p:nvSpPr>
        <p:spPr>
          <a:xfrm>
            <a:off x="7060323" y="5644055"/>
            <a:ext cx="1471448" cy="6306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</a:t>
            </a:r>
          </a:p>
          <a:p>
            <a:pPr algn="ctr"/>
            <a:r>
              <a:rPr lang="en-US" sz="1800" dirty="0">
                <a:solidFill>
                  <a:srgbClr val="FFC000"/>
                </a:solidFill>
              </a:rPr>
              <a:t>(Resource)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BF60828-22CC-B143-83EF-4B7B7F27DF3B}"/>
              </a:ext>
            </a:extLst>
          </p:cNvPr>
          <p:cNvSpPr txBox="1"/>
          <p:nvPr/>
        </p:nvSpPr>
        <p:spPr>
          <a:xfrm>
            <a:off x="5050685" y="3920398"/>
            <a:ext cx="21323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Namespace: DEV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E72F020-7855-FC40-BCF8-FC3053F21409}"/>
              </a:ext>
            </a:extLst>
          </p:cNvPr>
          <p:cNvSpPr/>
          <p:nvPr/>
        </p:nvSpPr>
        <p:spPr>
          <a:xfrm>
            <a:off x="3660227" y="4481902"/>
            <a:ext cx="4871544" cy="3783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Role Binding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8DD33CF-1AF0-1B4F-B9BC-9C73B34723D4}"/>
              </a:ext>
            </a:extLst>
          </p:cNvPr>
          <p:cNvSpPr/>
          <p:nvPr/>
        </p:nvSpPr>
        <p:spPr>
          <a:xfrm>
            <a:off x="3660227" y="5646683"/>
            <a:ext cx="1471448" cy="630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User / Group</a:t>
            </a:r>
          </a:p>
          <a:p>
            <a:pPr algn="ctr"/>
            <a:r>
              <a:rPr lang="en-US" sz="1800" dirty="0">
                <a:solidFill>
                  <a:srgbClr val="FFC000"/>
                </a:solidFill>
              </a:rPr>
              <a:t>(Subject)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F3C72CDA-CDED-5E40-9CD0-99F29155B7AC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796047" y="5355021"/>
            <a:ext cx="0" cy="2890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B5A2AB2B-DE64-F64A-995E-0CE2CFF4037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116842" y="3563506"/>
            <a:ext cx="1" cy="3568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6DBEBE6C-370B-7A41-8195-07A500E2F75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395951" y="4860274"/>
            <a:ext cx="1" cy="7864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xmlns="" id="{4E7AE914-93DF-4049-B804-2702F50E5B4C}"/>
              </a:ext>
            </a:extLst>
          </p:cNvPr>
          <p:cNvSpPr/>
          <p:nvPr/>
        </p:nvSpPr>
        <p:spPr>
          <a:xfrm>
            <a:off x="8946931" y="3920398"/>
            <a:ext cx="5286704" cy="2601309"/>
          </a:xfrm>
          <a:prstGeom prst="roundRect">
            <a:avLst>
              <a:gd name="adj" fmla="val 566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B8161E0-32EE-EC47-B662-E2EC61810954}"/>
              </a:ext>
            </a:extLst>
          </p:cNvPr>
          <p:cNvSpPr/>
          <p:nvPr/>
        </p:nvSpPr>
        <p:spPr>
          <a:xfrm>
            <a:off x="10786241" y="4987198"/>
            <a:ext cx="3247696" cy="3783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Role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7895CF12-743A-BE43-B3CB-D55D75CF488D}"/>
              </a:ext>
            </a:extLst>
          </p:cNvPr>
          <p:cNvSpPr/>
          <p:nvPr/>
        </p:nvSpPr>
        <p:spPr>
          <a:xfrm>
            <a:off x="10786241" y="5657232"/>
            <a:ext cx="1471448" cy="6306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Create</a:t>
            </a:r>
          </a:p>
          <a:p>
            <a:pPr algn="ctr"/>
            <a:r>
              <a:rPr lang="en-US" sz="1800" dirty="0">
                <a:solidFill>
                  <a:srgbClr val="FFC000"/>
                </a:solidFill>
              </a:rPr>
              <a:t>(Verb)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A75B103B-717A-EE49-AF9F-361E15516350}"/>
              </a:ext>
            </a:extLst>
          </p:cNvPr>
          <p:cNvSpPr/>
          <p:nvPr/>
        </p:nvSpPr>
        <p:spPr>
          <a:xfrm>
            <a:off x="12562489" y="5654604"/>
            <a:ext cx="1471448" cy="6306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</a:t>
            </a:r>
          </a:p>
          <a:p>
            <a:pPr algn="ctr"/>
            <a:r>
              <a:rPr lang="en-US" sz="1800" dirty="0">
                <a:solidFill>
                  <a:srgbClr val="FFC000"/>
                </a:solidFill>
              </a:rPr>
              <a:t>(Resource)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BC7A0AF-ADA6-CF43-9805-26EB8B7A465D}"/>
              </a:ext>
            </a:extLst>
          </p:cNvPr>
          <p:cNvSpPr txBox="1"/>
          <p:nvPr/>
        </p:nvSpPr>
        <p:spPr>
          <a:xfrm>
            <a:off x="10552851" y="3930947"/>
            <a:ext cx="20136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Namespace: QA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F3AC4F91-B778-9549-AC3C-B7554BD6050E}"/>
              </a:ext>
            </a:extLst>
          </p:cNvPr>
          <p:cNvSpPr/>
          <p:nvPr/>
        </p:nvSpPr>
        <p:spPr>
          <a:xfrm>
            <a:off x="9162393" y="4492451"/>
            <a:ext cx="4871544" cy="3783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Role Binding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5C39289-E847-6846-ADCC-EC11ADD332AD}"/>
              </a:ext>
            </a:extLst>
          </p:cNvPr>
          <p:cNvSpPr/>
          <p:nvPr/>
        </p:nvSpPr>
        <p:spPr>
          <a:xfrm>
            <a:off x="9162393" y="5657232"/>
            <a:ext cx="1471448" cy="630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User / Group</a:t>
            </a:r>
          </a:p>
          <a:p>
            <a:pPr algn="ctr"/>
            <a:r>
              <a:rPr lang="en-US" sz="1800" dirty="0">
                <a:solidFill>
                  <a:srgbClr val="FFC000"/>
                </a:solidFill>
              </a:rPr>
              <a:t>(Subject)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F3FB049B-ECCB-6746-AC9D-D1B2246EFA8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3298213" y="5365570"/>
            <a:ext cx="0" cy="2890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ED143C79-BA64-9C4D-99A6-A76FB75C0031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11521965" y="5365570"/>
            <a:ext cx="1" cy="2916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49AEF572-F8F3-FD46-82DD-3F36387A983D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9898117" y="4870823"/>
            <a:ext cx="1" cy="7864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DDCFE964-BA56-4E4B-AF6E-224AC96CA4E1}"/>
              </a:ext>
            </a:extLst>
          </p:cNvPr>
          <p:cNvSpPr/>
          <p:nvPr/>
        </p:nvSpPr>
        <p:spPr>
          <a:xfrm>
            <a:off x="1865586" y="3187133"/>
            <a:ext cx="12368049" cy="3783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Cluster Role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9C1699F-5992-6B4F-AF20-4865934F7AB9}"/>
              </a:ext>
            </a:extLst>
          </p:cNvPr>
          <p:cNvSpPr/>
          <p:nvPr/>
        </p:nvSpPr>
        <p:spPr>
          <a:xfrm>
            <a:off x="1865586" y="4487158"/>
            <a:ext cx="1471448" cy="6306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Create</a:t>
            </a:r>
          </a:p>
          <a:p>
            <a:pPr algn="ctr"/>
            <a:r>
              <a:rPr lang="en-US" sz="1800" dirty="0">
                <a:solidFill>
                  <a:srgbClr val="FFC000"/>
                </a:solidFill>
              </a:rPr>
              <a:t>(Verb)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622DC82D-7A59-5A4D-9CF2-5C2BEF85D4AE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2601310" y="3565505"/>
            <a:ext cx="0" cy="9216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E5B10671-16B1-AE4E-9D04-E3318C91C415}"/>
              </a:ext>
            </a:extLst>
          </p:cNvPr>
          <p:cNvSpPr/>
          <p:nvPr/>
        </p:nvSpPr>
        <p:spPr>
          <a:xfrm>
            <a:off x="352622" y="2538371"/>
            <a:ext cx="13881013" cy="3783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Cluster Role Binding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0B8660A0-8926-BD40-A0DE-3BE21E952F5A}"/>
              </a:ext>
            </a:extLst>
          </p:cNvPr>
          <p:cNvSpPr/>
          <p:nvPr/>
        </p:nvSpPr>
        <p:spPr>
          <a:xfrm>
            <a:off x="352622" y="4481902"/>
            <a:ext cx="1471448" cy="630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User / Group</a:t>
            </a:r>
          </a:p>
          <a:p>
            <a:pPr algn="ctr"/>
            <a:r>
              <a:rPr lang="en-US" sz="1800" dirty="0">
                <a:solidFill>
                  <a:srgbClr val="FFC000"/>
                </a:solidFill>
              </a:rPr>
              <a:t>(Subject)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7062CD3F-A29E-0942-97E9-5D939B6A39C0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1088346" y="2916743"/>
            <a:ext cx="41517" cy="15651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B03F53A0-9A5A-3443-8050-1B816C717185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6019799" y="5355021"/>
            <a:ext cx="8407" cy="2916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28C97620-A739-E34B-9F52-6B9DCF564554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1559697" y="3523635"/>
            <a:ext cx="1" cy="4073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9DD1FF3A-6D50-8640-931B-619A54C33484}"/>
              </a:ext>
            </a:extLst>
          </p:cNvPr>
          <p:cNvSpPr txBox="1"/>
          <p:nvPr/>
        </p:nvSpPr>
        <p:spPr>
          <a:xfrm>
            <a:off x="4618283" y="1461879"/>
            <a:ext cx="601555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dirty="0">
                <a:solidFill>
                  <a:schemeClr val="bg1"/>
                </a:solidFill>
              </a:rPr>
              <a:t>Kubernetes Cluster RBAC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xmlns="" id="{DD1DF175-EDCC-4A4B-A4C9-B6779BBC5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063" y="1458975"/>
            <a:ext cx="819220" cy="79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>
            <a:extLst>
              <a:ext uri="{FF2B5EF4-FFF2-40B4-BE49-F238E27FC236}">
                <a16:creationId xmlns:a16="http://schemas.microsoft.com/office/drawing/2014/main" xmlns="" id="{0DE513B6-825E-214E-83AF-862E0A35F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22" y="2493179"/>
            <a:ext cx="423564" cy="42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>
            <a:extLst>
              <a:ext uri="{FF2B5EF4-FFF2-40B4-BE49-F238E27FC236}">
                <a16:creationId xmlns:a16="http://schemas.microsoft.com/office/drawing/2014/main" xmlns="" id="{9FA7B2E3-0DD0-3F46-9D05-2B5C1B61F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87" y="3142322"/>
            <a:ext cx="430098" cy="43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>
            <a:extLst>
              <a:ext uri="{FF2B5EF4-FFF2-40B4-BE49-F238E27FC236}">
                <a16:creationId xmlns:a16="http://schemas.microsoft.com/office/drawing/2014/main" xmlns="" id="{6D655E64-38E5-8440-9486-3427B6C64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194" y="4436710"/>
            <a:ext cx="423564" cy="42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8">
            <a:extLst>
              <a:ext uri="{FF2B5EF4-FFF2-40B4-BE49-F238E27FC236}">
                <a16:creationId xmlns:a16="http://schemas.microsoft.com/office/drawing/2014/main" xmlns="" id="{417ED6DA-3A0F-784E-A87F-ED4BAA079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538" y="4439669"/>
            <a:ext cx="423564" cy="42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xmlns="" id="{3C4B749A-C38F-EC45-B04B-8A5F69290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84" y="4936887"/>
            <a:ext cx="430098" cy="43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xmlns="" id="{53CF304A-3EB1-8A4D-AD18-6A54781B2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7195" y="4939902"/>
            <a:ext cx="430098" cy="43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046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7AFA70E-03DF-AD4F-A004-443EF90EC2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5CDB631-F34C-B14E-B1BB-A6373851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16375"/>
            <a:ext cx="12618720" cy="1188851"/>
          </a:xfrm>
        </p:spPr>
        <p:txBody>
          <a:bodyPr/>
          <a:lstStyle/>
          <a:p>
            <a:r>
              <a:rPr lang="en-US" dirty="0"/>
              <a:t>Azure Active Directory &amp; Kubernetes RBAC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3868EB7B-AE5F-B442-A833-A3E4364F4FFA}"/>
              </a:ext>
            </a:extLst>
          </p:cNvPr>
          <p:cNvSpPr/>
          <p:nvPr/>
        </p:nvSpPr>
        <p:spPr>
          <a:xfrm>
            <a:off x="1671144" y="1250731"/>
            <a:ext cx="11688029" cy="4062246"/>
          </a:xfrm>
          <a:prstGeom prst="roundRect">
            <a:avLst>
              <a:gd name="adj" fmla="val 544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FE89C818-F06C-704D-9455-81E6B5F9A8C0}"/>
              </a:ext>
            </a:extLst>
          </p:cNvPr>
          <p:cNvSpPr/>
          <p:nvPr/>
        </p:nvSpPr>
        <p:spPr>
          <a:xfrm>
            <a:off x="2341178" y="2396357"/>
            <a:ext cx="5286704" cy="2601309"/>
          </a:xfrm>
          <a:prstGeom prst="roundRect">
            <a:avLst>
              <a:gd name="adj" fmla="val 566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D512A6B-1649-9E45-91B3-4B9F1DD32B5F}"/>
              </a:ext>
            </a:extLst>
          </p:cNvPr>
          <p:cNvSpPr/>
          <p:nvPr/>
        </p:nvSpPr>
        <p:spPr>
          <a:xfrm>
            <a:off x="4180488" y="3463157"/>
            <a:ext cx="3247696" cy="3783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Role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387E468-92B6-8B41-A01C-1B2EF19DBCDF}"/>
              </a:ext>
            </a:extLst>
          </p:cNvPr>
          <p:cNvSpPr/>
          <p:nvPr/>
        </p:nvSpPr>
        <p:spPr>
          <a:xfrm>
            <a:off x="4180488" y="4133191"/>
            <a:ext cx="1471448" cy="6306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Create</a:t>
            </a:r>
          </a:p>
          <a:p>
            <a:pPr algn="ctr"/>
            <a:r>
              <a:rPr lang="en-US" sz="1800" dirty="0">
                <a:solidFill>
                  <a:srgbClr val="FFC000"/>
                </a:solidFill>
              </a:rPr>
              <a:t>(Verb)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62C45DD-2E8D-1B43-B2ED-B12694484E62}"/>
              </a:ext>
            </a:extLst>
          </p:cNvPr>
          <p:cNvSpPr/>
          <p:nvPr/>
        </p:nvSpPr>
        <p:spPr>
          <a:xfrm>
            <a:off x="5956736" y="4130563"/>
            <a:ext cx="1471448" cy="6306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</a:t>
            </a:r>
          </a:p>
          <a:p>
            <a:pPr algn="ctr"/>
            <a:r>
              <a:rPr lang="en-US" sz="1800" dirty="0">
                <a:solidFill>
                  <a:srgbClr val="FFC000"/>
                </a:solidFill>
              </a:rPr>
              <a:t>(Resource)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BF60828-22CC-B143-83EF-4B7B7F27DF3B}"/>
              </a:ext>
            </a:extLst>
          </p:cNvPr>
          <p:cNvSpPr txBox="1"/>
          <p:nvPr/>
        </p:nvSpPr>
        <p:spPr>
          <a:xfrm>
            <a:off x="3947098" y="2406906"/>
            <a:ext cx="21323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Namespace: DEV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E72F020-7855-FC40-BCF8-FC3053F21409}"/>
              </a:ext>
            </a:extLst>
          </p:cNvPr>
          <p:cNvSpPr/>
          <p:nvPr/>
        </p:nvSpPr>
        <p:spPr>
          <a:xfrm>
            <a:off x="2556640" y="2968410"/>
            <a:ext cx="4871544" cy="3783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Role Binding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8DD33CF-1AF0-1B4F-B9BC-9C73B34723D4}"/>
              </a:ext>
            </a:extLst>
          </p:cNvPr>
          <p:cNvSpPr/>
          <p:nvPr/>
        </p:nvSpPr>
        <p:spPr>
          <a:xfrm>
            <a:off x="2556640" y="4133191"/>
            <a:ext cx="1471448" cy="630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User / Group</a:t>
            </a:r>
          </a:p>
          <a:p>
            <a:pPr algn="ctr"/>
            <a:r>
              <a:rPr lang="en-US" sz="1800" dirty="0">
                <a:solidFill>
                  <a:srgbClr val="FFC000"/>
                </a:solidFill>
              </a:rPr>
              <a:t>(Subject)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F3C72CDA-CDED-5E40-9CD0-99F29155B7AC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692460" y="3841529"/>
            <a:ext cx="0" cy="2890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6DBEBE6C-370B-7A41-8195-07A500E2F75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292364" y="3346782"/>
            <a:ext cx="1" cy="7864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xmlns="" id="{4E7AE914-93DF-4049-B804-2702F50E5B4C}"/>
              </a:ext>
            </a:extLst>
          </p:cNvPr>
          <p:cNvSpPr/>
          <p:nvPr/>
        </p:nvSpPr>
        <p:spPr>
          <a:xfrm>
            <a:off x="7843344" y="2406906"/>
            <a:ext cx="5286704" cy="2601309"/>
          </a:xfrm>
          <a:prstGeom prst="roundRect">
            <a:avLst>
              <a:gd name="adj" fmla="val 566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B8161E0-32EE-EC47-B662-E2EC61810954}"/>
              </a:ext>
            </a:extLst>
          </p:cNvPr>
          <p:cNvSpPr/>
          <p:nvPr/>
        </p:nvSpPr>
        <p:spPr>
          <a:xfrm>
            <a:off x="9682654" y="3473706"/>
            <a:ext cx="3247696" cy="3783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Role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7895CF12-743A-BE43-B3CB-D55D75CF488D}"/>
              </a:ext>
            </a:extLst>
          </p:cNvPr>
          <p:cNvSpPr/>
          <p:nvPr/>
        </p:nvSpPr>
        <p:spPr>
          <a:xfrm>
            <a:off x="9682654" y="4143740"/>
            <a:ext cx="1471448" cy="6306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Create</a:t>
            </a:r>
          </a:p>
          <a:p>
            <a:pPr algn="ctr"/>
            <a:r>
              <a:rPr lang="en-US" sz="1800" dirty="0">
                <a:solidFill>
                  <a:srgbClr val="FFC000"/>
                </a:solidFill>
              </a:rPr>
              <a:t>(Verb)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A75B103B-717A-EE49-AF9F-361E15516350}"/>
              </a:ext>
            </a:extLst>
          </p:cNvPr>
          <p:cNvSpPr/>
          <p:nvPr/>
        </p:nvSpPr>
        <p:spPr>
          <a:xfrm>
            <a:off x="11458902" y="4141112"/>
            <a:ext cx="1471448" cy="6306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</a:t>
            </a:r>
          </a:p>
          <a:p>
            <a:pPr algn="ctr"/>
            <a:r>
              <a:rPr lang="en-US" sz="1800" dirty="0">
                <a:solidFill>
                  <a:srgbClr val="FFC000"/>
                </a:solidFill>
              </a:rPr>
              <a:t>(Resource)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BC7A0AF-ADA6-CF43-9805-26EB8B7A465D}"/>
              </a:ext>
            </a:extLst>
          </p:cNvPr>
          <p:cNvSpPr txBox="1"/>
          <p:nvPr/>
        </p:nvSpPr>
        <p:spPr>
          <a:xfrm>
            <a:off x="9449264" y="2417455"/>
            <a:ext cx="20136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Namespace: QA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F3AC4F91-B778-9549-AC3C-B7554BD6050E}"/>
              </a:ext>
            </a:extLst>
          </p:cNvPr>
          <p:cNvSpPr/>
          <p:nvPr/>
        </p:nvSpPr>
        <p:spPr>
          <a:xfrm>
            <a:off x="8058806" y="2978959"/>
            <a:ext cx="4871544" cy="3783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Role Binding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5C39289-E847-6846-ADCC-EC11ADD332AD}"/>
              </a:ext>
            </a:extLst>
          </p:cNvPr>
          <p:cNvSpPr/>
          <p:nvPr/>
        </p:nvSpPr>
        <p:spPr>
          <a:xfrm>
            <a:off x="8058806" y="4143740"/>
            <a:ext cx="1471448" cy="630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User / Group</a:t>
            </a:r>
          </a:p>
          <a:p>
            <a:pPr algn="ctr"/>
            <a:r>
              <a:rPr lang="en-US" sz="1800" dirty="0">
                <a:solidFill>
                  <a:srgbClr val="FFC000"/>
                </a:solidFill>
              </a:rPr>
              <a:t>(Subject)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F3FB049B-ECCB-6746-AC9D-D1B2246EFA8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194626" y="3852078"/>
            <a:ext cx="0" cy="2890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ED143C79-BA64-9C4D-99A6-A76FB75C0031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10418378" y="3852078"/>
            <a:ext cx="1" cy="2916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49AEF572-F8F3-FD46-82DD-3F36387A983D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8794530" y="3357331"/>
            <a:ext cx="1" cy="7864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B03F53A0-9A5A-3443-8050-1B816C717185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916212" y="3841529"/>
            <a:ext cx="8407" cy="2916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9DD1FF3A-6D50-8640-931B-619A54C33484}"/>
              </a:ext>
            </a:extLst>
          </p:cNvPr>
          <p:cNvSpPr txBox="1"/>
          <p:nvPr/>
        </p:nvSpPr>
        <p:spPr>
          <a:xfrm>
            <a:off x="5172606" y="1366642"/>
            <a:ext cx="55794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>
                <a:solidFill>
                  <a:schemeClr val="bg1"/>
                </a:solidFill>
              </a:rPr>
              <a:t>Azure AKS Kubernetes Cluster</a:t>
            </a:r>
          </a:p>
        </p:txBody>
      </p:sp>
      <p:pic>
        <p:nvPicPr>
          <p:cNvPr id="58" name="Picture 8">
            <a:extLst>
              <a:ext uri="{FF2B5EF4-FFF2-40B4-BE49-F238E27FC236}">
                <a16:creationId xmlns:a16="http://schemas.microsoft.com/office/drawing/2014/main" xmlns="" id="{6D655E64-38E5-8440-9486-3427B6C64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607" y="2923218"/>
            <a:ext cx="423564" cy="42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8">
            <a:extLst>
              <a:ext uri="{FF2B5EF4-FFF2-40B4-BE49-F238E27FC236}">
                <a16:creationId xmlns:a16="http://schemas.microsoft.com/office/drawing/2014/main" xmlns="" id="{417ED6DA-3A0F-784E-A87F-ED4BAA079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951" y="2926177"/>
            <a:ext cx="423564" cy="42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xmlns="" id="{3C4B749A-C38F-EC45-B04B-8A5F69290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897" y="3423395"/>
            <a:ext cx="430098" cy="43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xmlns="" id="{53CF304A-3EB1-8A4D-AD18-6A54781B2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608" y="3426410"/>
            <a:ext cx="430098" cy="43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xmlns="" id="{A4D817D8-0DDF-794C-9442-6F76F0E60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V="1">
            <a:off x="4429061" y="1396996"/>
            <a:ext cx="694584" cy="69458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xmlns="" id="{F2DF2D29-2051-814B-8167-0CA51ACD98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537355" y="5478810"/>
            <a:ext cx="1233493" cy="123349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E3BA8A8-F88F-6445-B20B-988B518C06A0}"/>
              </a:ext>
            </a:extLst>
          </p:cNvPr>
          <p:cNvSpPr txBox="1"/>
          <p:nvPr/>
        </p:nvSpPr>
        <p:spPr>
          <a:xfrm>
            <a:off x="10085312" y="6574127"/>
            <a:ext cx="2044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Azure Active Directory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xmlns="" id="{FF7B94A9-1415-DA41-B1AF-0447CFAE4D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628129" y="5519470"/>
            <a:ext cx="1138384" cy="113838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E8F9220-D5FE-194E-9F37-49D885134763}"/>
              </a:ext>
            </a:extLst>
          </p:cNvPr>
          <p:cNvSpPr txBox="1"/>
          <p:nvPr/>
        </p:nvSpPr>
        <p:spPr>
          <a:xfrm>
            <a:off x="1963541" y="6493172"/>
            <a:ext cx="262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Azure AD Group: </a:t>
            </a:r>
            <a:r>
              <a:rPr lang="en-US" sz="1600" dirty="0" err="1"/>
              <a:t>devaksteam</a:t>
            </a:r>
            <a:endParaRPr lang="en-US" sz="1600" dirty="0"/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xmlns="" id="{83972725-D0F1-C44B-AB3B-6B49316D54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156463" y="5602011"/>
            <a:ext cx="1110261" cy="111026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E0A5A36-D221-B041-8223-0E7A7002A423}"/>
              </a:ext>
            </a:extLst>
          </p:cNvPr>
          <p:cNvSpPr txBox="1"/>
          <p:nvPr/>
        </p:nvSpPr>
        <p:spPr>
          <a:xfrm>
            <a:off x="6662210" y="6654371"/>
            <a:ext cx="2164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Azure AD User: aksdev1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904ACC1-E477-5F4B-8D76-8FF295078BB7}"/>
              </a:ext>
            </a:extLst>
          </p:cNvPr>
          <p:cNvSpPr txBox="1"/>
          <p:nvPr/>
        </p:nvSpPr>
        <p:spPr>
          <a:xfrm>
            <a:off x="1938086" y="6682289"/>
            <a:ext cx="4457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Object ID: </a:t>
            </a:r>
            <a:r>
              <a:rPr lang="en-IN" sz="1600" dirty="0">
                <a:solidFill>
                  <a:srgbClr val="C00000"/>
                </a:solidFill>
              </a:rPr>
              <a:t>e6dcdae4-e9ff-4261-81e6-0d08537c4cf8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xmlns="" id="{D0600BD0-F9FE-8746-BE0A-B0ACB256F726}"/>
              </a:ext>
            </a:extLst>
          </p:cNvPr>
          <p:cNvSpPr/>
          <p:nvPr/>
        </p:nvSpPr>
        <p:spPr>
          <a:xfrm>
            <a:off x="1671144" y="5450623"/>
            <a:ext cx="10720552" cy="1579001"/>
          </a:xfrm>
          <a:prstGeom prst="roundRect">
            <a:avLst>
              <a:gd name="adj" fmla="val 5397"/>
            </a:avLst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p-down Arrow 2">
            <a:extLst>
              <a:ext uri="{FF2B5EF4-FFF2-40B4-BE49-F238E27FC236}">
                <a16:creationId xmlns:a16="http://schemas.microsoft.com/office/drawing/2014/main" xmlns="" id="{35C53C83-FBBF-9E4B-B8B0-6E50B4DF8B66}"/>
              </a:ext>
            </a:extLst>
          </p:cNvPr>
          <p:cNvSpPr/>
          <p:nvPr/>
        </p:nvSpPr>
        <p:spPr>
          <a:xfrm>
            <a:off x="2925455" y="4794803"/>
            <a:ext cx="323189" cy="840827"/>
          </a:xfrm>
          <a:prstGeom prst="up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E3D4E73F-C5BA-4042-BBFA-7F2DE5990DCF}"/>
              </a:ext>
            </a:extLst>
          </p:cNvPr>
          <p:cNvGrpSpPr/>
          <p:nvPr/>
        </p:nvGrpSpPr>
        <p:grpSpPr>
          <a:xfrm>
            <a:off x="11562842" y="3054381"/>
            <a:ext cx="1319479" cy="653179"/>
            <a:chOff x="405245" y="2091580"/>
            <a:chExt cx="800100" cy="325875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1741AD72-987C-354E-A0AC-E18EC921D064}"/>
                </a:ext>
              </a:extLst>
            </p:cNvPr>
            <p:cNvCxnSpPr/>
            <p:nvPr/>
          </p:nvCxnSpPr>
          <p:spPr>
            <a:xfrm>
              <a:off x="405245" y="2091580"/>
              <a:ext cx="675410" cy="325875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6CAA0E34-C48D-E34C-ADA5-727BB11B3801}"/>
                </a:ext>
              </a:extLst>
            </p:cNvPr>
            <p:cNvCxnSpPr/>
            <p:nvPr/>
          </p:nvCxnSpPr>
          <p:spPr>
            <a:xfrm flipH="1">
              <a:off x="405245" y="2091580"/>
              <a:ext cx="800100" cy="325875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2053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7AFA70E-03DF-AD4F-A004-443EF90EC2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5CDB631-F34C-B14E-B1BB-A6373851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16375"/>
            <a:ext cx="12618720" cy="1188851"/>
          </a:xfrm>
        </p:spPr>
        <p:txBody>
          <a:bodyPr/>
          <a:lstStyle/>
          <a:p>
            <a:r>
              <a:rPr lang="en-US" dirty="0"/>
              <a:t>Azure Active Directory &amp; Kubernetes RBAC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3868EB7B-AE5F-B442-A833-A3E4364F4FFA}"/>
              </a:ext>
            </a:extLst>
          </p:cNvPr>
          <p:cNvSpPr/>
          <p:nvPr/>
        </p:nvSpPr>
        <p:spPr>
          <a:xfrm>
            <a:off x="8712513" y="1058362"/>
            <a:ext cx="5770180" cy="3891297"/>
          </a:xfrm>
          <a:prstGeom prst="roundRect">
            <a:avLst>
              <a:gd name="adj" fmla="val 2166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xmlns="" id="{4E7AE914-93DF-4049-B804-2702F50E5B4C}"/>
              </a:ext>
            </a:extLst>
          </p:cNvPr>
          <p:cNvSpPr/>
          <p:nvPr/>
        </p:nvSpPr>
        <p:spPr>
          <a:xfrm>
            <a:off x="8988409" y="1627914"/>
            <a:ext cx="5286704" cy="2601309"/>
          </a:xfrm>
          <a:prstGeom prst="roundRect">
            <a:avLst>
              <a:gd name="adj" fmla="val 566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B8161E0-32EE-EC47-B662-E2EC61810954}"/>
              </a:ext>
            </a:extLst>
          </p:cNvPr>
          <p:cNvSpPr/>
          <p:nvPr/>
        </p:nvSpPr>
        <p:spPr>
          <a:xfrm>
            <a:off x="10827719" y="2694714"/>
            <a:ext cx="3247696" cy="3783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Role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7895CF12-743A-BE43-B3CB-D55D75CF488D}"/>
              </a:ext>
            </a:extLst>
          </p:cNvPr>
          <p:cNvSpPr/>
          <p:nvPr/>
        </p:nvSpPr>
        <p:spPr>
          <a:xfrm>
            <a:off x="10827719" y="3364748"/>
            <a:ext cx="1471448" cy="6306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get</a:t>
            </a:r>
          </a:p>
          <a:p>
            <a:pPr algn="ctr"/>
            <a:r>
              <a:rPr lang="en-US" sz="1800" dirty="0">
                <a:solidFill>
                  <a:srgbClr val="FFC000"/>
                </a:solidFill>
              </a:rPr>
              <a:t>(Verb)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A75B103B-717A-EE49-AF9F-361E15516350}"/>
              </a:ext>
            </a:extLst>
          </p:cNvPr>
          <p:cNvSpPr/>
          <p:nvPr/>
        </p:nvSpPr>
        <p:spPr>
          <a:xfrm>
            <a:off x="12603967" y="3362120"/>
            <a:ext cx="1471448" cy="6306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</a:t>
            </a:r>
          </a:p>
          <a:p>
            <a:pPr algn="ctr"/>
            <a:r>
              <a:rPr lang="en-US" sz="1800" dirty="0">
                <a:solidFill>
                  <a:srgbClr val="FFC000"/>
                </a:solidFill>
              </a:rPr>
              <a:t>(Resource)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BC7A0AF-ADA6-CF43-9805-26EB8B7A465D}"/>
              </a:ext>
            </a:extLst>
          </p:cNvPr>
          <p:cNvSpPr txBox="1"/>
          <p:nvPr/>
        </p:nvSpPr>
        <p:spPr>
          <a:xfrm>
            <a:off x="10594329" y="1638463"/>
            <a:ext cx="21323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Namespace: DEV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F3AC4F91-B778-9549-AC3C-B7554BD6050E}"/>
              </a:ext>
            </a:extLst>
          </p:cNvPr>
          <p:cNvSpPr/>
          <p:nvPr/>
        </p:nvSpPr>
        <p:spPr>
          <a:xfrm>
            <a:off x="9203871" y="2199967"/>
            <a:ext cx="4871544" cy="3783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Role Binding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5C39289-E847-6846-ADCC-EC11ADD332AD}"/>
              </a:ext>
            </a:extLst>
          </p:cNvPr>
          <p:cNvSpPr/>
          <p:nvPr/>
        </p:nvSpPr>
        <p:spPr>
          <a:xfrm>
            <a:off x="9203871" y="3364748"/>
            <a:ext cx="1471448" cy="630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User / Group</a:t>
            </a:r>
          </a:p>
          <a:p>
            <a:pPr algn="ctr"/>
            <a:r>
              <a:rPr lang="en-US" sz="1800" dirty="0">
                <a:solidFill>
                  <a:srgbClr val="FFC000"/>
                </a:solidFill>
              </a:rPr>
              <a:t>(Subject)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F3FB049B-ECCB-6746-AC9D-D1B2246EFA8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3339691" y="3073086"/>
            <a:ext cx="0" cy="2890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ED143C79-BA64-9C4D-99A6-A76FB75C0031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11563443" y="3073086"/>
            <a:ext cx="1" cy="2916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49AEF572-F8F3-FD46-82DD-3F36387A983D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9939595" y="2578339"/>
            <a:ext cx="1" cy="7864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9DD1FF3A-6D50-8640-931B-619A54C33484}"/>
              </a:ext>
            </a:extLst>
          </p:cNvPr>
          <p:cNvSpPr txBox="1"/>
          <p:nvPr/>
        </p:nvSpPr>
        <p:spPr>
          <a:xfrm>
            <a:off x="9603818" y="1029805"/>
            <a:ext cx="41893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Azure AKS Kubernetes Cluster</a:t>
            </a:r>
          </a:p>
        </p:txBody>
      </p:sp>
      <p:pic>
        <p:nvPicPr>
          <p:cNvPr id="59" name="Picture 8">
            <a:extLst>
              <a:ext uri="{FF2B5EF4-FFF2-40B4-BE49-F238E27FC236}">
                <a16:creationId xmlns:a16="http://schemas.microsoft.com/office/drawing/2014/main" xmlns="" id="{417ED6DA-3A0F-784E-A87F-ED4BAA079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016" y="2147185"/>
            <a:ext cx="423564" cy="42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xmlns="" id="{53CF304A-3EB1-8A4D-AD18-6A54781B2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673" y="2647418"/>
            <a:ext cx="430098" cy="43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xmlns="" id="{A4D817D8-0DDF-794C-9442-6F76F0E60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V="1">
            <a:off x="8736652" y="1069154"/>
            <a:ext cx="511364" cy="51136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xmlns="" id="{F2DF2D29-2051-814B-8167-0CA51ACD98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282649" y="1438293"/>
            <a:ext cx="1233493" cy="123349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E3BA8A8-F88F-6445-B20B-988B518C06A0}"/>
              </a:ext>
            </a:extLst>
          </p:cNvPr>
          <p:cNvSpPr txBox="1"/>
          <p:nvPr/>
        </p:nvSpPr>
        <p:spPr>
          <a:xfrm>
            <a:off x="885906" y="2656594"/>
            <a:ext cx="2044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Azure Active Directory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xmlns="" id="{FF7B94A9-1415-DA41-B1AF-0447CFAE4D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219682" y="3033677"/>
            <a:ext cx="1138384" cy="113838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E8F9220-D5FE-194E-9F37-49D885134763}"/>
              </a:ext>
            </a:extLst>
          </p:cNvPr>
          <p:cNvSpPr txBox="1"/>
          <p:nvPr/>
        </p:nvSpPr>
        <p:spPr>
          <a:xfrm>
            <a:off x="714941" y="4121346"/>
            <a:ext cx="262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Azure AD Group: </a:t>
            </a:r>
            <a:r>
              <a:rPr lang="en-US" sz="1600" dirty="0" err="1"/>
              <a:t>devaksteam</a:t>
            </a:r>
            <a:endParaRPr lang="en-US" sz="1600" dirty="0"/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xmlns="" id="{83972725-D0F1-C44B-AB3B-6B49316D54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204157" y="5427751"/>
            <a:ext cx="1110261" cy="111026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E0A5A36-D221-B041-8223-0E7A7002A423}"/>
              </a:ext>
            </a:extLst>
          </p:cNvPr>
          <p:cNvSpPr txBox="1"/>
          <p:nvPr/>
        </p:nvSpPr>
        <p:spPr>
          <a:xfrm>
            <a:off x="714941" y="6600651"/>
            <a:ext cx="2164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Azure AD User: aksdev1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904ACC1-E477-5F4B-8D76-8FF295078BB7}"/>
              </a:ext>
            </a:extLst>
          </p:cNvPr>
          <p:cNvSpPr txBox="1"/>
          <p:nvPr/>
        </p:nvSpPr>
        <p:spPr>
          <a:xfrm>
            <a:off x="743522" y="4341730"/>
            <a:ext cx="2531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Object ID: </a:t>
            </a:r>
            <a:r>
              <a:rPr lang="en-IN" sz="1600" dirty="0">
                <a:solidFill>
                  <a:srgbClr val="C00000"/>
                </a:solidFill>
              </a:rPr>
              <a:t>e6dcdae4-e9ff-42</a:t>
            </a:r>
          </a:p>
          <a:p>
            <a:r>
              <a:rPr lang="en-IN" sz="1600" dirty="0">
                <a:solidFill>
                  <a:srgbClr val="C00000"/>
                </a:solidFill>
              </a:rPr>
              <a:t>61-81e6-0d08537c4cf8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xmlns="" id="{D0600BD0-F9FE-8746-BE0A-B0ACB256F726}"/>
              </a:ext>
            </a:extLst>
          </p:cNvPr>
          <p:cNvSpPr/>
          <p:nvPr/>
        </p:nvSpPr>
        <p:spPr>
          <a:xfrm>
            <a:off x="509994" y="1091665"/>
            <a:ext cx="2859366" cy="6262184"/>
          </a:xfrm>
          <a:prstGeom prst="roundRect">
            <a:avLst>
              <a:gd name="adj" fmla="val 5397"/>
            </a:avLst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895A0D6-2D4D-3842-99F9-64D19F50B246}"/>
              </a:ext>
            </a:extLst>
          </p:cNvPr>
          <p:cNvSpPr txBox="1"/>
          <p:nvPr/>
        </p:nvSpPr>
        <p:spPr>
          <a:xfrm>
            <a:off x="1027724" y="1113534"/>
            <a:ext cx="1936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Authentication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5B5EFD4-031F-4044-AF07-DA2ECBFA38FA}"/>
              </a:ext>
            </a:extLst>
          </p:cNvPr>
          <p:cNvSpPr/>
          <p:nvPr/>
        </p:nvSpPr>
        <p:spPr>
          <a:xfrm>
            <a:off x="4264935" y="5122170"/>
            <a:ext cx="3613797" cy="6936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kubectl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get</a:t>
            </a:r>
            <a:r>
              <a:rPr lang="en-US" dirty="0">
                <a:solidFill>
                  <a:schemeClr val="bg1"/>
                </a:solidFill>
              </a:rPr>
              <a:t> pods -n </a:t>
            </a:r>
            <a:r>
              <a:rPr lang="en-US" dirty="0">
                <a:solidFill>
                  <a:srgbClr val="FFC000"/>
                </a:solidFill>
              </a:rPr>
              <a:t>dev</a:t>
            </a:r>
          </a:p>
        </p:txBody>
      </p:sp>
      <p:pic>
        <p:nvPicPr>
          <p:cNvPr id="44" name="Graphic 43" descr="Internet">
            <a:extLst>
              <a:ext uri="{FF2B5EF4-FFF2-40B4-BE49-F238E27FC236}">
                <a16:creationId xmlns:a16="http://schemas.microsoft.com/office/drawing/2014/main" xmlns="" id="{59CC712F-987B-0D4C-BE62-BEBD62D5DA0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488551" y="6073739"/>
            <a:ext cx="1188850" cy="118885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577FD67-4917-6C47-87DD-7A1397658DEA}"/>
              </a:ext>
            </a:extLst>
          </p:cNvPr>
          <p:cNvSpPr txBox="1"/>
          <p:nvPr/>
        </p:nvSpPr>
        <p:spPr>
          <a:xfrm>
            <a:off x="6677401" y="6564508"/>
            <a:ext cx="11726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xmlns="" id="{DAB20975-4E7A-D041-9FF5-6B494BBB33C6}"/>
              </a:ext>
            </a:extLst>
          </p:cNvPr>
          <p:cNvSpPr/>
          <p:nvPr/>
        </p:nvSpPr>
        <p:spPr>
          <a:xfrm>
            <a:off x="4019013" y="3857215"/>
            <a:ext cx="4096518" cy="3544484"/>
          </a:xfrm>
          <a:prstGeom prst="roundRect">
            <a:avLst>
              <a:gd name="adj" fmla="val 5397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D65E116-A69A-124F-A942-3C516313A57C}"/>
              </a:ext>
            </a:extLst>
          </p:cNvPr>
          <p:cNvSpPr txBox="1"/>
          <p:nvPr/>
        </p:nvSpPr>
        <p:spPr>
          <a:xfrm>
            <a:off x="5239298" y="7016881"/>
            <a:ext cx="17400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Your Desktop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7A924A48-FBE0-D549-ABBA-2B8BFF1B85A0}"/>
              </a:ext>
            </a:extLst>
          </p:cNvPr>
          <p:cNvSpPr/>
          <p:nvPr/>
        </p:nvSpPr>
        <p:spPr>
          <a:xfrm>
            <a:off x="4234037" y="4050165"/>
            <a:ext cx="3613797" cy="6936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Credentials Cached</a:t>
            </a:r>
          </a:p>
        </p:txBody>
      </p:sp>
      <p:sp>
        <p:nvSpPr>
          <p:cNvPr id="49" name="Up-down Arrow 48">
            <a:extLst>
              <a:ext uri="{FF2B5EF4-FFF2-40B4-BE49-F238E27FC236}">
                <a16:creationId xmlns:a16="http://schemas.microsoft.com/office/drawing/2014/main" xmlns="" id="{50EF9018-300C-BE46-BDEB-B66A24A36BF6}"/>
              </a:ext>
            </a:extLst>
          </p:cNvPr>
          <p:cNvSpPr/>
          <p:nvPr/>
        </p:nvSpPr>
        <p:spPr>
          <a:xfrm rot="16200000">
            <a:off x="5653835" y="-7921"/>
            <a:ext cx="323189" cy="6968393"/>
          </a:xfrm>
          <a:prstGeom prst="upDownArrow">
            <a:avLst/>
          </a:prstGeom>
          <a:solidFill>
            <a:srgbClr val="246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E5E6C7AC-ADE0-8047-8758-4DE4269D68EE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6071834" y="5815795"/>
            <a:ext cx="11142" cy="498532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xmlns="" id="{E2C032E0-BB0C-A245-B32B-DC5FB73FC00B}"/>
              </a:ext>
            </a:extLst>
          </p:cNvPr>
          <p:cNvCxnSpPr>
            <a:stCxn id="42" idx="1"/>
            <a:endCxn id="55" idx="3"/>
          </p:cNvCxnSpPr>
          <p:nvPr/>
        </p:nvCxnSpPr>
        <p:spPr>
          <a:xfrm rot="10800000" flipV="1">
            <a:off x="2314419" y="5468982"/>
            <a:ext cx="1950517" cy="513899"/>
          </a:xfrm>
          <a:prstGeom prst="bentConnector3">
            <a:avLst>
              <a:gd name="adj1" fmla="val 23596"/>
            </a:avLst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xmlns="" id="{6D39B51D-5C9D-F740-A7A9-A9752A8B332C}"/>
              </a:ext>
            </a:extLst>
          </p:cNvPr>
          <p:cNvCxnSpPr>
            <a:cxnSpLocks/>
            <a:stCxn id="55" idx="0"/>
            <a:endCxn id="48" idx="2"/>
          </p:cNvCxnSpPr>
          <p:nvPr/>
        </p:nvCxnSpPr>
        <p:spPr>
          <a:xfrm rot="5400000" flipH="1" flipV="1">
            <a:off x="3558132" y="2944947"/>
            <a:ext cx="683961" cy="4281648"/>
          </a:xfrm>
          <a:prstGeom prst="bentConnector3">
            <a:avLst>
              <a:gd name="adj1" fmla="val 66904"/>
            </a:avLst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xmlns="" id="{3DD9E4DE-3079-FE4A-AAA6-4AC38B99C5E6}"/>
              </a:ext>
            </a:extLst>
          </p:cNvPr>
          <p:cNvCxnSpPr>
            <a:cxnSpLocks/>
            <a:stCxn id="42" idx="3"/>
            <a:endCxn id="29" idx="1"/>
          </p:cNvCxnSpPr>
          <p:nvPr/>
        </p:nvCxnSpPr>
        <p:spPr>
          <a:xfrm flipV="1">
            <a:off x="7878732" y="3680059"/>
            <a:ext cx="1325139" cy="1788924"/>
          </a:xfrm>
          <a:prstGeom prst="bentConnector3">
            <a:avLst>
              <a:gd name="adj1" fmla="val 53966"/>
            </a:avLst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xmlns="" id="{0B3CD6EB-ACE9-784E-B64C-B10EB86E05B0}"/>
              </a:ext>
            </a:extLst>
          </p:cNvPr>
          <p:cNvCxnSpPr>
            <a:stCxn id="29" idx="2"/>
            <a:endCxn id="26" idx="2"/>
          </p:cNvCxnSpPr>
          <p:nvPr/>
        </p:nvCxnSpPr>
        <p:spPr>
          <a:xfrm rot="5400000" flipH="1" flipV="1">
            <a:off x="11638329" y="2294007"/>
            <a:ext cx="2628" cy="3400096"/>
          </a:xfrm>
          <a:prstGeom prst="bentConnector3">
            <a:avLst>
              <a:gd name="adj1" fmla="val -18297146"/>
            </a:avLst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xmlns="" id="{A0A6EF31-3274-0F4D-89B4-320EE28CDC82}"/>
              </a:ext>
            </a:extLst>
          </p:cNvPr>
          <p:cNvSpPr/>
          <p:nvPr/>
        </p:nvSpPr>
        <p:spPr>
          <a:xfrm>
            <a:off x="6171704" y="5844335"/>
            <a:ext cx="493561" cy="430886"/>
          </a:xfrm>
          <a:prstGeom prst="ellipse">
            <a:avLst/>
          </a:prstGeom>
          <a:solidFill>
            <a:srgbClr val="C0A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xmlns="" id="{13F7E525-5F88-F143-B539-3057D29B10A5}"/>
              </a:ext>
            </a:extLst>
          </p:cNvPr>
          <p:cNvSpPr/>
          <p:nvPr/>
        </p:nvSpPr>
        <p:spPr>
          <a:xfrm>
            <a:off x="2688931" y="5527867"/>
            <a:ext cx="493561" cy="430886"/>
          </a:xfrm>
          <a:prstGeom prst="ellipse">
            <a:avLst/>
          </a:prstGeom>
          <a:solidFill>
            <a:srgbClr val="C0A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xmlns="" id="{F709B39A-B958-5442-9558-603169B00DFC}"/>
              </a:ext>
            </a:extLst>
          </p:cNvPr>
          <p:cNvSpPr/>
          <p:nvPr/>
        </p:nvSpPr>
        <p:spPr>
          <a:xfrm>
            <a:off x="3462503" y="4524445"/>
            <a:ext cx="493561" cy="430886"/>
          </a:xfrm>
          <a:prstGeom prst="ellipse">
            <a:avLst/>
          </a:prstGeom>
          <a:solidFill>
            <a:srgbClr val="C0A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xmlns="" id="{87FBA263-025B-B845-94B4-A7E38FE36551}"/>
              </a:ext>
            </a:extLst>
          </p:cNvPr>
          <p:cNvSpPr/>
          <p:nvPr/>
        </p:nvSpPr>
        <p:spPr>
          <a:xfrm>
            <a:off x="8050342" y="4992408"/>
            <a:ext cx="493561" cy="430886"/>
          </a:xfrm>
          <a:prstGeom prst="ellipse">
            <a:avLst/>
          </a:prstGeom>
          <a:solidFill>
            <a:srgbClr val="C0A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xmlns="" id="{4B86D647-B55B-3A47-9E84-443EA6250C38}"/>
              </a:ext>
            </a:extLst>
          </p:cNvPr>
          <p:cNvSpPr/>
          <p:nvPr/>
        </p:nvSpPr>
        <p:spPr>
          <a:xfrm>
            <a:off x="11384980" y="4005918"/>
            <a:ext cx="493561" cy="430886"/>
          </a:xfrm>
          <a:prstGeom prst="ellipse">
            <a:avLst/>
          </a:prstGeom>
          <a:solidFill>
            <a:srgbClr val="C0A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95869657-B75B-C245-8095-792D07004C0F}"/>
              </a:ext>
            </a:extLst>
          </p:cNvPr>
          <p:cNvSpPr txBox="1"/>
          <p:nvPr/>
        </p:nvSpPr>
        <p:spPr>
          <a:xfrm>
            <a:off x="3363933" y="3015766"/>
            <a:ext cx="55401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46B1B"/>
                </a:solidFill>
              </a:rPr>
              <a:t>Integrate Azure AD Group &amp; Kubernetes RBAC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xmlns="" id="{2F3E4D9E-ECB6-6048-AF08-B62AF74A4E7C}"/>
              </a:ext>
            </a:extLst>
          </p:cNvPr>
          <p:cNvSpPr/>
          <p:nvPr/>
        </p:nvSpPr>
        <p:spPr>
          <a:xfrm>
            <a:off x="3722176" y="1031145"/>
            <a:ext cx="1879343" cy="11678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Role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xmlns="" id="{3FAF147D-3085-3F4A-8D16-F31F8493DAE3}"/>
              </a:ext>
            </a:extLst>
          </p:cNvPr>
          <p:cNvSpPr/>
          <p:nvPr/>
        </p:nvSpPr>
        <p:spPr>
          <a:xfrm>
            <a:off x="6152774" y="1067502"/>
            <a:ext cx="1879343" cy="1167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Role Binding</a:t>
            </a:r>
          </a:p>
        </p:txBody>
      </p:sp>
      <p:sp>
        <p:nvSpPr>
          <p:cNvPr id="102" name="Explosion 2 101">
            <a:extLst>
              <a:ext uri="{FF2B5EF4-FFF2-40B4-BE49-F238E27FC236}">
                <a16:creationId xmlns:a16="http://schemas.microsoft.com/office/drawing/2014/main" xmlns="" id="{BA0164CB-2EB3-0D4A-8A21-68E500C65951}"/>
              </a:ext>
            </a:extLst>
          </p:cNvPr>
          <p:cNvSpPr/>
          <p:nvPr/>
        </p:nvSpPr>
        <p:spPr>
          <a:xfrm>
            <a:off x="8618650" y="4508259"/>
            <a:ext cx="2779087" cy="1155024"/>
          </a:xfrm>
          <a:prstGeom prst="irregularSeal2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Granted</a:t>
            </a:r>
          </a:p>
        </p:txBody>
      </p:sp>
    </p:spTree>
    <p:extLst>
      <p:ext uri="{BB962C8B-B14F-4D97-AF65-F5344CB8AC3E}">
        <p14:creationId xmlns:p14="http://schemas.microsoft.com/office/powerpoint/2010/main" val="1330603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7AFA70E-03DF-AD4F-A004-443EF90EC2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5CDB631-F34C-B14E-B1BB-A6373851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724" y="-241690"/>
            <a:ext cx="12618720" cy="1188851"/>
          </a:xfrm>
        </p:spPr>
        <p:txBody>
          <a:bodyPr/>
          <a:lstStyle/>
          <a:p>
            <a:r>
              <a:rPr lang="en-US" dirty="0"/>
              <a:t>Azure Active Directory &amp; Kubernetes RBAC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3868EB7B-AE5F-B442-A833-A3E4364F4FFA}"/>
              </a:ext>
            </a:extLst>
          </p:cNvPr>
          <p:cNvSpPr/>
          <p:nvPr/>
        </p:nvSpPr>
        <p:spPr>
          <a:xfrm>
            <a:off x="8712513" y="827142"/>
            <a:ext cx="5770180" cy="6343335"/>
          </a:xfrm>
          <a:prstGeom prst="roundRect">
            <a:avLst>
              <a:gd name="adj" fmla="val 2166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FE89C818-F06C-704D-9455-81E6B5F9A8C0}"/>
              </a:ext>
            </a:extLst>
          </p:cNvPr>
          <p:cNvSpPr/>
          <p:nvPr/>
        </p:nvSpPr>
        <p:spPr>
          <a:xfrm>
            <a:off x="8988409" y="4371422"/>
            <a:ext cx="5286704" cy="2601309"/>
          </a:xfrm>
          <a:prstGeom prst="roundRect">
            <a:avLst>
              <a:gd name="adj" fmla="val 566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D512A6B-1649-9E45-91B3-4B9F1DD32B5F}"/>
              </a:ext>
            </a:extLst>
          </p:cNvPr>
          <p:cNvSpPr/>
          <p:nvPr/>
        </p:nvSpPr>
        <p:spPr>
          <a:xfrm>
            <a:off x="10827719" y="5438222"/>
            <a:ext cx="3247696" cy="3783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Role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387E468-92B6-8B41-A01C-1B2EF19DBCDF}"/>
              </a:ext>
            </a:extLst>
          </p:cNvPr>
          <p:cNvSpPr/>
          <p:nvPr/>
        </p:nvSpPr>
        <p:spPr>
          <a:xfrm>
            <a:off x="10827719" y="6108256"/>
            <a:ext cx="1471448" cy="6306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get</a:t>
            </a:r>
          </a:p>
          <a:p>
            <a:pPr algn="ctr"/>
            <a:r>
              <a:rPr lang="en-US" sz="1800" dirty="0">
                <a:solidFill>
                  <a:srgbClr val="FFC000"/>
                </a:solidFill>
              </a:rPr>
              <a:t>(Verb)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62C45DD-2E8D-1B43-B2ED-B12694484E62}"/>
              </a:ext>
            </a:extLst>
          </p:cNvPr>
          <p:cNvSpPr/>
          <p:nvPr/>
        </p:nvSpPr>
        <p:spPr>
          <a:xfrm>
            <a:off x="12603967" y="6105628"/>
            <a:ext cx="1471448" cy="6306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</a:t>
            </a:r>
          </a:p>
          <a:p>
            <a:pPr algn="ctr"/>
            <a:r>
              <a:rPr lang="en-US" sz="1800" dirty="0">
                <a:solidFill>
                  <a:srgbClr val="FFC000"/>
                </a:solidFill>
              </a:rPr>
              <a:t>(Resource)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BF60828-22CC-B143-83EF-4B7B7F27DF3B}"/>
              </a:ext>
            </a:extLst>
          </p:cNvPr>
          <p:cNvSpPr txBox="1"/>
          <p:nvPr/>
        </p:nvSpPr>
        <p:spPr>
          <a:xfrm>
            <a:off x="10594329" y="4381971"/>
            <a:ext cx="20136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Namespace: QA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E72F020-7855-FC40-BCF8-FC3053F21409}"/>
              </a:ext>
            </a:extLst>
          </p:cNvPr>
          <p:cNvSpPr/>
          <p:nvPr/>
        </p:nvSpPr>
        <p:spPr>
          <a:xfrm>
            <a:off x="9203871" y="4943475"/>
            <a:ext cx="4871544" cy="3783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Role Binding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8DD33CF-1AF0-1B4F-B9BC-9C73B34723D4}"/>
              </a:ext>
            </a:extLst>
          </p:cNvPr>
          <p:cNvSpPr/>
          <p:nvPr/>
        </p:nvSpPr>
        <p:spPr>
          <a:xfrm>
            <a:off x="9203871" y="6108256"/>
            <a:ext cx="1471448" cy="630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User / Group</a:t>
            </a:r>
          </a:p>
          <a:p>
            <a:pPr algn="ctr"/>
            <a:r>
              <a:rPr lang="en-US" sz="1800" dirty="0">
                <a:solidFill>
                  <a:srgbClr val="FFC000"/>
                </a:solidFill>
              </a:rPr>
              <a:t>(Subject)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F3C72CDA-CDED-5E40-9CD0-99F29155B7AC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3339691" y="5816594"/>
            <a:ext cx="0" cy="2890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6DBEBE6C-370B-7A41-8195-07A500E2F75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9939595" y="5321847"/>
            <a:ext cx="1" cy="7864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xmlns="" id="{4E7AE914-93DF-4049-B804-2702F50E5B4C}"/>
              </a:ext>
            </a:extLst>
          </p:cNvPr>
          <p:cNvSpPr/>
          <p:nvPr/>
        </p:nvSpPr>
        <p:spPr>
          <a:xfrm>
            <a:off x="8988409" y="1396694"/>
            <a:ext cx="5286704" cy="2601309"/>
          </a:xfrm>
          <a:prstGeom prst="roundRect">
            <a:avLst>
              <a:gd name="adj" fmla="val 566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B8161E0-32EE-EC47-B662-E2EC61810954}"/>
              </a:ext>
            </a:extLst>
          </p:cNvPr>
          <p:cNvSpPr/>
          <p:nvPr/>
        </p:nvSpPr>
        <p:spPr>
          <a:xfrm>
            <a:off x="10827719" y="2463494"/>
            <a:ext cx="3247696" cy="3783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Role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7895CF12-743A-BE43-B3CB-D55D75CF488D}"/>
              </a:ext>
            </a:extLst>
          </p:cNvPr>
          <p:cNvSpPr/>
          <p:nvPr/>
        </p:nvSpPr>
        <p:spPr>
          <a:xfrm>
            <a:off x="10827719" y="3133528"/>
            <a:ext cx="1471448" cy="6306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get</a:t>
            </a:r>
          </a:p>
          <a:p>
            <a:pPr algn="ctr"/>
            <a:r>
              <a:rPr lang="en-US" sz="1800" dirty="0">
                <a:solidFill>
                  <a:srgbClr val="FFC000"/>
                </a:solidFill>
              </a:rPr>
              <a:t>(Verb)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A75B103B-717A-EE49-AF9F-361E15516350}"/>
              </a:ext>
            </a:extLst>
          </p:cNvPr>
          <p:cNvSpPr/>
          <p:nvPr/>
        </p:nvSpPr>
        <p:spPr>
          <a:xfrm>
            <a:off x="12603967" y="3130900"/>
            <a:ext cx="1471448" cy="6306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</a:t>
            </a:r>
          </a:p>
          <a:p>
            <a:pPr algn="ctr"/>
            <a:r>
              <a:rPr lang="en-US" sz="1800" dirty="0">
                <a:solidFill>
                  <a:srgbClr val="FFC000"/>
                </a:solidFill>
              </a:rPr>
              <a:t>(Resource)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BC7A0AF-ADA6-CF43-9805-26EB8B7A465D}"/>
              </a:ext>
            </a:extLst>
          </p:cNvPr>
          <p:cNvSpPr txBox="1"/>
          <p:nvPr/>
        </p:nvSpPr>
        <p:spPr>
          <a:xfrm>
            <a:off x="10594329" y="1407243"/>
            <a:ext cx="21323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Namespace: DEV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F3AC4F91-B778-9549-AC3C-B7554BD6050E}"/>
              </a:ext>
            </a:extLst>
          </p:cNvPr>
          <p:cNvSpPr/>
          <p:nvPr/>
        </p:nvSpPr>
        <p:spPr>
          <a:xfrm>
            <a:off x="9203871" y="1968747"/>
            <a:ext cx="4871544" cy="3783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Role Binding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5C39289-E847-6846-ADCC-EC11ADD332AD}"/>
              </a:ext>
            </a:extLst>
          </p:cNvPr>
          <p:cNvSpPr/>
          <p:nvPr/>
        </p:nvSpPr>
        <p:spPr>
          <a:xfrm>
            <a:off x="9203871" y="3133528"/>
            <a:ext cx="1471448" cy="630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User / Group</a:t>
            </a:r>
          </a:p>
          <a:p>
            <a:pPr algn="ctr"/>
            <a:r>
              <a:rPr lang="en-US" sz="1800" dirty="0">
                <a:solidFill>
                  <a:srgbClr val="FFC000"/>
                </a:solidFill>
              </a:rPr>
              <a:t>(Subject)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F3FB049B-ECCB-6746-AC9D-D1B2246EFA8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3339691" y="2841866"/>
            <a:ext cx="0" cy="2890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ED143C79-BA64-9C4D-99A6-A76FB75C0031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11563443" y="2841866"/>
            <a:ext cx="1" cy="2916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49AEF572-F8F3-FD46-82DD-3F36387A983D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9939595" y="2347119"/>
            <a:ext cx="1" cy="7864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B03F53A0-9A5A-3443-8050-1B816C717185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1563443" y="5816594"/>
            <a:ext cx="8407" cy="2916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9DD1FF3A-6D50-8640-931B-619A54C33484}"/>
              </a:ext>
            </a:extLst>
          </p:cNvPr>
          <p:cNvSpPr txBox="1"/>
          <p:nvPr/>
        </p:nvSpPr>
        <p:spPr>
          <a:xfrm>
            <a:off x="9589454" y="819181"/>
            <a:ext cx="41893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Azure AKS Kubernetes Cluster</a:t>
            </a:r>
          </a:p>
        </p:txBody>
      </p:sp>
      <p:pic>
        <p:nvPicPr>
          <p:cNvPr id="58" name="Picture 8">
            <a:extLst>
              <a:ext uri="{FF2B5EF4-FFF2-40B4-BE49-F238E27FC236}">
                <a16:creationId xmlns:a16="http://schemas.microsoft.com/office/drawing/2014/main" xmlns="" id="{6D655E64-38E5-8440-9486-3427B6C64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838" y="4898283"/>
            <a:ext cx="423564" cy="42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8">
            <a:extLst>
              <a:ext uri="{FF2B5EF4-FFF2-40B4-BE49-F238E27FC236}">
                <a16:creationId xmlns:a16="http://schemas.microsoft.com/office/drawing/2014/main" xmlns="" id="{417ED6DA-3A0F-784E-A87F-ED4BAA079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016" y="1915965"/>
            <a:ext cx="423564" cy="42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xmlns="" id="{3C4B749A-C38F-EC45-B04B-8A5F69290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128" y="5398460"/>
            <a:ext cx="430098" cy="43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xmlns="" id="{53CF304A-3EB1-8A4D-AD18-6A54781B2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673" y="2416198"/>
            <a:ext cx="430098" cy="43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xmlns="" id="{A4D817D8-0DDF-794C-9442-6F76F0E60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V="1">
            <a:off x="8756791" y="858686"/>
            <a:ext cx="511364" cy="51136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xmlns="" id="{F2DF2D29-2051-814B-8167-0CA51ACD98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282649" y="1207073"/>
            <a:ext cx="1233493" cy="123349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E3BA8A8-F88F-6445-B20B-988B518C06A0}"/>
              </a:ext>
            </a:extLst>
          </p:cNvPr>
          <p:cNvSpPr txBox="1"/>
          <p:nvPr/>
        </p:nvSpPr>
        <p:spPr>
          <a:xfrm>
            <a:off x="885906" y="2425374"/>
            <a:ext cx="2044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Azure Active Directory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xmlns="" id="{FF7B94A9-1415-DA41-B1AF-0447CFAE4D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219682" y="2802457"/>
            <a:ext cx="1138384" cy="113838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E8F9220-D5FE-194E-9F37-49D885134763}"/>
              </a:ext>
            </a:extLst>
          </p:cNvPr>
          <p:cNvSpPr txBox="1"/>
          <p:nvPr/>
        </p:nvSpPr>
        <p:spPr>
          <a:xfrm>
            <a:off x="714941" y="3890126"/>
            <a:ext cx="262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Azure AD Group: </a:t>
            </a:r>
            <a:r>
              <a:rPr lang="en-US" sz="1600" dirty="0" err="1"/>
              <a:t>devaksteam</a:t>
            </a:r>
            <a:endParaRPr lang="en-US" sz="1600" dirty="0"/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xmlns="" id="{83972725-D0F1-C44B-AB3B-6B49316D54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204157" y="5196531"/>
            <a:ext cx="1110261" cy="111026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E0A5A36-D221-B041-8223-0E7A7002A423}"/>
              </a:ext>
            </a:extLst>
          </p:cNvPr>
          <p:cNvSpPr txBox="1"/>
          <p:nvPr/>
        </p:nvSpPr>
        <p:spPr>
          <a:xfrm>
            <a:off x="714941" y="6369431"/>
            <a:ext cx="2164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Azure AD User: aksdev1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904ACC1-E477-5F4B-8D76-8FF295078BB7}"/>
              </a:ext>
            </a:extLst>
          </p:cNvPr>
          <p:cNvSpPr txBox="1"/>
          <p:nvPr/>
        </p:nvSpPr>
        <p:spPr>
          <a:xfrm>
            <a:off x="756390" y="4142991"/>
            <a:ext cx="2531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Object ID: </a:t>
            </a:r>
            <a:r>
              <a:rPr lang="en-IN" sz="1600" dirty="0">
                <a:solidFill>
                  <a:srgbClr val="C00000"/>
                </a:solidFill>
              </a:rPr>
              <a:t>e6dcdae4-e9ff-42</a:t>
            </a:r>
          </a:p>
          <a:p>
            <a:r>
              <a:rPr lang="en-IN" sz="1600" dirty="0">
                <a:solidFill>
                  <a:srgbClr val="C00000"/>
                </a:solidFill>
              </a:rPr>
              <a:t>61-81e6-0d08537c4cf8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xmlns="" id="{D0600BD0-F9FE-8746-BE0A-B0ACB256F726}"/>
              </a:ext>
            </a:extLst>
          </p:cNvPr>
          <p:cNvSpPr/>
          <p:nvPr/>
        </p:nvSpPr>
        <p:spPr>
          <a:xfrm>
            <a:off x="509994" y="860445"/>
            <a:ext cx="2859366" cy="6262184"/>
          </a:xfrm>
          <a:prstGeom prst="roundRect">
            <a:avLst>
              <a:gd name="adj" fmla="val 5397"/>
            </a:avLst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895A0D6-2D4D-3842-99F9-64D19F50B246}"/>
              </a:ext>
            </a:extLst>
          </p:cNvPr>
          <p:cNvSpPr txBox="1"/>
          <p:nvPr/>
        </p:nvSpPr>
        <p:spPr>
          <a:xfrm>
            <a:off x="1027724" y="882314"/>
            <a:ext cx="1936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Authentication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5B5EFD4-031F-4044-AF07-DA2ECBFA38FA}"/>
              </a:ext>
            </a:extLst>
          </p:cNvPr>
          <p:cNvSpPr/>
          <p:nvPr/>
        </p:nvSpPr>
        <p:spPr>
          <a:xfrm>
            <a:off x="4264935" y="4890950"/>
            <a:ext cx="3613797" cy="6936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kubectl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get</a:t>
            </a:r>
            <a:r>
              <a:rPr lang="en-US" dirty="0">
                <a:solidFill>
                  <a:schemeClr val="bg1"/>
                </a:solidFill>
              </a:rPr>
              <a:t> pods -n </a:t>
            </a:r>
            <a:r>
              <a:rPr lang="en-US" dirty="0" err="1">
                <a:solidFill>
                  <a:srgbClr val="FFC000"/>
                </a:solidFill>
              </a:rPr>
              <a:t>qa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4" name="Graphic 43" descr="Internet">
            <a:extLst>
              <a:ext uri="{FF2B5EF4-FFF2-40B4-BE49-F238E27FC236}">
                <a16:creationId xmlns:a16="http://schemas.microsoft.com/office/drawing/2014/main" xmlns="" id="{59CC712F-987B-0D4C-BE62-BEBD62D5DA0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488551" y="5842519"/>
            <a:ext cx="1188850" cy="118885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577FD67-4917-6C47-87DD-7A1397658DEA}"/>
              </a:ext>
            </a:extLst>
          </p:cNvPr>
          <p:cNvSpPr txBox="1"/>
          <p:nvPr/>
        </p:nvSpPr>
        <p:spPr>
          <a:xfrm>
            <a:off x="4163915" y="6397618"/>
            <a:ext cx="11726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xmlns="" id="{DAB20975-4E7A-D041-9FF5-6B494BBB33C6}"/>
              </a:ext>
            </a:extLst>
          </p:cNvPr>
          <p:cNvSpPr/>
          <p:nvPr/>
        </p:nvSpPr>
        <p:spPr>
          <a:xfrm>
            <a:off x="4019013" y="3625995"/>
            <a:ext cx="4096518" cy="3544484"/>
          </a:xfrm>
          <a:prstGeom prst="roundRect">
            <a:avLst>
              <a:gd name="adj" fmla="val 5397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D65E116-A69A-124F-A942-3C516313A57C}"/>
              </a:ext>
            </a:extLst>
          </p:cNvPr>
          <p:cNvSpPr txBox="1"/>
          <p:nvPr/>
        </p:nvSpPr>
        <p:spPr>
          <a:xfrm>
            <a:off x="5239298" y="6785661"/>
            <a:ext cx="17400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Your Desktop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7A924A48-FBE0-D549-ABBA-2B8BFF1B85A0}"/>
              </a:ext>
            </a:extLst>
          </p:cNvPr>
          <p:cNvSpPr/>
          <p:nvPr/>
        </p:nvSpPr>
        <p:spPr>
          <a:xfrm>
            <a:off x="4234037" y="3818945"/>
            <a:ext cx="3613797" cy="6936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Credentials Cached</a:t>
            </a:r>
          </a:p>
        </p:txBody>
      </p:sp>
      <p:sp>
        <p:nvSpPr>
          <p:cNvPr id="49" name="Up-down Arrow 48">
            <a:extLst>
              <a:ext uri="{FF2B5EF4-FFF2-40B4-BE49-F238E27FC236}">
                <a16:creationId xmlns:a16="http://schemas.microsoft.com/office/drawing/2014/main" xmlns="" id="{50EF9018-300C-BE46-BDEB-B66A24A36BF6}"/>
              </a:ext>
            </a:extLst>
          </p:cNvPr>
          <p:cNvSpPr/>
          <p:nvPr/>
        </p:nvSpPr>
        <p:spPr>
          <a:xfrm rot="16200000">
            <a:off x="5653835" y="-239141"/>
            <a:ext cx="323189" cy="6968393"/>
          </a:xfrm>
          <a:prstGeom prst="upDownArrow">
            <a:avLst/>
          </a:prstGeom>
          <a:solidFill>
            <a:srgbClr val="246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E5E6C7AC-ADE0-8047-8758-4DE4269D68EE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6071834" y="5584575"/>
            <a:ext cx="11142" cy="498532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xmlns="" id="{E2C032E0-BB0C-A245-B32B-DC5FB73FC00B}"/>
              </a:ext>
            </a:extLst>
          </p:cNvPr>
          <p:cNvCxnSpPr>
            <a:stCxn id="42" idx="1"/>
            <a:endCxn id="55" idx="3"/>
          </p:cNvCxnSpPr>
          <p:nvPr/>
        </p:nvCxnSpPr>
        <p:spPr>
          <a:xfrm rot="10800000" flipV="1">
            <a:off x="2314419" y="5237762"/>
            <a:ext cx="1950517" cy="513899"/>
          </a:xfrm>
          <a:prstGeom prst="bentConnector3">
            <a:avLst>
              <a:gd name="adj1" fmla="val 23596"/>
            </a:avLst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xmlns="" id="{6D39B51D-5C9D-F740-A7A9-A9752A8B332C}"/>
              </a:ext>
            </a:extLst>
          </p:cNvPr>
          <p:cNvCxnSpPr>
            <a:cxnSpLocks/>
            <a:stCxn id="55" idx="0"/>
            <a:endCxn id="48" idx="2"/>
          </p:cNvCxnSpPr>
          <p:nvPr/>
        </p:nvCxnSpPr>
        <p:spPr>
          <a:xfrm rot="5400000" flipH="1" flipV="1">
            <a:off x="3558132" y="2713727"/>
            <a:ext cx="683961" cy="4281648"/>
          </a:xfrm>
          <a:prstGeom prst="bentConnector3">
            <a:avLst>
              <a:gd name="adj1" fmla="val 66904"/>
            </a:avLst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xmlns="" id="{3DD9E4DE-3079-FE4A-AAA6-4AC38B99C5E6}"/>
              </a:ext>
            </a:extLst>
          </p:cNvPr>
          <p:cNvCxnSpPr>
            <a:cxnSpLocks/>
            <a:stCxn id="42" idx="3"/>
            <a:endCxn id="12" idx="1"/>
          </p:cNvCxnSpPr>
          <p:nvPr/>
        </p:nvCxnSpPr>
        <p:spPr>
          <a:xfrm>
            <a:off x="7878732" y="5237763"/>
            <a:ext cx="1325139" cy="1185804"/>
          </a:xfrm>
          <a:prstGeom prst="bentConnector3">
            <a:avLst>
              <a:gd name="adj1" fmla="val 26999"/>
            </a:avLst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xmlns="" id="{A0A6EF31-3274-0F4D-89B4-320EE28CDC82}"/>
              </a:ext>
            </a:extLst>
          </p:cNvPr>
          <p:cNvSpPr/>
          <p:nvPr/>
        </p:nvSpPr>
        <p:spPr>
          <a:xfrm>
            <a:off x="6171704" y="5613115"/>
            <a:ext cx="493561" cy="430886"/>
          </a:xfrm>
          <a:prstGeom prst="ellipse">
            <a:avLst/>
          </a:prstGeom>
          <a:solidFill>
            <a:srgbClr val="C0A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xmlns="" id="{13F7E525-5F88-F143-B539-3057D29B10A5}"/>
              </a:ext>
            </a:extLst>
          </p:cNvPr>
          <p:cNvSpPr/>
          <p:nvPr/>
        </p:nvSpPr>
        <p:spPr>
          <a:xfrm>
            <a:off x="2688931" y="5296647"/>
            <a:ext cx="493561" cy="430886"/>
          </a:xfrm>
          <a:prstGeom prst="ellipse">
            <a:avLst/>
          </a:prstGeom>
          <a:solidFill>
            <a:srgbClr val="C0A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xmlns="" id="{F709B39A-B958-5442-9558-603169B00DFC}"/>
              </a:ext>
            </a:extLst>
          </p:cNvPr>
          <p:cNvSpPr/>
          <p:nvPr/>
        </p:nvSpPr>
        <p:spPr>
          <a:xfrm>
            <a:off x="3462503" y="4293225"/>
            <a:ext cx="493561" cy="430886"/>
          </a:xfrm>
          <a:prstGeom prst="ellipse">
            <a:avLst/>
          </a:prstGeom>
          <a:solidFill>
            <a:srgbClr val="C0A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xmlns="" id="{87FBA263-025B-B845-94B4-A7E38FE36551}"/>
              </a:ext>
            </a:extLst>
          </p:cNvPr>
          <p:cNvSpPr/>
          <p:nvPr/>
        </p:nvSpPr>
        <p:spPr>
          <a:xfrm>
            <a:off x="8236661" y="5741742"/>
            <a:ext cx="493561" cy="43088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95869657-B75B-C245-8095-792D07004C0F}"/>
              </a:ext>
            </a:extLst>
          </p:cNvPr>
          <p:cNvSpPr txBox="1"/>
          <p:nvPr/>
        </p:nvSpPr>
        <p:spPr>
          <a:xfrm>
            <a:off x="3363933" y="2784546"/>
            <a:ext cx="55401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46B1B"/>
                </a:solidFill>
              </a:rPr>
              <a:t>Integrate Azure AD Group &amp; Kubernetes RBAC</a:t>
            </a:r>
          </a:p>
        </p:txBody>
      </p:sp>
      <p:sp>
        <p:nvSpPr>
          <p:cNvPr id="16" name="Explosion 2 15">
            <a:extLst>
              <a:ext uri="{FF2B5EF4-FFF2-40B4-BE49-F238E27FC236}">
                <a16:creationId xmlns:a16="http://schemas.microsoft.com/office/drawing/2014/main" xmlns="" id="{924AD5D4-E5A7-BD4B-BE60-019D81ABB781}"/>
              </a:ext>
            </a:extLst>
          </p:cNvPr>
          <p:cNvSpPr/>
          <p:nvPr/>
        </p:nvSpPr>
        <p:spPr>
          <a:xfrm>
            <a:off x="6732302" y="6112360"/>
            <a:ext cx="2696416" cy="1568092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Denied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92EC71DF-D1ED-CE49-AB5E-C5F41C9B9321}"/>
              </a:ext>
            </a:extLst>
          </p:cNvPr>
          <p:cNvSpPr/>
          <p:nvPr/>
        </p:nvSpPr>
        <p:spPr>
          <a:xfrm>
            <a:off x="3722176" y="1031145"/>
            <a:ext cx="1879343" cy="11678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Role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71C63A87-43D2-1543-9B76-BE1F12916FCF}"/>
              </a:ext>
            </a:extLst>
          </p:cNvPr>
          <p:cNvSpPr/>
          <p:nvPr/>
        </p:nvSpPr>
        <p:spPr>
          <a:xfrm>
            <a:off x="6152774" y="1067502"/>
            <a:ext cx="1879343" cy="1167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Role Binding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6FABEB91-18ED-DB46-9762-F63FF3EE508F}"/>
              </a:ext>
            </a:extLst>
          </p:cNvPr>
          <p:cNvGrpSpPr/>
          <p:nvPr/>
        </p:nvGrpSpPr>
        <p:grpSpPr>
          <a:xfrm>
            <a:off x="12737161" y="5121879"/>
            <a:ext cx="1319479" cy="653179"/>
            <a:chOff x="405245" y="2091580"/>
            <a:chExt cx="800100" cy="325875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F6DF1900-DDFA-5544-A65E-2347305D20D4}"/>
                </a:ext>
              </a:extLst>
            </p:cNvPr>
            <p:cNvCxnSpPr/>
            <p:nvPr/>
          </p:nvCxnSpPr>
          <p:spPr>
            <a:xfrm>
              <a:off x="405245" y="2091580"/>
              <a:ext cx="675410" cy="325875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B3BF0DA9-9CAF-4F4D-A9EB-1867FDB3B983}"/>
                </a:ext>
              </a:extLst>
            </p:cNvPr>
            <p:cNvCxnSpPr/>
            <p:nvPr/>
          </p:nvCxnSpPr>
          <p:spPr>
            <a:xfrm flipH="1">
              <a:off x="405245" y="2091580"/>
              <a:ext cx="800100" cy="325875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7939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7AFA70E-03DF-AD4F-A004-443EF90EC2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5CDB631-F34C-B14E-B1BB-A6373851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16375"/>
            <a:ext cx="12618720" cy="1188851"/>
          </a:xfrm>
        </p:spPr>
        <p:txBody>
          <a:bodyPr/>
          <a:lstStyle/>
          <a:p>
            <a:r>
              <a:rPr lang="en-US" dirty="0"/>
              <a:t>Azure Active Directory &amp; Kubernetes RBAC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3868EB7B-AE5F-B442-A833-A3E4364F4FFA}"/>
              </a:ext>
            </a:extLst>
          </p:cNvPr>
          <p:cNvSpPr/>
          <p:nvPr/>
        </p:nvSpPr>
        <p:spPr>
          <a:xfrm>
            <a:off x="6978343" y="1072476"/>
            <a:ext cx="7389298" cy="4178498"/>
          </a:xfrm>
          <a:prstGeom prst="roundRect">
            <a:avLst>
              <a:gd name="adj" fmla="val 544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B5A2AB2B-DE64-F64A-995E-0CE2CFF4037B}"/>
              </a:ext>
            </a:extLst>
          </p:cNvPr>
          <p:cNvCxnSpPr>
            <a:cxnSpLocks/>
          </p:cNvCxnSpPr>
          <p:nvPr/>
        </p:nvCxnSpPr>
        <p:spPr>
          <a:xfrm>
            <a:off x="12317948" y="2917539"/>
            <a:ext cx="1" cy="3568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DDCFE964-BA56-4E4B-AF6E-224AC96CA4E1}"/>
              </a:ext>
            </a:extLst>
          </p:cNvPr>
          <p:cNvSpPr/>
          <p:nvPr/>
        </p:nvSpPr>
        <p:spPr>
          <a:xfrm>
            <a:off x="8676290" y="2541166"/>
            <a:ext cx="5568974" cy="3783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Cluster Role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9C1699F-5992-6B4F-AF20-4865934F7AB9}"/>
              </a:ext>
            </a:extLst>
          </p:cNvPr>
          <p:cNvSpPr/>
          <p:nvPr/>
        </p:nvSpPr>
        <p:spPr>
          <a:xfrm>
            <a:off x="8676289" y="3841191"/>
            <a:ext cx="1471448" cy="6306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Get</a:t>
            </a:r>
          </a:p>
          <a:p>
            <a:pPr algn="ctr"/>
            <a:r>
              <a:rPr lang="en-US" sz="1800" dirty="0">
                <a:solidFill>
                  <a:srgbClr val="FFC000"/>
                </a:solidFill>
              </a:rPr>
              <a:t>(Verb)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622DC82D-7A59-5A4D-9CF2-5C2BEF85D4AE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9412013" y="2919538"/>
            <a:ext cx="0" cy="9216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E5B10671-16B1-AE4E-9D04-E3318C91C415}"/>
              </a:ext>
            </a:extLst>
          </p:cNvPr>
          <p:cNvSpPr/>
          <p:nvPr/>
        </p:nvSpPr>
        <p:spPr>
          <a:xfrm>
            <a:off x="7163326" y="1892404"/>
            <a:ext cx="7081938" cy="3783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Cluster Role Binding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0B8660A0-8926-BD40-A0DE-3BE21E952F5A}"/>
              </a:ext>
            </a:extLst>
          </p:cNvPr>
          <p:cNvSpPr/>
          <p:nvPr/>
        </p:nvSpPr>
        <p:spPr>
          <a:xfrm>
            <a:off x="7163325" y="3835935"/>
            <a:ext cx="1471448" cy="630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User / Group</a:t>
            </a:r>
          </a:p>
          <a:p>
            <a:pPr algn="ctr"/>
            <a:r>
              <a:rPr lang="en-US" sz="1800" dirty="0">
                <a:solidFill>
                  <a:srgbClr val="FFC000"/>
                </a:solidFill>
              </a:rPr>
              <a:t>(Subject)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7062CD3F-A29E-0942-97E9-5D939B6A39C0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7899049" y="2270776"/>
            <a:ext cx="41517" cy="15651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9DD1FF3A-6D50-8640-931B-619A54C33484}"/>
              </a:ext>
            </a:extLst>
          </p:cNvPr>
          <p:cNvSpPr txBox="1"/>
          <p:nvPr/>
        </p:nvSpPr>
        <p:spPr>
          <a:xfrm>
            <a:off x="8425168" y="1132418"/>
            <a:ext cx="5120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Azure AKS Kubernetes Cluster</a:t>
            </a:r>
          </a:p>
        </p:txBody>
      </p:sp>
      <p:pic>
        <p:nvPicPr>
          <p:cNvPr id="56" name="Picture 6">
            <a:extLst>
              <a:ext uri="{FF2B5EF4-FFF2-40B4-BE49-F238E27FC236}">
                <a16:creationId xmlns:a16="http://schemas.microsoft.com/office/drawing/2014/main" xmlns="" id="{0DE513B6-825E-214E-83AF-862E0A35F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325" y="1847212"/>
            <a:ext cx="423564" cy="42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>
            <a:extLst>
              <a:ext uri="{FF2B5EF4-FFF2-40B4-BE49-F238E27FC236}">
                <a16:creationId xmlns:a16="http://schemas.microsoft.com/office/drawing/2014/main" xmlns="" id="{9FA7B2E3-0DD0-3F46-9D05-2B5C1B61F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490" y="2496355"/>
            <a:ext cx="430098" cy="43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xmlns="" id="{25160CCE-FF7E-0443-93A5-D81CAEFBA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V="1">
            <a:off x="7730584" y="1113484"/>
            <a:ext cx="694584" cy="69458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B28E347C-0286-E348-9605-6698CE24C298}"/>
              </a:ext>
            </a:extLst>
          </p:cNvPr>
          <p:cNvGrpSpPr/>
          <p:nvPr/>
        </p:nvGrpSpPr>
        <p:grpSpPr>
          <a:xfrm>
            <a:off x="10394734" y="3263883"/>
            <a:ext cx="3850530" cy="1636985"/>
            <a:chOff x="4193628" y="3909850"/>
            <a:chExt cx="3850530" cy="1636985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xmlns="" id="{FE89C818-F06C-704D-9455-81E6B5F9A8C0}"/>
                </a:ext>
              </a:extLst>
            </p:cNvPr>
            <p:cNvSpPr/>
            <p:nvPr/>
          </p:nvSpPr>
          <p:spPr>
            <a:xfrm>
              <a:off x="4193628" y="3909850"/>
              <a:ext cx="3850530" cy="1618246"/>
            </a:xfrm>
            <a:prstGeom prst="roundRect">
              <a:avLst>
                <a:gd name="adj" fmla="val 5665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7DAD52E2-88B2-7747-94C3-DAAC21334175}"/>
                </a:ext>
              </a:extLst>
            </p:cNvPr>
            <p:cNvSpPr txBox="1"/>
            <p:nvPr/>
          </p:nvSpPr>
          <p:spPr>
            <a:xfrm>
              <a:off x="5479199" y="5177503"/>
              <a:ext cx="1275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</a:rPr>
                <a:t>(Resources)</a:t>
              </a:r>
            </a:p>
          </p:txBody>
        </p:sp>
      </p:grpSp>
      <p:pic>
        <p:nvPicPr>
          <p:cNvPr id="110" name="Graphic 109">
            <a:extLst>
              <a:ext uri="{FF2B5EF4-FFF2-40B4-BE49-F238E27FC236}">
                <a16:creationId xmlns:a16="http://schemas.microsoft.com/office/drawing/2014/main" xmlns="" id="{6612A824-1E50-3446-BA60-6396BCD8C8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282649" y="1438293"/>
            <a:ext cx="1233493" cy="1233493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03E44C2D-C23A-A44E-B2F1-AC7D1C57152C}"/>
              </a:ext>
            </a:extLst>
          </p:cNvPr>
          <p:cNvSpPr txBox="1"/>
          <p:nvPr/>
        </p:nvSpPr>
        <p:spPr>
          <a:xfrm>
            <a:off x="885906" y="2656594"/>
            <a:ext cx="2044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Azure Active Directory</a:t>
            </a: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xmlns="" id="{7BF246C1-CD3A-4B4A-BDD4-53F2DF54AA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173318" y="3492964"/>
            <a:ext cx="1138384" cy="1138384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377F3563-59BC-0849-8DD5-1B47ECF32490}"/>
              </a:ext>
            </a:extLst>
          </p:cNvPr>
          <p:cNvSpPr txBox="1"/>
          <p:nvPr/>
        </p:nvSpPr>
        <p:spPr>
          <a:xfrm>
            <a:off x="685162" y="4466556"/>
            <a:ext cx="2627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Azure AD Group: </a:t>
            </a:r>
            <a:r>
              <a:rPr lang="en-US" sz="1600" dirty="0" err="1"/>
              <a:t>aksreadonly</a:t>
            </a:r>
            <a:endParaRPr lang="en-US" sz="1600" dirty="0"/>
          </a:p>
        </p:txBody>
      </p:sp>
      <p:pic>
        <p:nvPicPr>
          <p:cNvPr id="114" name="Graphic 113">
            <a:extLst>
              <a:ext uri="{FF2B5EF4-FFF2-40B4-BE49-F238E27FC236}">
                <a16:creationId xmlns:a16="http://schemas.microsoft.com/office/drawing/2014/main" xmlns="" id="{A34A6247-16A9-FC44-BF84-EBE77C3450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226618" y="5814908"/>
            <a:ext cx="1110261" cy="1110261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63590302-5C67-2747-9BEC-74D5B46B21E1}"/>
              </a:ext>
            </a:extLst>
          </p:cNvPr>
          <p:cNvSpPr txBox="1"/>
          <p:nvPr/>
        </p:nvSpPr>
        <p:spPr>
          <a:xfrm>
            <a:off x="737402" y="6987808"/>
            <a:ext cx="2476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Azure AD User: </a:t>
            </a:r>
            <a:r>
              <a:rPr lang="en-IN" sz="1600" dirty="0">
                <a:latin typeface="Menlo" panose="020B0609030804020204" pitchFamily="49" charset="0"/>
              </a:rPr>
              <a:t>aksread1</a:t>
            </a:r>
            <a:endParaRPr lang="en-US" sz="16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0F82D212-47D8-424A-9079-308319DEC5C0}"/>
              </a:ext>
            </a:extLst>
          </p:cNvPr>
          <p:cNvSpPr txBox="1"/>
          <p:nvPr/>
        </p:nvSpPr>
        <p:spPr>
          <a:xfrm>
            <a:off x="697158" y="4801017"/>
            <a:ext cx="2531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Object ID: </a:t>
            </a:r>
            <a:r>
              <a:rPr lang="en-IN" sz="1600" dirty="0">
                <a:solidFill>
                  <a:srgbClr val="C00000"/>
                </a:solidFill>
              </a:rPr>
              <a:t>e6dcdae4-e9ff-42</a:t>
            </a:r>
          </a:p>
          <a:p>
            <a:r>
              <a:rPr lang="en-IN" sz="1600" dirty="0">
                <a:solidFill>
                  <a:srgbClr val="C00000"/>
                </a:solidFill>
              </a:rPr>
              <a:t>61-81e6-0d08537c4cf8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xmlns="" id="{77F1CB8A-6281-744E-BE90-9EFE175048FB}"/>
              </a:ext>
            </a:extLst>
          </p:cNvPr>
          <p:cNvSpPr/>
          <p:nvPr/>
        </p:nvSpPr>
        <p:spPr>
          <a:xfrm>
            <a:off x="509994" y="1091665"/>
            <a:ext cx="2859366" cy="6262184"/>
          </a:xfrm>
          <a:prstGeom prst="roundRect">
            <a:avLst>
              <a:gd name="adj" fmla="val 5397"/>
            </a:avLst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DFE5A114-135E-1F4B-9EA1-DCB027ACFAE1}"/>
              </a:ext>
            </a:extLst>
          </p:cNvPr>
          <p:cNvSpPr txBox="1"/>
          <p:nvPr/>
        </p:nvSpPr>
        <p:spPr>
          <a:xfrm>
            <a:off x="1027724" y="1113534"/>
            <a:ext cx="1936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Authentication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xmlns="" id="{28EF519C-E949-5A41-8FF6-FE9EB693F45D}"/>
              </a:ext>
            </a:extLst>
          </p:cNvPr>
          <p:cNvSpPr/>
          <p:nvPr/>
        </p:nvSpPr>
        <p:spPr>
          <a:xfrm>
            <a:off x="11381662" y="6121753"/>
            <a:ext cx="493561" cy="430886"/>
          </a:xfrm>
          <a:prstGeom prst="ellipse">
            <a:avLst/>
          </a:prstGeom>
          <a:solidFill>
            <a:srgbClr val="C0A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0" name="Up-down Arrow 119">
            <a:extLst>
              <a:ext uri="{FF2B5EF4-FFF2-40B4-BE49-F238E27FC236}">
                <a16:creationId xmlns:a16="http://schemas.microsoft.com/office/drawing/2014/main" xmlns="" id="{B64EC80E-F20E-2445-8940-69BA295AFB87}"/>
              </a:ext>
            </a:extLst>
          </p:cNvPr>
          <p:cNvSpPr/>
          <p:nvPr/>
        </p:nvSpPr>
        <p:spPr>
          <a:xfrm rot="16200000">
            <a:off x="4600170" y="1784117"/>
            <a:ext cx="323189" cy="4789855"/>
          </a:xfrm>
          <a:prstGeom prst="upDownArrow">
            <a:avLst/>
          </a:prstGeom>
          <a:solidFill>
            <a:srgbClr val="246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63F0428C-8234-9441-B121-83A7799C111B}"/>
              </a:ext>
            </a:extLst>
          </p:cNvPr>
          <p:cNvSpPr txBox="1"/>
          <p:nvPr/>
        </p:nvSpPr>
        <p:spPr>
          <a:xfrm>
            <a:off x="2279693" y="3704479"/>
            <a:ext cx="48836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rgbClr val="246B1B"/>
                </a:solidFill>
              </a:rPr>
              <a:t>Integrate Azure AD Group &amp; Kubernetes RBAC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xmlns="" id="{D6017EC1-AB7D-3C45-B14F-BB1B6C919FB1}"/>
              </a:ext>
            </a:extLst>
          </p:cNvPr>
          <p:cNvSpPr/>
          <p:nvPr/>
        </p:nvSpPr>
        <p:spPr>
          <a:xfrm>
            <a:off x="3722176" y="1031145"/>
            <a:ext cx="2402949" cy="11678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Cluster Role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xmlns="" id="{8161D51B-3F19-9344-8537-3440DBB50955}"/>
              </a:ext>
            </a:extLst>
          </p:cNvPr>
          <p:cNvSpPr/>
          <p:nvPr/>
        </p:nvSpPr>
        <p:spPr>
          <a:xfrm>
            <a:off x="3727539" y="2299065"/>
            <a:ext cx="2402949" cy="1167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Cluster Role Binding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xmlns="" id="{802D4E32-A6FF-A340-908F-0E16F76D6F12}"/>
              </a:ext>
            </a:extLst>
          </p:cNvPr>
          <p:cNvSpPr/>
          <p:nvPr/>
        </p:nvSpPr>
        <p:spPr>
          <a:xfrm>
            <a:off x="7940566" y="5725254"/>
            <a:ext cx="2684609" cy="6936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kubectl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get</a:t>
            </a:r>
            <a:r>
              <a:rPr lang="en-US" dirty="0">
                <a:solidFill>
                  <a:schemeClr val="bg1"/>
                </a:solidFill>
              </a:rPr>
              <a:t> nodes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25" name="Graphic 124" descr="Internet">
            <a:extLst>
              <a:ext uri="{FF2B5EF4-FFF2-40B4-BE49-F238E27FC236}">
                <a16:creationId xmlns:a16="http://schemas.microsoft.com/office/drawing/2014/main" xmlns="" id="{FA231B02-9872-4C4F-8C2C-69E0695ADE5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2494645" y="5489850"/>
            <a:ext cx="1188850" cy="118885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B473C073-3CAD-644D-BC66-E53CB5F8648D}"/>
              </a:ext>
            </a:extLst>
          </p:cNvPr>
          <p:cNvSpPr txBox="1"/>
          <p:nvPr/>
        </p:nvSpPr>
        <p:spPr>
          <a:xfrm>
            <a:off x="12538789" y="6583035"/>
            <a:ext cx="11726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xmlns="" id="{4A6C61B8-F575-A241-BF0D-42CB18D17ACB}"/>
              </a:ext>
            </a:extLst>
          </p:cNvPr>
          <p:cNvSpPr/>
          <p:nvPr/>
        </p:nvSpPr>
        <p:spPr>
          <a:xfrm>
            <a:off x="4042638" y="5476553"/>
            <a:ext cx="9902600" cy="2096447"/>
          </a:xfrm>
          <a:prstGeom prst="roundRect">
            <a:avLst>
              <a:gd name="adj" fmla="val 5397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B58A75D9-E4E6-794B-B98C-98664A7427D7}"/>
              </a:ext>
            </a:extLst>
          </p:cNvPr>
          <p:cNvSpPr txBox="1"/>
          <p:nvPr/>
        </p:nvSpPr>
        <p:spPr>
          <a:xfrm>
            <a:off x="8302605" y="7157085"/>
            <a:ext cx="17400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Your Desktop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xmlns="" id="{763FB751-8F8D-AA4C-8B11-9EB9E16CED2F}"/>
              </a:ext>
            </a:extLst>
          </p:cNvPr>
          <p:cNvSpPr/>
          <p:nvPr/>
        </p:nvSpPr>
        <p:spPr>
          <a:xfrm>
            <a:off x="4396861" y="5709458"/>
            <a:ext cx="2829923" cy="6936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Credentials Cached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92A652B1-42F0-AB47-9BF4-597959AC036E}"/>
              </a:ext>
            </a:extLst>
          </p:cNvPr>
          <p:cNvCxnSpPr>
            <a:stCxn id="125" idx="1"/>
            <a:endCxn id="124" idx="3"/>
          </p:cNvCxnSpPr>
          <p:nvPr/>
        </p:nvCxnSpPr>
        <p:spPr>
          <a:xfrm flipH="1" flipV="1">
            <a:off x="10625175" y="6072067"/>
            <a:ext cx="1869470" cy="12208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xmlns="" id="{6F3EB9D0-1C43-1843-AD32-0D37A6C527D0}"/>
              </a:ext>
            </a:extLst>
          </p:cNvPr>
          <p:cNvCxnSpPr>
            <a:stCxn id="124" idx="2"/>
          </p:cNvCxnSpPr>
          <p:nvPr/>
        </p:nvCxnSpPr>
        <p:spPr>
          <a:xfrm rot="5400000" flipH="1">
            <a:off x="5715710" y="2851719"/>
            <a:ext cx="24619" cy="7109703"/>
          </a:xfrm>
          <a:prstGeom prst="bentConnector4">
            <a:avLst>
              <a:gd name="adj1" fmla="val -2490203"/>
              <a:gd name="adj2" fmla="val 79609"/>
            </a:avLst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xmlns="" id="{F8E9D4A6-08D7-E94B-804B-0D1A6E5D6B5A}"/>
              </a:ext>
            </a:extLst>
          </p:cNvPr>
          <p:cNvCxnSpPr>
            <a:stCxn id="114" idx="0"/>
            <a:endCxn id="129" idx="1"/>
          </p:cNvCxnSpPr>
          <p:nvPr/>
        </p:nvCxnSpPr>
        <p:spPr>
          <a:xfrm rot="16200000" flipH="1">
            <a:off x="2968623" y="4628033"/>
            <a:ext cx="241363" cy="2615112"/>
          </a:xfrm>
          <a:prstGeom prst="bentConnector4">
            <a:avLst>
              <a:gd name="adj1" fmla="val -94712"/>
              <a:gd name="adj2" fmla="val 64985"/>
            </a:avLst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xmlns="" id="{12BB1EC1-987F-074D-A8C9-F6C8C7B6152E}"/>
              </a:ext>
            </a:extLst>
          </p:cNvPr>
          <p:cNvCxnSpPr>
            <a:stCxn id="124" idx="0"/>
            <a:endCxn id="39" idx="2"/>
          </p:cNvCxnSpPr>
          <p:nvPr/>
        </p:nvCxnSpPr>
        <p:spPr>
          <a:xfrm rot="16200000" flipV="1">
            <a:off x="7961611" y="4403994"/>
            <a:ext cx="1258698" cy="1383822"/>
          </a:xfrm>
          <a:prstGeom prst="bentConnector3">
            <a:avLst>
              <a:gd name="adj1" fmla="val 29362"/>
            </a:avLst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9A703125-EA96-FC40-BB5A-610CA591E9C9}"/>
              </a:ext>
            </a:extLst>
          </p:cNvPr>
          <p:cNvSpPr/>
          <p:nvPr/>
        </p:nvSpPr>
        <p:spPr>
          <a:xfrm>
            <a:off x="4085984" y="6583035"/>
            <a:ext cx="493561" cy="430886"/>
          </a:xfrm>
          <a:prstGeom prst="ellipse">
            <a:avLst/>
          </a:prstGeom>
          <a:solidFill>
            <a:srgbClr val="C0A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xmlns="" id="{23989DAC-070B-CB48-B30D-7B8AB37E0D5E}"/>
              </a:ext>
            </a:extLst>
          </p:cNvPr>
          <p:cNvSpPr/>
          <p:nvPr/>
        </p:nvSpPr>
        <p:spPr>
          <a:xfrm>
            <a:off x="3527857" y="5594654"/>
            <a:ext cx="493561" cy="430886"/>
          </a:xfrm>
          <a:prstGeom prst="ellipse">
            <a:avLst/>
          </a:prstGeom>
          <a:solidFill>
            <a:srgbClr val="C0A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5B5725F0-8F88-954A-89CD-FDE08B22D53D}"/>
              </a:ext>
            </a:extLst>
          </p:cNvPr>
          <p:cNvSpPr/>
          <p:nvPr/>
        </p:nvSpPr>
        <p:spPr>
          <a:xfrm>
            <a:off x="7940566" y="4894382"/>
            <a:ext cx="493561" cy="430886"/>
          </a:xfrm>
          <a:prstGeom prst="ellipse">
            <a:avLst/>
          </a:prstGeom>
          <a:solidFill>
            <a:srgbClr val="C0A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CBA36FDD-627E-9A47-B4CF-DCA13E163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260" y="3537183"/>
            <a:ext cx="901289" cy="90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xmlns="" id="{774BD273-B495-544F-B2A1-E9F32742B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062" y="3550480"/>
            <a:ext cx="901289" cy="90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xmlns="" id="{DC1F0DC5-2385-6940-8684-69E437D89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6896" y="3537183"/>
            <a:ext cx="901289" cy="90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Explosion 2 67">
            <a:extLst>
              <a:ext uri="{FF2B5EF4-FFF2-40B4-BE49-F238E27FC236}">
                <a16:creationId xmlns:a16="http://schemas.microsoft.com/office/drawing/2014/main" xmlns="" id="{2A6884DE-9B1C-AC48-8B21-A4BE848F2005}"/>
              </a:ext>
            </a:extLst>
          </p:cNvPr>
          <p:cNvSpPr/>
          <p:nvPr/>
        </p:nvSpPr>
        <p:spPr>
          <a:xfrm>
            <a:off x="8379200" y="4443177"/>
            <a:ext cx="2779087" cy="1155024"/>
          </a:xfrm>
          <a:prstGeom prst="irregularSeal2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Granted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4E0D4451-A648-C64B-B433-06D288590401}"/>
              </a:ext>
            </a:extLst>
          </p:cNvPr>
          <p:cNvSpPr/>
          <p:nvPr/>
        </p:nvSpPr>
        <p:spPr>
          <a:xfrm>
            <a:off x="10050857" y="6700316"/>
            <a:ext cx="1837684" cy="7937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Only User</a:t>
            </a:r>
          </a:p>
        </p:txBody>
      </p:sp>
    </p:spTree>
    <p:extLst>
      <p:ext uri="{BB962C8B-B14F-4D97-AF65-F5344CB8AC3E}">
        <p14:creationId xmlns:p14="http://schemas.microsoft.com/office/powerpoint/2010/main" val="3612296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7AFA70E-03DF-AD4F-A004-443EF90EC2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5CDB631-F34C-B14E-B1BB-A6373851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16375"/>
            <a:ext cx="12618720" cy="1188851"/>
          </a:xfrm>
        </p:spPr>
        <p:txBody>
          <a:bodyPr/>
          <a:lstStyle/>
          <a:p>
            <a:r>
              <a:rPr lang="en-US" dirty="0"/>
              <a:t>Azure Active Directory &amp; Kubernetes RBAC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3868EB7B-AE5F-B442-A833-A3E4364F4FFA}"/>
              </a:ext>
            </a:extLst>
          </p:cNvPr>
          <p:cNvSpPr/>
          <p:nvPr/>
        </p:nvSpPr>
        <p:spPr>
          <a:xfrm>
            <a:off x="6978343" y="1072476"/>
            <a:ext cx="7389298" cy="4178498"/>
          </a:xfrm>
          <a:prstGeom prst="roundRect">
            <a:avLst>
              <a:gd name="adj" fmla="val 544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B5A2AB2B-DE64-F64A-995E-0CE2CFF4037B}"/>
              </a:ext>
            </a:extLst>
          </p:cNvPr>
          <p:cNvCxnSpPr>
            <a:cxnSpLocks/>
          </p:cNvCxnSpPr>
          <p:nvPr/>
        </p:nvCxnSpPr>
        <p:spPr>
          <a:xfrm>
            <a:off x="12317948" y="2917539"/>
            <a:ext cx="1" cy="3568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DDCFE964-BA56-4E4B-AF6E-224AC96CA4E1}"/>
              </a:ext>
            </a:extLst>
          </p:cNvPr>
          <p:cNvSpPr/>
          <p:nvPr/>
        </p:nvSpPr>
        <p:spPr>
          <a:xfrm>
            <a:off x="8676290" y="2541166"/>
            <a:ext cx="5568974" cy="3783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Cluster Role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9C1699F-5992-6B4F-AF20-4865934F7AB9}"/>
              </a:ext>
            </a:extLst>
          </p:cNvPr>
          <p:cNvSpPr/>
          <p:nvPr/>
        </p:nvSpPr>
        <p:spPr>
          <a:xfrm>
            <a:off x="8676289" y="3841191"/>
            <a:ext cx="1471448" cy="6306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Get</a:t>
            </a:r>
          </a:p>
          <a:p>
            <a:pPr algn="ctr"/>
            <a:r>
              <a:rPr lang="en-US" sz="1800" dirty="0">
                <a:solidFill>
                  <a:srgbClr val="FFC000"/>
                </a:solidFill>
              </a:rPr>
              <a:t>(Verb)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622DC82D-7A59-5A4D-9CF2-5C2BEF85D4AE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9412013" y="2919538"/>
            <a:ext cx="0" cy="9216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E5B10671-16B1-AE4E-9D04-E3318C91C415}"/>
              </a:ext>
            </a:extLst>
          </p:cNvPr>
          <p:cNvSpPr/>
          <p:nvPr/>
        </p:nvSpPr>
        <p:spPr>
          <a:xfrm>
            <a:off x="7163326" y="1892404"/>
            <a:ext cx="7081938" cy="3783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Cluster Role Binding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0B8660A0-8926-BD40-A0DE-3BE21E952F5A}"/>
              </a:ext>
            </a:extLst>
          </p:cNvPr>
          <p:cNvSpPr/>
          <p:nvPr/>
        </p:nvSpPr>
        <p:spPr>
          <a:xfrm>
            <a:off x="7163325" y="3835935"/>
            <a:ext cx="1471448" cy="630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User / Group</a:t>
            </a:r>
          </a:p>
          <a:p>
            <a:pPr algn="ctr"/>
            <a:r>
              <a:rPr lang="en-US" sz="1800" dirty="0">
                <a:solidFill>
                  <a:srgbClr val="FFC000"/>
                </a:solidFill>
              </a:rPr>
              <a:t>(Subject)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7062CD3F-A29E-0942-97E9-5D939B6A39C0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7899049" y="2270776"/>
            <a:ext cx="41517" cy="15651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9DD1FF3A-6D50-8640-931B-619A54C33484}"/>
              </a:ext>
            </a:extLst>
          </p:cNvPr>
          <p:cNvSpPr txBox="1"/>
          <p:nvPr/>
        </p:nvSpPr>
        <p:spPr>
          <a:xfrm>
            <a:off x="8425168" y="1132418"/>
            <a:ext cx="5120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Azure AKS Kubernetes Cluster</a:t>
            </a:r>
          </a:p>
        </p:txBody>
      </p:sp>
      <p:pic>
        <p:nvPicPr>
          <p:cNvPr id="56" name="Picture 6">
            <a:extLst>
              <a:ext uri="{FF2B5EF4-FFF2-40B4-BE49-F238E27FC236}">
                <a16:creationId xmlns:a16="http://schemas.microsoft.com/office/drawing/2014/main" xmlns="" id="{0DE513B6-825E-214E-83AF-862E0A35F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325" y="1847212"/>
            <a:ext cx="423564" cy="42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>
            <a:extLst>
              <a:ext uri="{FF2B5EF4-FFF2-40B4-BE49-F238E27FC236}">
                <a16:creationId xmlns:a16="http://schemas.microsoft.com/office/drawing/2014/main" xmlns="" id="{9FA7B2E3-0DD0-3F46-9D05-2B5C1B61F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490" y="2496355"/>
            <a:ext cx="430098" cy="43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xmlns="" id="{25160CCE-FF7E-0443-93A5-D81CAEFBA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V="1">
            <a:off x="7730584" y="1113484"/>
            <a:ext cx="694584" cy="69458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B28E347C-0286-E348-9605-6698CE24C298}"/>
              </a:ext>
            </a:extLst>
          </p:cNvPr>
          <p:cNvGrpSpPr/>
          <p:nvPr/>
        </p:nvGrpSpPr>
        <p:grpSpPr>
          <a:xfrm>
            <a:off x="10394734" y="3263883"/>
            <a:ext cx="3850530" cy="1636985"/>
            <a:chOff x="4193628" y="3909850"/>
            <a:chExt cx="3850530" cy="1636985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xmlns="" id="{FE89C818-F06C-704D-9455-81E6B5F9A8C0}"/>
                </a:ext>
              </a:extLst>
            </p:cNvPr>
            <p:cNvSpPr/>
            <p:nvPr/>
          </p:nvSpPr>
          <p:spPr>
            <a:xfrm>
              <a:off x="4193628" y="3909850"/>
              <a:ext cx="3850530" cy="1618246"/>
            </a:xfrm>
            <a:prstGeom prst="roundRect">
              <a:avLst>
                <a:gd name="adj" fmla="val 5665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7DAD52E2-88B2-7747-94C3-DAAC21334175}"/>
                </a:ext>
              </a:extLst>
            </p:cNvPr>
            <p:cNvSpPr txBox="1"/>
            <p:nvPr/>
          </p:nvSpPr>
          <p:spPr>
            <a:xfrm>
              <a:off x="5479199" y="5177503"/>
              <a:ext cx="1275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</a:rPr>
                <a:t>(Resources)</a:t>
              </a:r>
            </a:p>
          </p:txBody>
        </p:sp>
      </p:grpSp>
      <p:pic>
        <p:nvPicPr>
          <p:cNvPr id="110" name="Graphic 109">
            <a:extLst>
              <a:ext uri="{FF2B5EF4-FFF2-40B4-BE49-F238E27FC236}">
                <a16:creationId xmlns:a16="http://schemas.microsoft.com/office/drawing/2014/main" xmlns="" id="{6612A824-1E50-3446-BA60-6396BCD8C8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282649" y="1438293"/>
            <a:ext cx="1233493" cy="1233493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03E44C2D-C23A-A44E-B2F1-AC7D1C57152C}"/>
              </a:ext>
            </a:extLst>
          </p:cNvPr>
          <p:cNvSpPr txBox="1"/>
          <p:nvPr/>
        </p:nvSpPr>
        <p:spPr>
          <a:xfrm>
            <a:off x="885906" y="2656594"/>
            <a:ext cx="2044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Azure Active Directory</a:t>
            </a: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xmlns="" id="{7BF246C1-CD3A-4B4A-BDD4-53F2DF54AA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173318" y="3492964"/>
            <a:ext cx="1138384" cy="1138384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377F3563-59BC-0849-8DD5-1B47ECF32490}"/>
              </a:ext>
            </a:extLst>
          </p:cNvPr>
          <p:cNvSpPr txBox="1"/>
          <p:nvPr/>
        </p:nvSpPr>
        <p:spPr>
          <a:xfrm>
            <a:off x="685162" y="4466556"/>
            <a:ext cx="2627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Azure AD Group: </a:t>
            </a:r>
            <a:r>
              <a:rPr lang="en-US" sz="1600" dirty="0" err="1"/>
              <a:t>aksreadonly</a:t>
            </a:r>
            <a:endParaRPr lang="en-US" sz="1600" dirty="0"/>
          </a:p>
        </p:txBody>
      </p:sp>
      <p:pic>
        <p:nvPicPr>
          <p:cNvPr id="114" name="Graphic 113">
            <a:extLst>
              <a:ext uri="{FF2B5EF4-FFF2-40B4-BE49-F238E27FC236}">
                <a16:creationId xmlns:a16="http://schemas.microsoft.com/office/drawing/2014/main" xmlns="" id="{A34A6247-16A9-FC44-BF84-EBE77C3450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226618" y="5814908"/>
            <a:ext cx="1110261" cy="1110261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63590302-5C67-2747-9BEC-74D5B46B21E1}"/>
              </a:ext>
            </a:extLst>
          </p:cNvPr>
          <p:cNvSpPr txBox="1"/>
          <p:nvPr/>
        </p:nvSpPr>
        <p:spPr>
          <a:xfrm>
            <a:off x="737402" y="6987808"/>
            <a:ext cx="2476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Azure AD User: </a:t>
            </a:r>
            <a:r>
              <a:rPr lang="en-IN" sz="1600" dirty="0">
                <a:latin typeface="Menlo" panose="020B0609030804020204" pitchFamily="49" charset="0"/>
              </a:rPr>
              <a:t>aksread1</a:t>
            </a:r>
            <a:endParaRPr lang="en-US" sz="16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0F82D212-47D8-424A-9079-308319DEC5C0}"/>
              </a:ext>
            </a:extLst>
          </p:cNvPr>
          <p:cNvSpPr txBox="1"/>
          <p:nvPr/>
        </p:nvSpPr>
        <p:spPr>
          <a:xfrm>
            <a:off x="697158" y="4801017"/>
            <a:ext cx="2531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Object ID: </a:t>
            </a:r>
            <a:r>
              <a:rPr lang="en-IN" sz="1600" dirty="0">
                <a:solidFill>
                  <a:srgbClr val="C00000"/>
                </a:solidFill>
              </a:rPr>
              <a:t>e6dcdae4-e9ff-42</a:t>
            </a:r>
          </a:p>
          <a:p>
            <a:r>
              <a:rPr lang="en-IN" sz="1600" dirty="0">
                <a:solidFill>
                  <a:srgbClr val="C00000"/>
                </a:solidFill>
              </a:rPr>
              <a:t>61-81e6-0d08537c4cf8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xmlns="" id="{77F1CB8A-6281-744E-BE90-9EFE175048FB}"/>
              </a:ext>
            </a:extLst>
          </p:cNvPr>
          <p:cNvSpPr/>
          <p:nvPr/>
        </p:nvSpPr>
        <p:spPr>
          <a:xfrm>
            <a:off x="509994" y="1091665"/>
            <a:ext cx="2859366" cy="6262184"/>
          </a:xfrm>
          <a:prstGeom prst="roundRect">
            <a:avLst>
              <a:gd name="adj" fmla="val 5397"/>
            </a:avLst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DFE5A114-135E-1F4B-9EA1-DCB027ACFAE1}"/>
              </a:ext>
            </a:extLst>
          </p:cNvPr>
          <p:cNvSpPr txBox="1"/>
          <p:nvPr/>
        </p:nvSpPr>
        <p:spPr>
          <a:xfrm>
            <a:off x="1027724" y="1113534"/>
            <a:ext cx="1936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Authentication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xmlns="" id="{28EF519C-E949-5A41-8FF6-FE9EB693F45D}"/>
              </a:ext>
            </a:extLst>
          </p:cNvPr>
          <p:cNvSpPr/>
          <p:nvPr/>
        </p:nvSpPr>
        <p:spPr>
          <a:xfrm>
            <a:off x="11381662" y="6121753"/>
            <a:ext cx="493561" cy="430886"/>
          </a:xfrm>
          <a:prstGeom prst="ellipse">
            <a:avLst/>
          </a:prstGeom>
          <a:solidFill>
            <a:srgbClr val="C0A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0" name="Up-down Arrow 119">
            <a:extLst>
              <a:ext uri="{FF2B5EF4-FFF2-40B4-BE49-F238E27FC236}">
                <a16:creationId xmlns:a16="http://schemas.microsoft.com/office/drawing/2014/main" xmlns="" id="{B64EC80E-F20E-2445-8940-69BA295AFB87}"/>
              </a:ext>
            </a:extLst>
          </p:cNvPr>
          <p:cNvSpPr/>
          <p:nvPr/>
        </p:nvSpPr>
        <p:spPr>
          <a:xfrm rot="16200000">
            <a:off x="4600170" y="1784117"/>
            <a:ext cx="323189" cy="4789855"/>
          </a:xfrm>
          <a:prstGeom prst="upDownArrow">
            <a:avLst/>
          </a:prstGeom>
          <a:solidFill>
            <a:srgbClr val="246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63F0428C-8234-9441-B121-83A7799C111B}"/>
              </a:ext>
            </a:extLst>
          </p:cNvPr>
          <p:cNvSpPr txBox="1"/>
          <p:nvPr/>
        </p:nvSpPr>
        <p:spPr>
          <a:xfrm>
            <a:off x="2279693" y="3704479"/>
            <a:ext cx="48836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rgbClr val="246B1B"/>
                </a:solidFill>
              </a:rPr>
              <a:t>Integrate Azure AD Group &amp; Kubernetes RBAC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xmlns="" id="{D6017EC1-AB7D-3C45-B14F-BB1B6C919FB1}"/>
              </a:ext>
            </a:extLst>
          </p:cNvPr>
          <p:cNvSpPr/>
          <p:nvPr/>
        </p:nvSpPr>
        <p:spPr>
          <a:xfrm>
            <a:off x="3722176" y="1031145"/>
            <a:ext cx="2402949" cy="11678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Cluster Role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xmlns="" id="{8161D51B-3F19-9344-8537-3440DBB50955}"/>
              </a:ext>
            </a:extLst>
          </p:cNvPr>
          <p:cNvSpPr/>
          <p:nvPr/>
        </p:nvSpPr>
        <p:spPr>
          <a:xfrm>
            <a:off x="3727539" y="2299065"/>
            <a:ext cx="2402949" cy="1167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Cluster Role Binding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xmlns="" id="{802D4E32-A6FF-A340-908F-0E16F76D6F12}"/>
              </a:ext>
            </a:extLst>
          </p:cNvPr>
          <p:cNvSpPr/>
          <p:nvPr/>
        </p:nvSpPr>
        <p:spPr>
          <a:xfrm>
            <a:off x="7940566" y="5725254"/>
            <a:ext cx="2684609" cy="6936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kubectl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create </a:t>
            </a:r>
            <a:r>
              <a:rPr lang="en-US" dirty="0">
                <a:solidFill>
                  <a:schemeClr val="bg1"/>
                </a:solidFill>
              </a:rPr>
              <a:t>ns dev</a:t>
            </a:r>
          </a:p>
        </p:txBody>
      </p:sp>
      <p:pic>
        <p:nvPicPr>
          <p:cNvPr id="125" name="Graphic 124" descr="Internet">
            <a:extLst>
              <a:ext uri="{FF2B5EF4-FFF2-40B4-BE49-F238E27FC236}">
                <a16:creationId xmlns:a16="http://schemas.microsoft.com/office/drawing/2014/main" xmlns="" id="{FA231B02-9872-4C4F-8C2C-69E0695ADE5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2494645" y="5489850"/>
            <a:ext cx="1188850" cy="118885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B473C073-3CAD-644D-BC66-E53CB5F8648D}"/>
              </a:ext>
            </a:extLst>
          </p:cNvPr>
          <p:cNvSpPr txBox="1"/>
          <p:nvPr/>
        </p:nvSpPr>
        <p:spPr>
          <a:xfrm>
            <a:off x="12533374" y="6583035"/>
            <a:ext cx="11726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xmlns="" id="{4A6C61B8-F575-A241-BF0D-42CB18D17ACB}"/>
              </a:ext>
            </a:extLst>
          </p:cNvPr>
          <p:cNvSpPr/>
          <p:nvPr/>
        </p:nvSpPr>
        <p:spPr>
          <a:xfrm>
            <a:off x="4042638" y="5476553"/>
            <a:ext cx="9902600" cy="2096447"/>
          </a:xfrm>
          <a:prstGeom prst="roundRect">
            <a:avLst>
              <a:gd name="adj" fmla="val 5397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B58A75D9-E4E6-794B-B98C-98664A7427D7}"/>
              </a:ext>
            </a:extLst>
          </p:cNvPr>
          <p:cNvSpPr txBox="1"/>
          <p:nvPr/>
        </p:nvSpPr>
        <p:spPr>
          <a:xfrm>
            <a:off x="8302605" y="7157085"/>
            <a:ext cx="17400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Your Desktop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xmlns="" id="{763FB751-8F8D-AA4C-8B11-9EB9E16CED2F}"/>
              </a:ext>
            </a:extLst>
          </p:cNvPr>
          <p:cNvSpPr/>
          <p:nvPr/>
        </p:nvSpPr>
        <p:spPr>
          <a:xfrm>
            <a:off x="4396861" y="5709458"/>
            <a:ext cx="2829923" cy="6936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Credentials Cached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92A652B1-42F0-AB47-9BF4-597959AC036E}"/>
              </a:ext>
            </a:extLst>
          </p:cNvPr>
          <p:cNvCxnSpPr>
            <a:stCxn id="125" idx="1"/>
            <a:endCxn id="124" idx="3"/>
          </p:cNvCxnSpPr>
          <p:nvPr/>
        </p:nvCxnSpPr>
        <p:spPr>
          <a:xfrm flipH="1" flipV="1">
            <a:off x="10625175" y="6072067"/>
            <a:ext cx="1869470" cy="12208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xmlns="" id="{6F3EB9D0-1C43-1843-AD32-0D37A6C527D0}"/>
              </a:ext>
            </a:extLst>
          </p:cNvPr>
          <p:cNvCxnSpPr>
            <a:stCxn id="124" idx="2"/>
          </p:cNvCxnSpPr>
          <p:nvPr/>
        </p:nvCxnSpPr>
        <p:spPr>
          <a:xfrm rot="5400000" flipH="1">
            <a:off x="5715710" y="2851719"/>
            <a:ext cx="24619" cy="7109703"/>
          </a:xfrm>
          <a:prstGeom prst="bentConnector4">
            <a:avLst>
              <a:gd name="adj1" fmla="val -2490203"/>
              <a:gd name="adj2" fmla="val 79609"/>
            </a:avLst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xmlns="" id="{F8E9D4A6-08D7-E94B-804B-0D1A6E5D6B5A}"/>
              </a:ext>
            </a:extLst>
          </p:cNvPr>
          <p:cNvCxnSpPr>
            <a:stCxn id="114" idx="0"/>
            <a:endCxn id="129" idx="1"/>
          </p:cNvCxnSpPr>
          <p:nvPr/>
        </p:nvCxnSpPr>
        <p:spPr>
          <a:xfrm rot="16200000" flipH="1">
            <a:off x="2968623" y="4628033"/>
            <a:ext cx="241363" cy="2615112"/>
          </a:xfrm>
          <a:prstGeom prst="bentConnector4">
            <a:avLst>
              <a:gd name="adj1" fmla="val -94712"/>
              <a:gd name="adj2" fmla="val 64985"/>
            </a:avLst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xmlns="" id="{12BB1EC1-987F-074D-A8C9-F6C8C7B6152E}"/>
              </a:ext>
            </a:extLst>
          </p:cNvPr>
          <p:cNvCxnSpPr>
            <a:stCxn id="124" idx="0"/>
            <a:endCxn id="39" idx="2"/>
          </p:cNvCxnSpPr>
          <p:nvPr/>
        </p:nvCxnSpPr>
        <p:spPr>
          <a:xfrm rot="16200000" flipV="1">
            <a:off x="7961611" y="4403994"/>
            <a:ext cx="1258698" cy="1383822"/>
          </a:xfrm>
          <a:prstGeom prst="bentConnector3">
            <a:avLst>
              <a:gd name="adj1" fmla="val 29362"/>
            </a:avLst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9A703125-EA96-FC40-BB5A-610CA591E9C9}"/>
              </a:ext>
            </a:extLst>
          </p:cNvPr>
          <p:cNvSpPr/>
          <p:nvPr/>
        </p:nvSpPr>
        <p:spPr>
          <a:xfrm>
            <a:off x="4085984" y="6583035"/>
            <a:ext cx="493561" cy="430886"/>
          </a:xfrm>
          <a:prstGeom prst="ellipse">
            <a:avLst/>
          </a:prstGeom>
          <a:solidFill>
            <a:srgbClr val="C0A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xmlns="" id="{23989DAC-070B-CB48-B30D-7B8AB37E0D5E}"/>
              </a:ext>
            </a:extLst>
          </p:cNvPr>
          <p:cNvSpPr/>
          <p:nvPr/>
        </p:nvSpPr>
        <p:spPr>
          <a:xfrm>
            <a:off x="3527857" y="5594654"/>
            <a:ext cx="493561" cy="430886"/>
          </a:xfrm>
          <a:prstGeom prst="ellipse">
            <a:avLst/>
          </a:prstGeom>
          <a:solidFill>
            <a:srgbClr val="C0A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5B5725F0-8F88-954A-89CD-FDE08B22D53D}"/>
              </a:ext>
            </a:extLst>
          </p:cNvPr>
          <p:cNvSpPr/>
          <p:nvPr/>
        </p:nvSpPr>
        <p:spPr>
          <a:xfrm>
            <a:off x="7940566" y="4894382"/>
            <a:ext cx="493561" cy="430886"/>
          </a:xfrm>
          <a:prstGeom prst="ellipse">
            <a:avLst/>
          </a:prstGeom>
          <a:solidFill>
            <a:srgbClr val="C0A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CBA36FDD-627E-9A47-B4CF-DCA13E163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260" y="3537183"/>
            <a:ext cx="901289" cy="90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xmlns="" id="{774BD273-B495-544F-B2A1-E9F32742B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062" y="3550480"/>
            <a:ext cx="901289" cy="90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xmlns="" id="{DC1F0DC5-2385-6940-8684-69E437D89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6896" y="3537183"/>
            <a:ext cx="901289" cy="90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Explosion 2 49">
            <a:extLst>
              <a:ext uri="{FF2B5EF4-FFF2-40B4-BE49-F238E27FC236}">
                <a16:creationId xmlns:a16="http://schemas.microsoft.com/office/drawing/2014/main" xmlns="" id="{AFDB25C1-F9B7-D949-BF0F-FE1BF53F1A0D}"/>
              </a:ext>
            </a:extLst>
          </p:cNvPr>
          <p:cNvSpPr/>
          <p:nvPr/>
        </p:nvSpPr>
        <p:spPr>
          <a:xfrm>
            <a:off x="8154512" y="4333993"/>
            <a:ext cx="2532264" cy="1475884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Denied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12F1907E-A941-5B42-8D42-D740A73D2CCF}"/>
              </a:ext>
            </a:extLst>
          </p:cNvPr>
          <p:cNvSpPr/>
          <p:nvPr/>
        </p:nvSpPr>
        <p:spPr>
          <a:xfrm>
            <a:off x="10050857" y="6700316"/>
            <a:ext cx="1837684" cy="7937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Only User</a:t>
            </a:r>
          </a:p>
        </p:txBody>
      </p:sp>
    </p:spTree>
    <p:extLst>
      <p:ext uri="{BB962C8B-B14F-4D97-AF65-F5344CB8AC3E}">
        <p14:creationId xmlns:p14="http://schemas.microsoft.com/office/powerpoint/2010/main" val="394802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E3266C2D-EB6C-184E-B123-3D5746096332}"/>
              </a:ext>
            </a:extLst>
          </p:cNvPr>
          <p:cNvGrpSpPr/>
          <p:nvPr/>
        </p:nvGrpSpPr>
        <p:grpSpPr>
          <a:xfrm>
            <a:off x="83145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Web</a:t>
              </a:r>
            </a:p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App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71ED3F3-EF3B-A74C-8FE5-0D7248D61049}"/>
              </a:ext>
            </a:extLst>
          </p:cNvPr>
          <p:cNvSpPr/>
          <p:nvPr/>
        </p:nvSpPr>
        <p:spPr>
          <a:xfrm>
            <a:off x="7238439" y="957302"/>
            <a:ext cx="2977455" cy="507830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LoadBalancer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ClusterIP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0208A58A-B76D-9E48-88C2-6B804307CDAE}"/>
              </a:ext>
            </a:extLst>
          </p:cNvPr>
          <p:cNvSpPr/>
          <p:nvPr/>
        </p:nvSpPr>
        <p:spPr>
          <a:xfrm>
            <a:off x="10456841" y="1621564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Load Balancer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891F88B5-53A3-BA41-9B93-8D9401E8CB6E}"/>
              </a:ext>
            </a:extLst>
          </p:cNvPr>
          <p:cNvSpPr/>
          <p:nvPr/>
        </p:nvSpPr>
        <p:spPr>
          <a:xfrm>
            <a:off x="10456841" y="2258635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D1E9E44B-27B1-3745-B866-6B57E7FA26BD}"/>
              </a:ext>
            </a:extLst>
          </p:cNvPr>
          <p:cNvSpPr/>
          <p:nvPr/>
        </p:nvSpPr>
        <p:spPr>
          <a:xfrm>
            <a:off x="10456841" y="2896209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Environment Variables</a:t>
            </a:r>
          </a:p>
        </p:txBody>
      </p:sp>
      <p:sp>
        <p:nvSpPr>
          <p:cNvPr id="68" name="Title 3">
            <a:extLst>
              <a:ext uri="{FF2B5EF4-FFF2-40B4-BE49-F238E27FC236}">
                <a16:creationId xmlns:a16="http://schemas.microsoft.com/office/drawing/2014/main" xmlns="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-138304" y="6354261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AKS Storage</a:t>
            </a:r>
            <a:r>
              <a:rPr lang="en-US" sz="3800" b="1" dirty="0">
                <a:solidFill>
                  <a:srgbClr val="00B050"/>
                </a:solidFill>
              </a:rPr>
              <a:t/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Azure Disks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xmlns="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xmlns="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xmlns="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xmlns="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 flipV="1">
            <a:off x="2418336" y="1211217"/>
            <a:ext cx="4820103" cy="371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F269F52-1D04-904E-BB1B-C4A4A13DF449}"/>
              </a:ext>
            </a:extLst>
          </p:cNvPr>
          <p:cNvSpPr txBox="1"/>
          <p:nvPr/>
        </p:nvSpPr>
        <p:spPr>
          <a:xfrm>
            <a:off x="2418336" y="658895"/>
            <a:ext cx="491031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Menlo" panose="020B0609030804020204" pitchFamily="49" charset="0"/>
              </a:rPr>
              <a:t>http://&lt;External-IP-from-get-service-output&gt;</a:t>
            </a:r>
          </a:p>
          <a:p>
            <a:endParaRPr lang="en-US" sz="13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6465A249-623B-F44F-ABD0-A2A56A63A72C}"/>
              </a:ext>
            </a:extLst>
          </p:cNvPr>
          <p:cNvSpPr txBox="1"/>
          <p:nvPr/>
        </p:nvSpPr>
        <p:spPr>
          <a:xfrm>
            <a:off x="5248675" y="3716700"/>
            <a:ext cx="1607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Azure Disks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xmlns="" id="{82F88E00-2787-0545-80AC-0E07DE819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573202" y="2969633"/>
            <a:ext cx="1955800" cy="19558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35751F35-3B12-584B-A65D-115D3E62E1AD}"/>
              </a:ext>
            </a:extLst>
          </p:cNvPr>
          <p:cNvSpPr txBox="1"/>
          <p:nvPr/>
        </p:nvSpPr>
        <p:spPr>
          <a:xfrm>
            <a:off x="11013217" y="334538"/>
            <a:ext cx="22586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Azure AKS Cluster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xmlns="" id="{FE2503F2-E4D7-5647-81DF-747C3C0BF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3265865" y="324475"/>
            <a:ext cx="869325" cy="869325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C7B3CCA3-1C59-314F-BB18-0E01876D6144}"/>
              </a:ext>
            </a:extLst>
          </p:cNvPr>
          <p:cNvSpPr/>
          <p:nvPr/>
        </p:nvSpPr>
        <p:spPr>
          <a:xfrm>
            <a:off x="10456841" y="3561108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 Containers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787C8D25-AE57-5742-82E3-5F5C55FC9649}"/>
              </a:ext>
            </a:extLst>
          </p:cNvPr>
          <p:cNvSpPr/>
          <p:nvPr/>
        </p:nvSpPr>
        <p:spPr>
          <a:xfrm>
            <a:off x="10456841" y="4973209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Environment Variables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C06BAA9-6424-8C45-9B8B-2D71B6FB8D69}"/>
              </a:ext>
            </a:extLst>
          </p:cNvPr>
          <p:cNvSpPr/>
          <p:nvPr/>
        </p:nvSpPr>
        <p:spPr>
          <a:xfrm>
            <a:off x="10456841" y="5610280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8AE1ED3B-2849-644A-929A-CBC418A2A1BE}"/>
              </a:ext>
            </a:extLst>
          </p:cNvPr>
          <p:cNvSpPr/>
          <p:nvPr/>
        </p:nvSpPr>
        <p:spPr>
          <a:xfrm>
            <a:off x="10456841" y="6247854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 Mounts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E0FF6C00-F86F-964E-8B80-4F4F30C26D25}"/>
              </a:ext>
            </a:extLst>
          </p:cNvPr>
          <p:cNvSpPr/>
          <p:nvPr/>
        </p:nvSpPr>
        <p:spPr>
          <a:xfrm>
            <a:off x="10456841" y="6927290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ClusterIP</a:t>
            </a:r>
            <a:r>
              <a:rPr lang="en-US" dirty="0">
                <a:solidFill>
                  <a:schemeClr val="tx1"/>
                </a:solidFill>
              </a:rPr>
              <a:t> Service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049DFB1A-EFB9-3646-8A28-7976B1485046}"/>
              </a:ext>
            </a:extLst>
          </p:cNvPr>
          <p:cNvSpPr/>
          <p:nvPr/>
        </p:nvSpPr>
        <p:spPr>
          <a:xfrm>
            <a:off x="3573202" y="4967509"/>
            <a:ext cx="3503213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Storage Class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B15A328A-ECA0-C743-9EFE-1F97081EDDF9}"/>
              </a:ext>
            </a:extLst>
          </p:cNvPr>
          <p:cNvSpPr/>
          <p:nvPr/>
        </p:nvSpPr>
        <p:spPr>
          <a:xfrm>
            <a:off x="3573202" y="5604580"/>
            <a:ext cx="3503213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Persistent Volume Claim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DB23D56A-9C9F-0141-A694-014CCBA77C2C}"/>
              </a:ext>
            </a:extLst>
          </p:cNvPr>
          <p:cNvSpPr/>
          <p:nvPr/>
        </p:nvSpPr>
        <p:spPr>
          <a:xfrm>
            <a:off x="3573202" y="6242154"/>
            <a:ext cx="3503213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Persistent Volumes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C4A54D90-ED5B-3E46-9159-5A7CA19FDA85}"/>
              </a:ext>
            </a:extLst>
          </p:cNvPr>
          <p:cNvSpPr/>
          <p:nvPr/>
        </p:nvSpPr>
        <p:spPr>
          <a:xfrm>
            <a:off x="3573202" y="6921590"/>
            <a:ext cx="3503213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Deployment</a:t>
            </a:r>
          </a:p>
        </p:txBody>
      </p:sp>
      <p:pic>
        <p:nvPicPr>
          <p:cNvPr id="89" name="Google Shape;55;p13">
            <a:extLst>
              <a:ext uri="{FF2B5EF4-FFF2-40B4-BE49-F238E27FC236}">
                <a16:creationId xmlns:a16="http://schemas.microsoft.com/office/drawing/2014/main" xmlns="" id="{458F968C-97A2-754B-A8CE-4A476734577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60525" y="4976233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55;p13">
            <a:extLst>
              <a:ext uri="{FF2B5EF4-FFF2-40B4-BE49-F238E27FC236}">
                <a16:creationId xmlns:a16="http://schemas.microsoft.com/office/drawing/2014/main" xmlns="" id="{75240C10-768A-064F-B441-E0FAB5DC32E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58371" y="5599082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55;p13">
            <a:extLst>
              <a:ext uri="{FF2B5EF4-FFF2-40B4-BE49-F238E27FC236}">
                <a16:creationId xmlns:a16="http://schemas.microsoft.com/office/drawing/2014/main" xmlns="" id="{13847A98-FA41-3843-9736-D68384DB723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57505" y="6247854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55;p13">
            <a:extLst>
              <a:ext uri="{FF2B5EF4-FFF2-40B4-BE49-F238E27FC236}">
                <a16:creationId xmlns:a16="http://schemas.microsoft.com/office/drawing/2014/main" xmlns="" id="{CE4D99ED-A25A-3846-B71E-BFB3AE7611F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57505" y="6908407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55;p13">
            <a:extLst>
              <a:ext uri="{FF2B5EF4-FFF2-40B4-BE49-F238E27FC236}">
                <a16:creationId xmlns:a16="http://schemas.microsoft.com/office/drawing/2014/main" xmlns="" id="{59B96D1B-6BC3-AF4C-B6C4-7B647654402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40774" y="4974619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55;p13">
            <a:extLst>
              <a:ext uri="{FF2B5EF4-FFF2-40B4-BE49-F238E27FC236}">
                <a16:creationId xmlns:a16="http://schemas.microsoft.com/office/drawing/2014/main" xmlns="" id="{400E609C-6EC0-6644-B3D5-67EE0745899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38556" y="5611690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55;p13">
            <a:extLst>
              <a:ext uri="{FF2B5EF4-FFF2-40B4-BE49-F238E27FC236}">
                <a16:creationId xmlns:a16="http://schemas.microsoft.com/office/drawing/2014/main" xmlns="" id="{2637D2F1-5833-D041-ABD5-C9FD25C8443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21618" y="6261851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55;p13">
            <a:extLst>
              <a:ext uri="{FF2B5EF4-FFF2-40B4-BE49-F238E27FC236}">
                <a16:creationId xmlns:a16="http://schemas.microsoft.com/office/drawing/2014/main" xmlns="" id="{327A28F1-8721-9F44-A875-0D862AC4F1A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46655" y="6907982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55;p13">
            <a:extLst>
              <a:ext uri="{FF2B5EF4-FFF2-40B4-BE49-F238E27FC236}">
                <a16:creationId xmlns:a16="http://schemas.microsoft.com/office/drawing/2014/main" xmlns="" id="{BFDB3510-E135-FB45-87DD-C54F83E0465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56841" y="1635283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55;p13">
            <a:extLst>
              <a:ext uri="{FF2B5EF4-FFF2-40B4-BE49-F238E27FC236}">
                <a16:creationId xmlns:a16="http://schemas.microsoft.com/office/drawing/2014/main" xmlns="" id="{869666AA-D54E-A143-8F52-0EF7BA409AA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56841" y="2258132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55;p13">
            <a:extLst>
              <a:ext uri="{FF2B5EF4-FFF2-40B4-BE49-F238E27FC236}">
                <a16:creationId xmlns:a16="http://schemas.microsoft.com/office/drawing/2014/main" xmlns="" id="{6F03F3F3-95AF-4A42-882A-30A244127EA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42789" y="2905026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55;p13">
            <a:extLst>
              <a:ext uri="{FF2B5EF4-FFF2-40B4-BE49-F238E27FC236}">
                <a16:creationId xmlns:a16="http://schemas.microsoft.com/office/drawing/2014/main" xmlns="" id="{05D81FE3-EB74-784A-A81A-D85B11E9591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42789" y="3568218"/>
            <a:ext cx="472443" cy="46166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4881E3C4-3829-CC47-A3A6-5DB50859FDC6}"/>
              </a:ext>
            </a:extLst>
          </p:cNvPr>
          <p:cNvSpPr/>
          <p:nvPr/>
        </p:nvSpPr>
        <p:spPr>
          <a:xfrm>
            <a:off x="10431789" y="4278918"/>
            <a:ext cx="3392408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Config Map</a:t>
            </a:r>
          </a:p>
        </p:txBody>
      </p:sp>
      <p:pic>
        <p:nvPicPr>
          <p:cNvPr id="102" name="Google Shape;55;p13">
            <a:extLst>
              <a:ext uri="{FF2B5EF4-FFF2-40B4-BE49-F238E27FC236}">
                <a16:creationId xmlns:a16="http://schemas.microsoft.com/office/drawing/2014/main" xmlns="" id="{DF352EF1-92E2-C04D-A892-7BB5A57C98E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16092" y="4265735"/>
            <a:ext cx="457500" cy="461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33476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E511C8A1-A870-384D-8B1C-BC54869A46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F47009-05C4-C04B-847C-DE01FD790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115093"/>
            <a:ext cx="12618720" cy="1188851"/>
          </a:xfrm>
        </p:spPr>
        <p:txBody>
          <a:bodyPr/>
          <a:lstStyle/>
          <a:p>
            <a:r>
              <a:rPr lang="en-US" dirty="0"/>
              <a:t>Azure AKS – Autoscaling Nodes &amp; Pods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928FA9C1-7297-9E4A-87BD-E2C4068CF2FB}"/>
              </a:ext>
            </a:extLst>
          </p:cNvPr>
          <p:cNvSpPr/>
          <p:nvPr/>
        </p:nvSpPr>
        <p:spPr>
          <a:xfrm>
            <a:off x="2593017" y="1503641"/>
            <a:ext cx="8421939" cy="5749159"/>
          </a:xfrm>
          <a:prstGeom prst="roundRect">
            <a:avLst>
              <a:gd name="adj" fmla="val 38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8521FE7-5D8A-D942-94F7-BB59091C64FC}"/>
              </a:ext>
            </a:extLst>
          </p:cNvPr>
          <p:cNvSpPr/>
          <p:nvPr/>
        </p:nvSpPr>
        <p:spPr>
          <a:xfrm>
            <a:off x="2837908" y="2640884"/>
            <a:ext cx="7756636" cy="75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Autoscaler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8603B59-4207-094C-9646-1B45DC6EDB9F}"/>
              </a:ext>
            </a:extLst>
          </p:cNvPr>
          <p:cNvSpPr/>
          <p:nvPr/>
        </p:nvSpPr>
        <p:spPr>
          <a:xfrm>
            <a:off x="3191052" y="5009115"/>
            <a:ext cx="6877973" cy="6306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Horizontal Pod Autoscaler</a:t>
            </a:r>
          </a:p>
        </p:txBody>
      </p:sp>
      <p:pic>
        <p:nvPicPr>
          <p:cNvPr id="13" name="Google Shape;681;p35">
            <a:extLst>
              <a:ext uri="{FF2B5EF4-FFF2-40B4-BE49-F238E27FC236}">
                <a16:creationId xmlns:a16="http://schemas.microsoft.com/office/drawing/2014/main" xmlns="" id="{09899F49-5049-8640-A82E-023BBAE187F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1052" y="3698207"/>
            <a:ext cx="956160" cy="95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81;p35">
            <a:extLst>
              <a:ext uri="{FF2B5EF4-FFF2-40B4-BE49-F238E27FC236}">
                <a16:creationId xmlns:a16="http://schemas.microsoft.com/office/drawing/2014/main" xmlns="" id="{210F4817-877E-724F-BB5D-0004E9AFBA0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15508" y="3691556"/>
            <a:ext cx="956160" cy="95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81;p35">
            <a:extLst>
              <a:ext uri="{FF2B5EF4-FFF2-40B4-BE49-F238E27FC236}">
                <a16:creationId xmlns:a16="http://schemas.microsoft.com/office/drawing/2014/main" xmlns="" id="{FE5D3194-41EB-3141-AF1B-54F20FB1AF6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39964" y="3714370"/>
            <a:ext cx="956160" cy="95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81;p35">
            <a:extLst>
              <a:ext uri="{FF2B5EF4-FFF2-40B4-BE49-F238E27FC236}">
                <a16:creationId xmlns:a16="http://schemas.microsoft.com/office/drawing/2014/main" xmlns="" id="{CFC805B4-1D55-EC4B-8A38-8D71E59884B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64420" y="3746410"/>
            <a:ext cx="956160" cy="95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681;p35">
            <a:extLst>
              <a:ext uri="{FF2B5EF4-FFF2-40B4-BE49-F238E27FC236}">
                <a16:creationId xmlns:a16="http://schemas.microsoft.com/office/drawing/2014/main" xmlns="" id="{B29605F3-145E-704D-8C49-5B4EC324A1B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8876" y="3739759"/>
            <a:ext cx="956160" cy="95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681;p35">
            <a:extLst>
              <a:ext uri="{FF2B5EF4-FFF2-40B4-BE49-F238E27FC236}">
                <a16:creationId xmlns:a16="http://schemas.microsoft.com/office/drawing/2014/main" xmlns="" id="{7D92730F-1FEE-A248-AA10-BC6077A122E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13332" y="3762573"/>
            <a:ext cx="956160" cy="95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637;p35">
            <a:extLst>
              <a:ext uri="{FF2B5EF4-FFF2-40B4-BE49-F238E27FC236}">
                <a16:creationId xmlns:a16="http://schemas.microsoft.com/office/drawing/2014/main" xmlns="" id="{A850EEA6-60DA-DE46-A08A-9E970BB40D2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1004" y="6071883"/>
            <a:ext cx="959685" cy="95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674;p35">
            <a:extLst>
              <a:ext uri="{FF2B5EF4-FFF2-40B4-BE49-F238E27FC236}">
                <a16:creationId xmlns:a16="http://schemas.microsoft.com/office/drawing/2014/main" xmlns="" id="{0EFEECDB-801B-EE41-BFF1-72F4375EB7C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0689" y="4844792"/>
            <a:ext cx="956160" cy="95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803E23CD-42CA-ED42-87C7-8D23F813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744" y="1529473"/>
            <a:ext cx="956160" cy="93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1745086-2846-9841-83A1-DD32F57E4289}"/>
              </a:ext>
            </a:extLst>
          </p:cNvPr>
          <p:cNvSpPr txBox="1"/>
          <p:nvPr/>
        </p:nvSpPr>
        <p:spPr>
          <a:xfrm>
            <a:off x="3934131" y="1654933"/>
            <a:ext cx="6660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Azure Kubernetes Service (AKS) Cluster</a:t>
            </a:r>
          </a:p>
        </p:txBody>
      </p:sp>
      <p:pic>
        <p:nvPicPr>
          <p:cNvPr id="26" name="Google Shape;637;p35">
            <a:extLst>
              <a:ext uri="{FF2B5EF4-FFF2-40B4-BE49-F238E27FC236}">
                <a16:creationId xmlns:a16="http://schemas.microsoft.com/office/drawing/2014/main" xmlns="" id="{DFDB6A3F-C0D3-B74E-8CF1-D08F54A3617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380" y="6094697"/>
            <a:ext cx="959685" cy="95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637;p35">
            <a:extLst>
              <a:ext uri="{FF2B5EF4-FFF2-40B4-BE49-F238E27FC236}">
                <a16:creationId xmlns:a16="http://schemas.microsoft.com/office/drawing/2014/main" xmlns="" id="{5850AF40-4219-A844-A010-B25F647E130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964" y="6087372"/>
            <a:ext cx="959685" cy="95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637;p35">
            <a:extLst>
              <a:ext uri="{FF2B5EF4-FFF2-40B4-BE49-F238E27FC236}">
                <a16:creationId xmlns:a16="http://schemas.microsoft.com/office/drawing/2014/main" xmlns="" id="{08CFE112-1511-7749-BEA4-3A34F1F479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2237" y="6110186"/>
            <a:ext cx="959685" cy="95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637;p35">
            <a:extLst>
              <a:ext uri="{FF2B5EF4-FFF2-40B4-BE49-F238E27FC236}">
                <a16:creationId xmlns:a16="http://schemas.microsoft.com/office/drawing/2014/main" xmlns="" id="{CF8C1FB5-0AA7-D045-8456-2B7E6168E1D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0053" y="6085575"/>
            <a:ext cx="959685" cy="95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37;p35">
            <a:extLst>
              <a:ext uri="{FF2B5EF4-FFF2-40B4-BE49-F238E27FC236}">
                <a16:creationId xmlns:a16="http://schemas.microsoft.com/office/drawing/2014/main" xmlns="" id="{25D6528F-4A21-684F-A6A5-EF91D06F159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7869" y="6107921"/>
            <a:ext cx="959685" cy="959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35C54454-9526-AC4C-B69E-F78679A3D589}"/>
              </a:ext>
            </a:extLst>
          </p:cNvPr>
          <p:cNvCxnSpPr>
            <a:endCxn id="15" idx="0"/>
          </p:cNvCxnSpPr>
          <p:nvPr/>
        </p:nvCxnSpPr>
        <p:spPr>
          <a:xfrm>
            <a:off x="6118044" y="3392944"/>
            <a:ext cx="0" cy="321426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C974162B-2026-9C41-B847-7126045635D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342500" y="3392944"/>
            <a:ext cx="0" cy="353466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8633DF84-9EDC-3A49-9430-53F9DF3DD61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566956" y="3408937"/>
            <a:ext cx="0" cy="330822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ACDFD7D0-73C0-794B-93F0-C459BCA09459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9791412" y="3392944"/>
            <a:ext cx="0" cy="369629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D993F52-AD76-954A-A582-D0038D55DAD7}"/>
              </a:ext>
            </a:extLst>
          </p:cNvPr>
          <p:cNvSpPr txBox="1"/>
          <p:nvPr/>
        </p:nvSpPr>
        <p:spPr>
          <a:xfrm>
            <a:off x="7457693" y="3463784"/>
            <a:ext cx="942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Scale out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F4D64280-B105-624C-B31A-7FFC536B9D2A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118044" y="5624855"/>
            <a:ext cx="1763" cy="462517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D15E85FC-31CB-1547-942A-AED8D5B2C067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7342080" y="5624855"/>
            <a:ext cx="420" cy="485331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443C3FD8-3126-0C49-BB8D-E272C2F2037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566956" y="5640848"/>
            <a:ext cx="12940" cy="444727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6C832BC2-76A6-884A-9BAD-82907112182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9791412" y="5624855"/>
            <a:ext cx="26300" cy="483066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CBACC14-C6BD-C04A-9049-7705DF46C174}"/>
              </a:ext>
            </a:extLst>
          </p:cNvPr>
          <p:cNvSpPr txBox="1"/>
          <p:nvPr/>
        </p:nvSpPr>
        <p:spPr>
          <a:xfrm>
            <a:off x="7457693" y="5695695"/>
            <a:ext cx="942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Scale out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xmlns="" id="{EDC448C9-9768-414D-958E-7842D2300728}"/>
              </a:ext>
            </a:extLst>
          </p:cNvPr>
          <p:cNvSpPr/>
          <p:nvPr/>
        </p:nvSpPr>
        <p:spPr>
          <a:xfrm>
            <a:off x="12032673" y="2460184"/>
            <a:ext cx="2213263" cy="771389"/>
          </a:xfrm>
          <a:prstGeom prst="wedgeRoundRectCallout">
            <a:avLst>
              <a:gd name="adj1" fmla="val -140551"/>
              <a:gd name="adj2" fmla="val 123117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Automatically auto-scale nodes</a:t>
            </a:r>
          </a:p>
        </p:txBody>
      </p:sp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xmlns="" id="{6A225995-58AA-F743-9D21-0266E92CC215}"/>
              </a:ext>
            </a:extLst>
          </p:cNvPr>
          <p:cNvSpPr/>
          <p:nvPr/>
        </p:nvSpPr>
        <p:spPr>
          <a:xfrm>
            <a:off x="11891516" y="4647716"/>
            <a:ext cx="2213263" cy="771389"/>
          </a:xfrm>
          <a:prstGeom prst="wedgeRoundRectCallout">
            <a:avLst>
              <a:gd name="adj1" fmla="val -140551"/>
              <a:gd name="adj2" fmla="val 123117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Automatically auto-scale pods</a:t>
            </a:r>
          </a:p>
        </p:txBody>
      </p:sp>
    </p:spTree>
    <p:extLst>
      <p:ext uri="{BB962C8B-B14F-4D97-AF65-F5344CB8AC3E}">
        <p14:creationId xmlns:p14="http://schemas.microsoft.com/office/powerpoint/2010/main" val="529960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39ED9A6-D762-244E-87C3-E3ECDFB75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z="1600" dirty="0"/>
              <a:t>© </a:t>
            </a:r>
            <a:endParaRPr lang="en-GB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41DD5278-E98B-6C42-9EE2-DB4480375CDB}"/>
              </a:ext>
            </a:extLst>
          </p:cNvPr>
          <p:cNvSpPr/>
          <p:nvPr/>
        </p:nvSpPr>
        <p:spPr>
          <a:xfrm>
            <a:off x="6148405" y="3080789"/>
            <a:ext cx="1647651" cy="12702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Azure AKS</a:t>
            </a:r>
          </a:p>
          <a:p>
            <a:pPr algn="ctr"/>
            <a:r>
              <a:rPr lang="en-US" sz="2400" dirty="0"/>
              <a:t>Cluster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1A4D3C71-BB32-E74A-B0ED-90B9E58E2515}"/>
              </a:ext>
            </a:extLst>
          </p:cNvPr>
          <p:cNvSpPr/>
          <p:nvPr/>
        </p:nvSpPr>
        <p:spPr>
          <a:xfrm>
            <a:off x="4269297" y="6207638"/>
            <a:ext cx="1647651" cy="127029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Region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8042D019-E6D0-2040-91CC-35586E6C69C3}"/>
              </a:ext>
            </a:extLst>
          </p:cNvPr>
          <p:cNvSpPr/>
          <p:nvPr/>
        </p:nvSpPr>
        <p:spPr>
          <a:xfrm>
            <a:off x="1459498" y="180735"/>
            <a:ext cx="1647651" cy="127029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System Node Pools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729F1D88-401E-904E-8771-C54D92D832B8}"/>
              </a:ext>
            </a:extLst>
          </p:cNvPr>
          <p:cNvSpPr/>
          <p:nvPr/>
        </p:nvSpPr>
        <p:spPr>
          <a:xfrm>
            <a:off x="3290108" y="205415"/>
            <a:ext cx="1647651" cy="127029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User Node Pools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0C455167-5C24-7C41-878D-8ADBB8E6273B}"/>
              </a:ext>
            </a:extLst>
          </p:cNvPr>
          <p:cNvSpPr/>
          <p:nvPr/>
        </p:nvSpPr>
        <p:spPr>
          <a:xfrm>
            <a:off x="4898642" y="1776462"/>
            <a:ext cx="1647651" cy="127029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Node Pools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8CD0DC12-05AF-0548-9A06-B0BFD1512A8A}"/>
              </a:ext>
            </a:extLst>
          </p:cNvPr>
          <p:cNvSpPr/>
          <p:nvPr/>
        </p:nvSpPr>
        <p:spPr>
          <a:xfrm>
            <a:off x="5244096" y="205415"/>
            <a:ext cx="1647651" cy="127029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Virtual Nodes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37105904-68E2-DF41-81D4-0CE9E6487D6D}"/>
              </a:ext>
            </a:extLst>
          </p:cNvPr>
          <p:cNvSpPr/>
          <p:nvPr/>
        </p:nvSpPr>
        <p:spPr>
          <a:xfrm>
            <a:off x="6067922" y="4723568"/>
            <a:ext cx="1647651" cy="127029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Basics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6CB4E146-8367-4849-869A-70F84FEEF494}"/>
              </a:ext>
            </a:extLst>
          </p:cNvPr>
          <p:cNvSpPr/>
          <p:nvPr/>
        </p:nvSpPr>
        <p:spPr>
          <a:xfrm>
            <a:off x="6148404" y="6189268"/>
            <a:ext cx="1647651" cy="127029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Kubernetes </a:t>
            </a:r>
          </a:p>
          <a:p>
            <a:pPr algn="ctr"/>
            <a:r>
              <a:rPr lang="en-US" sz="1500" dirty="0"/>
              <a:t>Version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BB49E539-58B1-6C48-9876-766BC3AE0BE1}"/>
              </a:ext>
            </a:extLst>
          </p:cNvPr>
          <p:cNvSpPr/>
          <p:nvPr/>
        </p:nvSpPr>
        <p:spPr>
          <a:xfrm>
            <a:off x="9267260" y="185990"/>
            <a:ext cx="1647651" cy="12702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Kubernetes RBAC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943576DF-6484-A14D-9260-76AAD6C264B3}"/>
              </a:ext>
            </a:extLst>
          </p:cNvPr>
          <p:cNvSpPr/>
          <p:nvPr/>
        </p:nvSpPr>
        <p:spPr>
          <a:xfrm>
            <a:off x="7796056" y="1873223"/>
            <a:ext cx="1647651" cy="12702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Authentication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E012F1D4-A3B0-5848-AA9A-E1C2936E94A1}"/>
              </a:ext>
            </a:extLst>
          </p:cNvPr>
          <p:cNvSpPr/>
          <p:nvPr/>
        </p:nvSpPr>
        <p:spPr>
          <a:xfrm>
            <a:off x="11047027" y="185990"/>
            <a:ext cx="1647651" cy="12702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AKS Managed Azure AD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6483ABF1-1838-4D46-9165-B74A7001FDFD}"/>
              </a:ext>
            </a:extLst>
          </p:cNvPr>
          <p:cNvSpPr/>
          <p:nvPr/>
        </p:nvSpPr>
        <p:spPr>
          <a:xfrm>
            <a:off x="7464611" y="185990"/>
            <a:ext cx="1647651" cy="12702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System Assigned Managed Identity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AF3E9A6C-11DC-4B42-9449-73745EA09BB3}"/>
              </a:ext>
            </a:extLst>
          </p:cNvPr>
          <p:cNvSpPr/>
          <p:nvPr/>
        </p:nvSpPr>
        <p:spPr>
          <a:xfrm>
            <a:off x="1376909" y="2159302"/>
            <a:ext cx="1647651" cy="127029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Container Registry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153F7192-F8B6-004D-8255-5B470A3E4B4D}"/>
              </a:ext>
            </a:extLst>
          </p:cNvPr>
          <p:cNvSpPr/>
          <p:nvPr/>
        </p:nvSpPr>
        <p:spPr>
          <a:xfrm>
            <a:off x="1376909" y="3586502"/>
            <a:ext cx="1647651" cy="127029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Azure Monitor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94573D25-F739-4E42-B1C1-E64507CD558D}"/>
              </a:ext>
            </a:extLst>
          </p:cNvPr>
          <p:cNvSpPr/>
          <p:nvPr/>
        </p:nvSpPr>
        <p:spPr>
          <a:xfrm>
            <a:off x="1376908" y="5040800"/>
            <a:ext cx="1647651" cy="127029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Azure Policy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29BAF710-D9ED-7341-920E-DE07C70D95E4}"/>
              </a:ext>
            </a:extLst>
          </p:cNvPr>
          <p:cNvSpPr/>
          <p:nvPr/>
        </p:nvSpPr>
        <p:spPr>
          <a:xfrm>
            <a:off x="3850696" y="3513765"/>
            <a:ext cx="1647651" cy="127029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Integrations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317D553A-E2AE-DF43-AAF7-A92876CCF5D5}"/>
              </a:ext>
            </a:extLst>
          </p:cNvPr>
          <p:cNvSpPr/>
          <p:nvPr/>
        </p:nvSpPr>
        <p:spPr>
          <a:xfrm>
            <a:off x="8208407" y="3697766"/>
            <a:ext cx="1647651" cy="127029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Networking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B5CA6E37-EB6C-8449-80A3-B738E3CF1FDC}"/>
              </a:ext>
            </a:extLst>
          </p:cNvPr>
          <p:cNvSpPr/>
          <p:nvPr/>
        </p:nvSpPr>
        <p:spPr>
          <a:xfrm>
            <a:off x="11098824" y="2129768"/>
            <a:ext cx="1647651" cy="127029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Azure CNI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5DA9043A-1F3C-1841-9C11-28355508BCD0}"/>
              </a:ext>
            </a:extLst>
          </p:cNvPr>
          <p:cNvSpPr/>
          <p:nvPr/>
        </p:nvSpPr>
        <p:spPr>
          <a:xfrm>
            <a:off x="11098822" y="3624760"/>
            <a:ext cx="1647651" cy="127029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Load Balancer Standard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BA20596E-D53C-1E48-AA48-D539BBA74832}"/>
              </a:ext>
            </a:extLst>
          </p:cNvPr>
          <p:cNvSpPr/>
          <p:nvPr/>
        </p:nvSpPr>
        <p:spPr>
          <a:xfrm>
            <a:off x="11162292" y="5160449"/>
            <a:ext cx="1647651" cy="127029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Public Cluster</a:t>
            </a:r>
          </a:p>
          <a:p>
            <a:pPr algn="ctr"/>
            <a:r>
              <a:rPr lang="en-US" sz="1500" dirty="0"/>
              <a:t>(Restrict Access) / Private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7F76454-A2CD-2447-B34D-15F8E8D0622F}"/>
              </a:ext>
            </a:extLst>
          </p:cNvPr>
          <p:cNvSpPr/>
          <p:nvPr/>
        </p:nvSpPr>
        <p:spPr>
          <a:xfrm>
            <a:off x="1183696" y="111896"/>
            <a:ext cx="5860473" cy="1446740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97DC973-8820-C740-9788-BB6DCD134775}"/>
              </a:ext>
            </a:extLst>
          </p:cNvPr>
          <p:cNvSpPr/>
          <p:nvPr/>
        </p:nvSpPr>
        <p:spPr>
          <a:xfrm>
            <a:off x="7184884" y="111896"/>
            <a:ext cx="5860473" cy="1446740"/>
          </a:xfrm>
          <a:prstGeom prst="rect">
            <a:avLst/>
          </a:prstGeom>
          <a:noFill/>
          <a:ln w="476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7E78CEB1-E25F-6548-B0E4-8D865157F776}"/>
              </a:ext>
            </a:extLst>
          </p:cNvPr>
          <p:cNvSpPr/>
          <p:nvPr/>
        </p:nvSpPr>
        <p:spPr>
          <a:xfrm>
            <a:off x="10930392" y="1984195"/>
            <a:ext cx="1984509" cy="4613932"/>
          </a:xfrm>
          <a:prstGeom prst="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01F6358-3796-AA42-B62A-8B7D69EAFAC1}"/>
              </a:ext>
            </a:extLst>
          </p:cNvPr>
          <p:cNvSpPr/>
          <p:nvPr/>
        </p:nvSpPr>
        <p:spPr>
          <a:xfrm>
            <a:off x="1208478" y="1984195"/>
            <a:ext cx="1984509" cy="4613932"/>
          </a:xfrm>
          <a:prstGeom prst="rect">
            <a:avLst/>
          </a:prstGeom>
          <a:noFill/>
          <a:ln w="476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E1F1D7EA-809F-D74D-8075-2A745B109632}"/>
              </a:ext>
            </a:extLst>
          </p:cNvPr>
          <p:cNvSpPr/>
          <p:nvPr/>
        </p:nvSpPr>
        <p:spPr>
          <a:xfrm>
            <a:off x="4098893" y="6076554"/>
            <a:ext cx="5757165" cy="1499958"/>
          </a:xfrm>
          <a:prstGeom prst="rect">
            <a:avLst/>
          </a:prstGeom>
          <a:noFill/>
          <a:ln w="476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F18FFDB3-5C08-804F-8D51-DCA785F9B5AF}"/>
              </a:ext>
            </a:extLst>
          </p:cNvPr>
          <p:cNvSpPr/>
          <p:nvPr/>
        </p:nvSpPr>
        <p:spPr>
          <a:xfrm>
            <a:off x="7983200" y="6189267"/>
            <a:ext cx="1647651" cy="127029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Zones</a:t>
            </a:r>
          </a:p>
        </p:txBody>
      </p:sp>
    </p:spTree>
    <p:extLst>
      <p:ext uri="{BB962C8B-B14F-4D97-AF65-F5344CB8AC3E}">
        <p14:creationId xmlns:p14="http://schemas.microsoft.com/office/powerpoint/2010/main" val="14438314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39ED9A6-D762-244E-87C3-E3ECDFB75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z="1600" dirty="0"/>
              <a:t>© </a:t>
            </a:r>
            <a:endParaRPr lang="en-GB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1A4D3C71-BB32-E74A-B0ED-90B9E58E2515}"/>
              </a:ext>
            </a:extLst>
          </p:cNvPr>
          <p:cNvSpPr/>
          <p:nvPr/>
        </p:nvSpPr>
        <p:spPr>
          <a:xfrm>
            <a:off x="531572" y="3081423"/>
            <a:ext cx="1647651" cy="13036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Regions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8042D019-E6D0-2040-91CC-35586E6C69C3}"/>
              </a:ext>
            </a:extLst>
          </p:cNvPr>
          <p:cNvSpPr/>
          <p:nvPr/>
        </p:nvSpPr>
        <p:spPr>
          <a:xfrm>
            <a:off x="2847027" y="3201821"/>
            <a:ext cx="1736150" cy="9712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System Node Pools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729F1D88-401E-904E-8771-C54D92D832B8}"/>
              </a:ext>
            </a:extLst>
          </p:cNvPr>
          <p:cNvSpPr/>
          <p:nvPr/>
        </p:nvSpPr>
        <p:spPr>
          <a:xfrm>
            <a:off x="2847027" y="4301155"/>
            <a:ext cx="1736150" cy="9712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User Node Pools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8CD0DC12-05AF-0548-9A06-B0BFD1512A8A}"/>
              </a:ext>
            </a:extLst>
          </p:cNvPr>
          <p:cNvSpPr/>
          <p:nvPr/>
        </p:nvSpPr>
        <p:spPr>
          <a:xfrm>
            <a:off x="2822311" y="5374804"/>
            <a:ext cx="1736150" cy="9712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Virtual Nodes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6CB4E146-8367-4849-869A-70F84FEEF494}"/>
              </a:ext>
            </a:extLst>
          </p:cNvPr>
          <p:cNvSpPr/>
          <p:nvPr/>
        </p:nvSpPr>
        <p:spPr>
          <a:xfrm>
            <a:off x="494166" y="4582629"/>
            <a:ext cx="1647651" cy="13036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Kubernetes 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Version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(Default)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BB49E539-58B1-6C48-9876-766BC3AE0BE1}"/>
              </a:ext>
            </a:extLst>
          </p:cNvPr>
          <p:cNvSpPr/>
          <p:nvPr/>
        </p:nvSpPr>
        <p:spPr>
          <a:xfrm>
            <a:off x="5108610" y="4582629"/>
            <a:ext cx="1647651" cy="12702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Kubernetes RBAC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(default enabled)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E012F1D4-A3B0-5848-AA9A-E1C2936E94A1}"/>
              </a:ext>
            </a:extLst>
          </p:cNvPr>
          <p:cNvSpPr/>
          <p:nvPr/>
        </p:nvSpPr>
        <p:spPr>
          <a:xfrm>
            <a:off x="5108610" y="6048354"/>
            <a:ext cx="1647651" cy="12702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AKS Managed Azure AD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6483ABF1-1838-4D46-9165-B74A7001FDFD}"/>
              </a:ext>
            </a:extLst>
          </p:cNvPr>
          <p:cNvSpPr/>
          <p:nvPr/>
        </p:nvSpPr>
        <p:spPr>
          <a:xfrm>
            <a:off x="5108610" y="3116905"/>
            <a:ext cx="1647651" cy="12702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System Assigned Managed Identity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AF3E9A6C-11DC-4B42-9449-73745EA09BB3}"/>
              </a:ext>
            </a:extLst>
          </p:cNvPr>
          <p:cNvSpPr/>
          <p:nvPr/>
        </p:nvSpPr>
        <p:spPr>
          <a:xfrm>
            <a:off x="9860719" y="3145971"/>
            <a:ext cx="1647651" cy="127029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Container Registry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153F7192-F8B6-004D-8255-5B470A3E4B4D}"/>
              </a:ext>
            </a:extLst>
          </p:cNvPr>
          <p:cNvSpPr/>
          <p:nvPr/>
        </p:nvSpPr>
        <p:spPr>
          <a:xfrm>
            <a:off x="9860719" y="4573171"/>
            <a:ext cx="1647651" cy="127029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Azure Monitor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94573D25-F739-4E42-B1C1-E64507CD558D}"/>
              </a:ext>
            </a:extLst>
          </p:cNvPr>
          <p:cNvSpPr/>
          <p:nvPr/>
        </p:nvSpPr>
        <p:spPr>
          <a:xfrm>
            <a:off x="9860718" y="6027469"/>
            <a:ext cx="1647651" cy="127029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Azure Policy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B5CA6E37-EB6C-8449-80A3-B738E3CF1FDC}"/>
              </a:ext>
            </a:extLst>
          </p:cNvPr>
          <p:cNvSpPr/>
          <p:nvPr/>
        </p:nvSpPr>
        <p:spPr>
          <a:xfrm>
            <a:off x="7472396" y="3116906"/>
            <a:ext cx="1647651" cy="127029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Azure CNI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5DA9043A-1F3C-1841-9C11-28355508BCD0}"/>
              </a:ext>
            </a:extLst>
          </p:cNvPr>
          <p:cNvSpPr/>
          <p:nvPr/>
        </p:nvSpPr>
        <p:spPr>
          <a:xfrm>
            <a:off x="7472394" y="4611898"/>
            <a:ext cx="1647651" cy="127029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Load Balancer Standard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BA20596E-D53C-1E48-AA48-D539BBA74832}"/>
              </a:ext>
            </a:extLst>
          </p:cNvPr>
          <p:cNvSpPr/>
          <p:nvPr/>
        </p:nvSpPr>
        <p:spPr>
          <a:xfrm>
            <a:off x="7535864" y="6147587"/>
            <a:ext cx="1647651" cy="127029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Public Cluster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(Restrict Access) / Private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7E78CEB1-E25F-6548-B0E4-8D865157F776}"/>
              </a:ext>
            </a:extLst>
          </p:cNvPr>
          <p:cNvSpPr/>
          <p:nvPr/>
        </p:nvSpPr>
        <p:spPr>
          <a:xfrm>
            <a:off x="7303964" y="2971333"/>
            <a:ext cx="1984509" cy="4613932"/>
          </a:xfrm>
          <a:prstGeom prst="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01F6358-3796-AA42-B62A-8B7D69EAFAC1}"/>
              </a:ext>
            </a:extLst>
          </p:cNvPr>
          <p:cNvSpPr/>
          <p:nvPr/>
        </p:nvSpPr>
        <p:spPr>
          <a:xfrm>
            <a:off x="9692288" y="2970864"/>
            <a:ext cx="1984509" cy="4613932"/>
          </a:xfrm>
          <a:prstGeom prst="rect">
            <a:avLst/>
          </a:prstGeom>
          <a:noFill/>
          <a:ln w="476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1A7D9E7-D40D-6441-9CCF-D58CDFB33119}"/>
              </a:ext>
            </a:extLst>
          </p:cNvPr>
          <p:cNvSpPr/>
          <p:nvPr/>
        </p:nvSpPr>
        <p:spPr>
          <a:xfrm>
            <a:off x="2723948" y="2971333"/>
            <a:ext cx="1984509" cy="4613932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F7901D1F-98E6-B54C-B3A6-3B45E4DDD22D}"/>
              </a:ext>
            </a:extLst>
          </p:cNvPr>
          <p:cNvSpPr/>
          <p:nvPr/>
        </p:nvSpPr>
        <p:spPr>
          <a:xfrm>
            <a:off x="4915640" y="2971333"/>
            <a:ext cx="1984509" cy="4613932"/>
          </a:xfrm>
          <a:prstGeom prst="rect">
            <a:avLst/>
          </a:prstGeom>
          <a:noFill/>
          <a:ln w="476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42DBDB8A-C588-4B4C-B394-12F1867FB88F}"/>
              </a:ext>
            </a:extLst>
          </p:cNvPr>
          <p:cNvSpPr/>
          <p:nvPr/>
        </p:nvSpPr>
        <p:spPr>
          <a:xfrm>
            <a:off x="491665" y="5994071"/>
            <a:ext cx="1647651" cy="13036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Zones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214E2525-5386-224A-ADAA-08F4F7C57F95}"/>
              </a:ext>
            </a:extLst>
          </p:cNvPr>
          <p:cNvSpPr/>
          <p:nvPr/>
        </p:nvSpPr>
        <p:spPr>
          <a:xfrm>
            <a:off x="335624" y="2970864"/>
            <a:ext cx="1984509" cy="4613932"/>
          </a:xfrm>
          <a:prstGeom prst="rect">
            <a:avLst/>
          </a:prstGeom>
          <a:noFill/>
          <a:ln w="476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6AF7C53C-A9DF-5E47-B5E9-B8B7A20CA928}"/>
              </a:ext>
            </a:extLst>
          </p:cNvPr>
          <p:cNvSpPr/>
          <p:nvPr/>
        </p:nvSpPr>
        <p:spPr>
          <a:xfrm>
            <a:off x="6334737" y="44111"/>
            <a:ext cx="1647651" cy="12702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Azure AKS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Cluster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F1C9C353-409F-6945-82A2-B6709E5EE448}"/>
              </a:ext>
            </a:extLst>
          </p:cNvPr>
          <p:cNvSpPr/>
          <p:nvPr/>
        </p:nvSpPr>
        <p:spPr>
          <a:xfrm>
            <a:off x="2880633" y="1598634"/>
            <a:ext cx="1647651" cy="127029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Node Pools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2D863D8D-5B7F-F944-AC4C-906ECFDFD85B}"/>
              </a:ext>
            </a:extLst>
          </p:cNvPr>
          <p:cNvSpPr/>
          <p:nvPr/>
        </p:nvSpPr>
        <p:spPr>
          <a:xfrm>
            <a:off x="576156" y="1592820"/>
            <a:ext cx="1647651" cy="127029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Basics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BF9FAF7D-055B-124D-AA58-B8471FA95B00}"/>
              </a:ext>
            </a:extLst>
          </p:cNvPr>
          <p:cNvSpPr/>
          <p:nvPr/>
        </p:nvSpPr>
        <p:spPr>
          <a:xfrm>
            <a:off x="5108610" y="1609540"/>
            <a:ext cx="1647651" cy="12702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33204FDE-8A63-3542-8EE9-22CC09EB85FB}"/>
              </a:ext>
            </a:extLst>
          </p:cNvPr>
          <p:cNvSpPr/>
          <p:nvPr/>
        </p:nvSpPr>
        <p:spPr>
          <a:xfrm>
            <a:off x="9860716" y="1609540"/>
            <a:ext cx="1647651" cy="127029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Integrations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8F102BAB-5E12-B845-9FBC-9643331EA40A}"/>
              </a:ext>
            </a:extLst>
          </p:cNvPr>
          <p:cNvSpPr/>
          <p:nvPr/>
        </p:nvSpPr>
        <p:spPr>
          <a:xfrm>
            <a:off x="7472392" y="1598635"/>
            <a:ext cx="1647651" cy="127029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Networking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FC878C2E-D19B-9B46-B614-3AA1E04EBBE8}"/>
              </a:ext>
            </a:extLst>
          </p:cNvPr>
          <p:cNvSpPr/>
          <p:nvPr/>
        </p:nvSpPr>
        <p:spPr>
          <a:xfrm>
            <a:off x="12249040" y="3172450"/>
            <a:ext cx="1647652" cy="94369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Virtual Network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6447357A-1D2A-014C-B7F4-1083B69BA0D4}"/>
              </a:ext>
            </a:extLst>
          </p:cNvPr>
          <p:cNvSpPr/>
          <p:nvPr/>
        </p:nvSpPr>
        <p:spPr>
          <a:xfrm>
            <a:off x="12249040" y="4241161"/>
            <a:ext cx="1647652" cy="94369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Default Subnet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5448EBD1-A0D1-264B-A2E4-5048795AB230}"/>
              </a:ext>
            </a:extLst>
          </p:cNvPr>
          <p:cNvSpPr/>
          <p:nvPr/>
        </p:nvSpPr>
        <p:spPr>
          <a:xfrm>
            <a:off x="12249040" y="5309872"/>
            <a:ext cx="1647652" cy="94369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Virtual Nodes Subnet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0A72E440-3D38-3F4B-BE09-47F15FD3873B}"/>
              </a:ext>
            </a:extLst>
          </p:cNvPr>
          <p:cNvSpPr/>
          <p:nvPr/>
        </p:nvSpPr>
        <p:spPr>
          <a:xfrm>
            <a:off x="2806781" y="6467507"/>
            <a:ext cx="1736150" cy="9712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Windows Node Pools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471669FE-770D-A043-A3B6-F2B66BD5DD5A}"/>
              </a:ext>
            </a:extLst>
          </p:cNvPr>
          <p:cNvSpPr/>
          <p:nvPr/>
        </p:nvSpPr>
        <p:spPr>
          <a:xfrm>
            <a:off x="12294650" y="6378583"/>
            <a:ext cx="1647652" cy="94369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SSH Public Key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CBD74930-A747-0B4F-BCEA-CE2CE82C9E1B}"/>
              </a:ext>
            </a:extLst>
          </p:cNvPr>
          <p:cNvSpPr/>
          <p:nvPr/>
        </p:nvSpPr>
        <p:spPr>
          <a:xfrm>
            <a:off x="12114319" y="2970864"/>
            <a:ext cx="1984509" cy="4613932"/>
          </a:xfrm>
          <a:prstGeom prst="rect">
            <a:avLst/>
          </a:prstGeom>
          <a:noFill/>
          <a:ln w="47625">
            <a:solidFill>
              <a:srgbClr val="22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53196EBE-6B82-A143-BC2D-EB2AA4E1D6FC}"/>
              </a:ext>
            </a:extLst>
          </p:cNvPr>
          <p:cNvSpPr/>
          <p:nvPr/>
        </p:nvSpPr>
        <p:spPr>
          <a:xfrm>
            <a:off x="12294651" y="1584533"/>
            <a:ext cx="1647651" cy="127029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Additional</a:t>
            </a:r>
          </a:p>
        </p:txBody>
      </p:sp>
    </p:spTree>
    <p:extLst>
      <p:ext uri="{BB962C8B-B14F-4D97-AF65-F5344CB8AC3E}">
        <p14:creationId xmlns:p14="http://schemas.microsoft.com/office/powerpoint/2010/main" val="20842376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B791EA8-70B3-164C-9BF2-DE0CF5DDE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5338A81-320F-0646-B7F4-889F0CD7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863607"/>
            <a:ext cx="12618720" cy="118885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4017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7C4C14B-7409-6A48-BC8C-B2AA665457EB}"/>
              </a:ext>
            </a:extLst>
          </p:cNvPr>
          <p:cNvSpPr/>
          <p:nvPr/>
        </p:nvSpPr>
        <p:spPr>
          <a:xfrm>
            <a:off x="3634055" y="80538"/>
            <a:ext cx="10872440" cy="4528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7B8E4EC-A8EB-5D42-A0CF-FCC4C9840928}"/>
              </a:ext>
            </a:extLst>
          </p:cNvPr>
          <p:cNvSpPr/>
          <p:nvPr/>
        </p:nvSpPr>
        <p:spPr>
          <a:xfrm>
            <a:off x="7594039" y="1459767"/>
            <a:ext cx="2977456" cy="23910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4AEF4A7-11CD-1744-B292-8712BA37F83A}"/>
              </a:ext>
            </a:extLst>
          </p:cNvPr>
          <p:cNvSpPr/>
          <p:nvPr/>
        </p:nvSpPr>
        <p:spPr>
          <a:xfrm>
            <a:off x="7983031" y="1664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9CA48C0-DFD0-F749-A415-D4ACE0F79FFD}"/>
              </a:ext>
            </a:extLst>
          </p:cNvPr>
          <p:cNvSpPr/>
          <p:nvPr/>
        </p:nvSpPr>
        <p:spPr>
          <a:xfrm>
            <a:off x="8371494" y="1843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2051369-A8F3-4746-83D0-F5610F55BB6B}"/>
              </a:ext>
            </a:extLst>
          </p:cNvPr>
          <p:cNvSpPr txBox="1"/>
          <p:nvPr/>
        </p:nvSpPr>
        <p:spPr>
          <a:xfrm>
            <a:off x="8840114" y="2923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E3266C2D-EB6C-184E-B123-3D5746096332}"/>
              </a:ext>
            </a:extLst>
          </p:cNvPr>
          <p:cNvGrpSpPr/>
          <p:nvPr/>
        </p:nvGrpSpPr>
        <p:grpSpPr>
          <a:xfrm>
            <a:off x="8670180" y="2185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Web</a:t>
              </a:r>
            </a:p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App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E5650C3-93FD-344D-A60C-1EE88E8084F4}"/>
              </a:ext>
            </a:extLst>
          </p:cNvPr>
          <p:cNvSpPr txBox="1"/>
          <p:nvPr/>
        </p:nvSpPr>
        <p:spPr>
          <a:xfrm>
            <a:off x="8519741" y="3186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6B67B35-779B-E84F-9038-16BD16849AB8}"/>
              </a:ext>
            </a:extLst>
          </p:cNvPr>
          <p:cNvSpPr txBox="1"/>
          <p:nvPr/>
        </p:nvSpPr>
        <p:spPr>
          <a:xfrm>
            <a:off x="7821416" y="3504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71ED3F3-EF3B-A74C-8FE5-0D7248D61049}"/>
              </a:ext>
            </a:extLst>
          </p:cNvPr>
          <p:cNvSpPr/>
          <p:nvPr/>
        </p:nvSpPr>
        <p:spPr>
          <a:xfrm>
            <a:off x="7594039" y="703302"/>
            <a:ext cx="2977455" cy="507830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LoadBalancer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04C1A43B-0C4B-5C4D-BEBE-CD36C5A54C37}"/>
              </a:ext>
            </a:extLst>
          </p:cNvPr>
          <p:cNvSpPr/>
          <p:nvPr/>
        </p:nvSpPr>
        <p:spPr>
          <a:xfrm>
            <a:off x="7594039" y="4044116"/>
            <a:ext cx="2977455" cy="420757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ExternalName</a:t>
            </a:r>
            <a:r>
              <a:rPr lang="en-IN" sz="1800" dirty="0"/>
              <a:t> Service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0208A58A-B76D-9E48-88C2-6B804307CDAE}"/>
              </a:ext>
            </a:extLst>
          </p:cNvPr>
          <p:cNvSpPr/>
          <p:nvPr/>
        </p:nvSpPr>
        <p:spPr>
          <a:xfrm>
            <a:off x="10812441" y="1367564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Load Balancer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891F88B5-53A3-BA41-9B93-8D9401E8CB6E}"/>
              </a:ext>
            </a:extLst>
          </p:cNvPr>
          <p:cNvSpPr/>
          <p:nvPr/>
        </p:nvSpPr>
        <p:spPr>
          <a:xfrm>
            <a:off x="10812441" y="2004635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D1E9E44B-27B1-3745-B866-6B57E7FA26BD}"/>
              </a:ext>
            </a:extLst>
          </p:cNvPr>
          <p:cNvSpPr/>
          <p:nvPr/>
        </p:nvSpPr>
        <p:spPr>
          <a:xfrm>
            <a:off x="10812441" y="2642209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Environment Variables</a:t>
            </a:r>
          </a:p>
        </p:txBody>
      </p:sp>
      <p:sp>
        <p:nvSpPr>
          <p:cNvPr id="68" name="Title 3">
            <a:extLst>
              <a:ext uri="{FF2B5EF4-FFF2-40B4-BE49-F238E27FC236}">
                <a16:creationId xmlns:a16="http://schemas.microsoft.com/office/drawing/2014/main" xmlns="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113469" y="5753674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AKS Storage</a:t>
            </a:r>
            <a:r>
              <a:rPr lang="en-US" sz="3800" b="1" dirty="0">
                <a:solidFill>
                  <a:srgbClr val="00B050"/>
                </a:solidFill>
              </a:rPr>
              <a:t/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Azure MySQL Database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BCD7CB37-8565-AB4E-AAA6-38C360F380FC}"/>
              </a:ext>
            </a:extLst>
          </p:cNvPr>
          <p:cNvGrpSpPr/>
          <p:nvPr/>
        </p:nvGrpSpPr>
        <p:grpSpPr>
          <a:xfrm>
            <a:off x="380904" y="5896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xmlns="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xmlns="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xmlns="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xmlns="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905440"/>
            <a:ext cx="5175703" cy="51777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06EF7090-82ED-EA48-A831-B79BD9B706F2}"/>
              </a:ext>
            </a:extLst>
          </p:cNvPr>
          <p:cNvSpPr txBox="1"/>
          <p:nvPr/>
        </p:nvSpPr>
        <p:spPr>
          <a:xfrm>
            <a:off x="895003" y="11637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F269F52-1D04-904E-BB1B-C4A4A13DF449}"/>
              </a:ext>
            </a:extLst>
          </p:cNvPr>
          <p:cNvSpPr txBox="1"/>
          <p:nvPr/>
        </p:nvSpPr>
        <p:spPr>
          <a:xfrm>
            <a:off x="2591117" y="332003"/>
            <a:ext cx="491031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Menlo" panose="020B0609030804020204" pitchFamily="49" charset="0"/>
              </a:rPr>
              <a:t>http://&lt;External-IP-from-get-service-output&gt;</a:t>
            </a:r>
          </a:p>
          <a:p>
            <a:endParaRPr lang="en-US" sz="13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082767" y="1231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9101471" y="3850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35751F35-3B12-584B-A65D-115D3E62E1AD}"/>
              </a:ext>
            </a:extLst>
          </p:cNvPr>
          <p:cNvSpPr txBox="1"/>
          <p:nvPr/>
        </p:nvSpPr>
        <p:spPr>
          <a:xfrm>
            <a:off x="11368817" y="80538"/>
            <a:ext cx="22586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Azure AKS Cluster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xmlns="" id="{FE2503F2-E4D7-5647-81DF-747C3C0BF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621465" y="70475"/>
            <a:ext cx="869325" cy="869325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C7B3CCA3-1C59-314F-BB18-0E01876D6144}"/>
              </a:ext>
            </a:extLst>
          </p:cNvPr>
          <p:cNvSpPr/>
          <p:nvPr/>
        </p:nvSpPr>
        <p:spPr>
          <a:xfrm>
            <a:off x="10812441" y="3307108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 Containers</a:t>
            </a:r>
          </a:p>
        </p:txBody>
      </p:sp>
      <p:pic>
        <p:nvPicPr>
          <p:cNvPr id="97" name="Google Shape;55;p13">
            <a:extLst>
              <a:ext uri="{FF2B5EF4-FFF2-40B4-BE49-F238E27FC236}">
                <a16:creationId xmlns:a16="http://schemas.microsoft.com/office/drawing/2014/main" xmlns="" id="{BFDB3510-E135-FB45-87DD-C54F83E0465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12441" y="1381283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55;p13">
            <a:extLst>
              <a:ext uri="{FF2B5EF4-FFF2-40B4-BE49-F238E27FC236}">
                <a16:creationId xmlns:a16="http://schemas.microsoft.com/office/drawing/2014/main" xmlns="" id="{869666AA-D54E-A143-8F52-0EF7BA409AA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12441" y="2004132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55;p13">
            <a:extLst>
              <a:ext uri="{FF2B5EF4-FFF2-40B4-BE49-F238E27FC236}">
                <a16:creationId xmlns:a16="http://schemas.microsoft.com/office/drawing/2014/main" xmlns="" id="{6F03F3F3-95AF-4A42-882A-30A244127EA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98389" y="2651026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55;p13">
            <a:extLst>
              <a:ext uri="{FF2B5EF4-FFF2-40B4-BE49-F238E27FC236}">
                <a16:creationId xmlns:a16="http://schemas.microsoft.com/office/drawing/2014/main" xmlns="" id="{05D81FE3-EB74-784A-A81A-D85B11E9591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98389" y="3314218"/>
            <a:ext cx="472443" cy="46166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B8E660CC-5772-864A-87B8-F006921E38AE}"/>
              </a:ext>
            </a:extLst>
          </p:cNvPr>
          <p:cNvSpPr/>
          <p:nvPr/>
        </p:nvSpPr>
        <p:spPr>
          <a:xfrm>
            <a:off x="4777768" y="5210210"/>
            <a:ext cx="8804953" cy="208526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C14FB79E-6BDB-294D-85A8-F3284FE21DB2}"/>
              </a:ext>
            </a:extLst>
          </p:cNvPr>
          <p:cNvSpPr txBox="1"/>
          <p:nvPr/>
        </p:nvSpPr>
        <p:spPr>
          <a:xfrm>
            <a:off x="8345493" y="6688718"/>
            <a:ext cx="1643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Azure MySQL</a:t>
            </a:r>
          </a:p>
          <a:p>
            <a:pPr algn="ctr"/>
            <a:r>
              <a:rPr lang="en-US" sz="1800" dirty="0"/>
              <a:t>Database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1320282F-E466-BF42-B071-8C0B55F1B2FA}"/>
              </a:ext>
            </a:extLst>
          </p:cNvPr>
          <p:cNvSpPr/>
          <p:nvPr/>
        </p:nvSpPr>
        <p:spPr>
          <a:xfrm>
            <a:off x="5128538" y="5584045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E9F8EBCB-7ED2-314B-BAD6-228EFEEFB054}"/>
              </a:ext>
            </a:extLst>
          </p:cNvPr>
          <p:cNvSpPr/>
          <p:nvPr/>
        </p:nvSpPr>
        <p:spPr>
          <a:xfrm>
            <a:off x="5128538" y="6077771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 &amp; Recovery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8F73B751-7E55-9445-924D-7E7CBF3B93C7}"/>
              </a:ext>
            </a:extLst>
          </p:cNvPr>
          <p:cNvSpPr/>
          <p:nvPr/>
        </p:nvSpPr>
        <p:spPr>
          <a:xfrm>
            <a:off x="5128538" y="6577096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Replicas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6C24DEF3-786A-B247-93D9-1C994C62D391}"/>
              </a:ext>
            </a:extLst>
          </p:cNvPr>
          <p:cNvSpPr/>
          <p:nvPr/>
        </p:nvSpPr>
        <p:spPr>
          <a:xfrm>
            <a:off x="10295018" y="5584045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Monitoring &amp; Alerting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A5AFF1C7-8BC1-B44A-B508-D4D88F3767E1}"/>
              </a:ext>
            </a:extLst>
          </p:cNvPr>
          <p:cNvSpPr/>
          <p:nvPr/>
        </p:nvSpPr>
        <p:spPr>
          <a:xfrm>
            <a:off x="10295018" y="6077771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Automatic Upgrades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82110855-3F60-ED4B-8652-E25F73E1EE29}"/>
              </a:ext>
            </a:extLst>
          </p:cNvPr>
          <p:cNvSpPr/>
          <p:nvPr/>
        </p:nvSpPr>
        <p:spPr>
          <a:xfrm>
            <a:off x="10295018" y="6577096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Secure Data at rest and motion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38F268AB-213A-A74B-A78D-0FE05CCB2E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481027" y="5306148"/>
            <a:ext cx="1422788" cy="1422788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E90561BF-8F1F-D345-B8A0-77B229D60862}"/>
              </a:ext>
            </a:extLst>
          </p:cNvPr>
          <p:cNvCxnSpPr>
            <a:stCxn id="28" idx="2"/>
            <a:endCxn id="5" idx="0"/>
          </p:cNvCxnSpPr>
          <p:nvPr/>
        </p:nvCxnSpPr>
        <p:spPr>
          <a:xfrm>
            <a:off x="9082767" y="4464873"/>
            <a:ext cx="109654" cy="841275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6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7C4C14B-7409-6A48-BC8C-B2AA665457EB}"/>
              </a:ext>
            </a:extLst>
          </p:cNvPr>
          <p:cNvSpPr/>
          <p:nvPr/>
        </p:nvSpPr>
        <p:spPr>
          <a:xfrm>
            <a:off x="3682999" y="334538"/>
            <a:ext cx="8893095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7B8E4EC-A8EB-5D42-A0CF-FCC4C9840928}"/>
              </a:ext>
            </a:extLst>
          </p:cNvPr>
          <p:cNvSpPr/>
          <p:nvPr/>
        </p:nvSpPr>
        <p:spPr>
          <a:xfrm>
            <a:off x="3860800" y="1713768"/>
            <a:ext cx="4780295" cy="23208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4AEF4A7-11CD-1744-B292-8712BA37F83A}"/>
              </a:ext>
            </a:extLst>
          </p:cNvPr>
          <p:cNvSpPr/>
          <p:nvPr/>
        </p:nvSpPr>
        <p:spPr>
          <a:xfrm>
            <a:off x="4023866" y="1938305"/>
            <a:ext cx="4408934" cy="165668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4C97A5B0-EA9A-FF46-B594-EB5CCCD5EB66}"/>
              </a:ext>
            </a:extLst>
          </p:cNvPr>
          <p:cNvGrpSpPr/>
          <p:nvPr/>
        </p:nvGrpSpPr>
        <p:grpSpPr>
          <a:xfrm>
            <a:off x="4237807" y="2065879"/>
            <a:ext cx="1239212" cy="1159923"/>
            <a:chOff x="4237807" y="2065879"/>
            <a:chExt cx="1239212" cy="115992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09CA48C0-DFD0-F749-A415-D4ACE0F79FFD}"/>
                </a:ext>
              </a:extLst>
            </p:cNvPr>
            <p:cNvSpPr/>
            <p:nvPr/>
          </p:nvSpPr>
          <p:spPr>
            <a:xfrm>
              <a:off x="4237807" y="2065879"/>
              <a:ext cx="1239212" cy="11081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2051369-A8F3-4746-83D0-F5610F55BB6B}"/>
                </a:ext>
              </a:extLst>
            </p:cNvPr>
            <p:cNvSpPr txBox="1"/>
            <p:nvPr/>
          </p:nvSpPr>
          <p:spPr>
            <a:xfrm>
              <a:off x="4536536" y="2918025"/>
              <a:ext cx="707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POD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E3266C2D-EB6C-184E-B123-3D5746096332}"/>
                </a:ext>
              </a:extLst>
            </p:cNvPr>
            <p:cNvGrpSpPr/>
            <p:nvPr/>
          </p:nvGrpSpPr>
          <p:grpSpPr>
            <a:xfrm>
              <a:off x="4388246" y="2246838"/>
              <a:ext cx="914036" cy="704092"/>
              <a:chOff x="853440" y="4579716"/>
              <a:chExt cx="1006998" cy="8275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8393832F-2C26-874D-A5C6-D4AD35EE2266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xmlns="" id="{30927758-1A58-A04D-A3F1-005BE18F0A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xmlns="" id="{0FEBB294-E703-9644-BAEA-819233BE49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xmlns="" id="{9599CD54-051A-E742-A655-4B752AEA41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xmlns="" id="{27175E2B-0D45-4C48-9273-D514565BE2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xmlns="" id="{A4C66BF0-A4BA-A846-B5B4-D76F2C7174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B445BC47-A2D4-5A4F-AE53-41912A365C86}"/>
                  </a:ext>
                </a:extLst>
              </p:cNvPr>
              <p:cNvSpPr txBox="1"/>
              <p:nvPr/>
            </p:nvSpPr>
            <p:spPr>
              <a:xfrm>
                <a:off x="1069564" y="4814304"/>
                <a:ext cx="646368" cy="325585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>
                    <a:solidFill>
                      <a:schemeClr val="bg1"/>
                    </a:solidFill>
                    <a:latin typeface="+mj-lt"/>
                  </a:rPr>
                  <a:t>NGINX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E5650C3-93FD-344D-A60C-1EE88E8084F4}"/>
              </a:ext>
            </a:extLst>
          </p:cNvPr>
          <p:cNvSpPr txBox="1"/>
          <p:nvPr/>
        </p:nvSpPr>
        <p:spPr>
          <a:xfrm>
            <a:off x="5780007" y="3260133"/>
            <a:ext cx="1239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/>
              <a:t>ReplicaSet</a:t>
            </a:r>
            <a:endParaRPr lang="en-IN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6B67B35-779B-E84F-9038-16BD16849AB8}"/>
              </a:ext>
            </a:extLst>
          </p:cNvPr>
          <p:cNvSpPr txBox="1"/>
          <p:nvPr/>
        </p:nvSpPr>
        <p:spPr>
          <a:xfrm>
            <a:off x="5806914" y="3633867"/>
            <a:ext cx="139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71ED3F3-EF3B-A74C-8FE5-0D7248D61049}"/>
              </a:ext>
            </a:extLst>
          </p:cNvPr>
          <p:cNvSpPr/>
          <p:nvPr/>
        </p:nvSpPr>
        <p:spPr>
          <a:xfrm>
            <a:off x="3857908" y="931168"/>
            <a:ext cx="4780295" cy="507830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LoadBalancer Service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0208A58A-B76D-9E48-88C2-6B804307CDAE}"/>
              </a:ext>
            </a:extLst>
          </p:cNvPr>
          <p:cNvSpPr/>
          <p:nvPr/>
        </p:nvSpPr>
        <p:spPr>
          <a:xfrm>
            <a:off x="8882041" y="1621564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Load Balancer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891F88B5-53A3-BA41-9B93-8D9401E8CB6E}"/>
              </a:ext>
            </a:extLst>
          </p:cNvPr>
          <p:cNvSpPr/>
          <p:nvPr/>
        </p:nvSpPr>
        <p:spPr>
          <a:xfrm>
            <a:off x="8882041" y="2258635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68" name="Title 3">
            <a:extLst>
              <a:ext uri="{FF2B5EF4-FFF2-40B4-BE49-F238E27FC236}">
                <a16:creationId xmlns:a16="http://schemas.microsoft.com/office/drawing/2014/main" xmlns="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164351" y="2287434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AKS Storage</a:t>
            </a:r>
            <a:r>
              <a:rPr lang="en-US" sz="3800" b="1" dirty="0">
                <a:solidFill>
                  <a:srgbClr val="00B050"/>
                </a:solidFill>
              </a:rPr>
              <a:t/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Azure Files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BCD7CB37-8565-AB4E-AAA6-38C360F380FC}"/>
              </a:ext>
            </a:extLst>
          </p:cNvPr>
          <p:cNvGrpSpPr/>
          <p:nvPr/>
        </p:nvGrpSpPr>
        <p:grpSpPr>
          <a:xfrm>
            <a:off x="380904" y="8690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xmlns="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xmlns="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xmlns="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xmlns="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184840"/>
            <a:ext cx="1439572" cy="24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06EF7090-82ED-EA48-A831-B79BD9B706F2}"/>
              </a:ext>
            </a:extLst>
          </p:cNvPr>
          <p:cNvSpPr txBox="1"/>
          <p:nvPr/>
        </p:nvSpPr>
        <p:spPr>
          <a:xfrm>
            <a:off x="895003" y="14431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F269F52-1D04-904E-BB1B-C4A4A13DF449}"/>
              </a:ext>
            </a:extLst>
          </p:cNvPr>
          <p:cNvSpPr txBox="1"/>
          <p:nvPr/>
        </p:nvSpPr>
        <p:spPr>
          <a:xfrm>
            <a:off x="260797" y="49341"/>
            <a:ext cx="662873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Menlo" panose="020B0609030804020204" pitchFamily="49" charset="0"/>
              </a:rPr>
              <a:t>http://&lt;External-IP-from-get-service-output&gt;/app1/file1.html</a:t>
            </a:r>
          </a:p>
          <a:p>
            <a:endParaRPr lang="en-US" sz="13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8ACF6B7C-0CC9-C244-A0C9-12D228B7C149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>
            <a:off x="6248056" y="1438998"/>
            <a:ext cx="2892" cy="27477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35751F35-3B12-584B-A65D-115D3E62E1AD}"/>
              </a:ext>
            </a:extLst>
          </p:cNvPr>
          <p:cNvSpPr txBox="1"/>
          <p:nvPr/>
        </p:nvSpPr>
        <p:spPr>
          <a:xfrm>
            <a:off x="9438417" y="334538"/>
            <a:ext cx="22586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Azure AKS Cluster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xmlns="" id="{FE2503F2-E4D7-5647-81DF-747C3C0BF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691065" y="324475"/>
            <a:ext cx="869325" cy="869325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C06BAA9-6424-8C45-9B8B-2D71B6FB8D69}"/>
              </a:ext>
            </a:extLst>
          </p:cNvPr>
          <p:cNvSpPr/>
          <p:nvPr/>
        </p:nvSpPr>
        <p:spPr>
          <a:xfrm>
            <a:off x="8918812" y="2987288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8AE1ED3B-2849-644A-929A-CBC418A2A1BE}"/>
              </a:ext>
            </a:extLst>
          </p:cNvPr>
          <p:cNvSpPr/>
          <p:nvPr/>
        </p:nvSpPr>
        <p:spPr>
          <a:xfrm>
            <a:off x="8918812" y="3624862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 Mounts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049DFB1A-EFB9-3646-8A28-7976B1485046}"/>
              </a:ext>
            </a:extLst>
          </p:cNvPr>
          <p:cNvSpPr/>
          <p:nvPr/>
        </p:nvSpPr>
        <p:spPr>
          <a:xfrm>
            <a:off x="8918812" y="4290539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Storage Class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B15A328A-ECA0-C743-9EFE-1F97081EDDF9}"/>
              </a:ext>
            </a:extLst>
          </p:cNvPr>
          <p:cNvSpPr/>
          <p:nvPr/>
        </p:nvSpPr>
        <p:spPr>
          <a:xfrm>
            <a:off x="8918812" y="4927610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Persistent Volume Claim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DB23D56A-9C9F-0141-A694-014CCBA77C2C}"/>
              </a:ext>
            </a:extLst>
          </p:cNvPr>
          <p:cNvSpPr/>
          <p:nvPr/>
        </p:nvSpPr>
        <p:spPr>
          <a:xfrm>
            <a:off x="8918812" y="5565184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Persistent Volumes</a:t>
            </a:r>
          </a:p>
        </p:txBody>
      </p:sp>
      <p:pic>
        <p:nvPicPr>
          <p:cNvPr id="89" name="Google Shape;55;p13">
            <a:extLst>
              <a:ext uri="{FF2B5EF4-FFF2-40B4-BE49-F238E27FC236}">
                <a16:creationId xmlns:a16="http://schemas.microsoft.com/office/drawing/2014/main" xmlns="" id="{458F968C-97A2-754B-A8CE-4A476734577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06135" y="4299263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55;p13">
            <a:extLst>
              <a:ext uri="{FF2B5EF4-FFF2-40B4-BE49-F238E27FC236}">
                <a16:creationId xmlns:a16="http://schemas.microsoft.com/office/drawing/2014/main" xmlns="" id="{75240C10-768A-064F-B441-E0FAB5DC32E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65881" y="4934812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55;p13">
            <a:extLst>
              <a:ext uri="{FF2B5EF4-FFF2-40B4-BE49-F238E27FC236}">
                <a16:creationId xmlns:a16="http://schemas.microsoft.com/office/drawing/2014/main" xmlns="" id="{13847A98-FA41-3843-9736-D68384DB723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03115" y="5570884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55;p13">
            <a:extLst>
              <a:ext uri="{FF2B5EF4-FFF2-40B4-BE49-F238E27FC236}">
                <a16:creationId xmlns:a16="http://schemas.microsoft.com/office/drawing/2014/main" xmlns="" id="{400E609C-6EC0-6644-B3D5-67EE0745899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00527" y="2988698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55;p13">
            <a:extLst>
              <a:ext uri="{FF2B5EF4-FFF2-40B4-BE49-F238E27FC236}">
                <a16:creationId xmlns:a16="http://schemas.microsoft.com/office/drawing/2014/main" xmlns="" id="{2637D2F1-5833-D041-ABD5-C9FD25C8443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83589" y="3638859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55;p13">
            <a:extLst>
              <a:ext uri="{FF2B5EF4-FFF2-40B4-BE49-F238E27FC236}">
                <a16:creationId xmlns:a16="http://schemas.microsoft.com/office/drawing/2014/main" xmlns="" id="{BFDB3510-E135-FB45-87DD-C54F83E0465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82041" y="1635283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55;p13">
            <a:extLst>
              <a:ext uri="{FF2B5EF4-FFF2-40B4-BE49-F238E27FC236}">
                <a16:creationId xmlns:a16="http://schemas.microsoft.com/office/drawing/2014/main" xmlns="" id="{869666AA-D54E-A143-8F52-0EF7BA409AA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82041" y="2258132"/>
            <a:ext cx="472443" cy="4616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0FC8D78-AE14-624A-92B4-8D356D739A1A}"/>
              </a:ext>
            </a:extLst>
          </p:cNvPr>
          <p:cNvSpPr/>
          <p:nvPr/>
        </p:nvSpPr>
        <p:spPr>
          <a:xfrm>
            <a:off x="4213204" y="4744430"/>
            <a:ext cx="4415680" cy="2547072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xmlns="" id="{B0263C10-C539-0E44-A842-3A5E07F32E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783768" y="5510878"/>
            <a:ext cx="1021346" cy="1021346"/>
          </a:xfrm>
          <a:prstGeom prst="rect">
            <a:avLst/>
          </a:prstGeom>
        </p:spPr>
      </p:pic>
      <p:pic>
        <p:nvPicPr>
          <p:cNvPr id="104" name="Graphic 103">
            <a:extLst>
              <a:ext uri="{FF2B5EF4-FFF2-40B4-BE49-F238E27FC236}">
                <a16:creationId xmlns:a16="http://schemas.microsoft.com/office/drawing/2014/main" xmlns="" id="{1BF95421-DD8A-D744-8896-6053055048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239279" y="4714865"/>
            <a:ext cx="724556" cy="724556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36693682-0ACE-344C-8306-330F748C61AE}"/>
              </a:ext>
            </a:extLst>
          </p:cNvPr>
          <p:cNvSpPr/>
          <p:nvPr/>
        </p:nvSpPr>
        <p:spPr>
          <a:xfrm>
            <a:off x="4489811" y="5409856"/>
            <a:ext cx="3840387" cy="165668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361E890-6FB3-0F4C-AC45-50DBDEE3CCB8}"/>
              </a:ext>
            </a:extLst>
          </p:cNvPr>
          <p:cNvSpPr txBox="1"/>
          <p:nvPr/>
        </p:nvSpPr>
        <p:spPr>
          <a:xfrm>
            <a:off x="5127854" y="4755428"/>
            <a:ext cx="27733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Storage Account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31E68057-B0C4-8847-8644-46BB7B020D25}"/>
              </a:ext>
            </a:extLst>
          </p:cNvPr>
          <p:cNvSpPr txBox="1"/>
          <p:nvPr/>
        </p:nvSpPr>
        <p:spPr>
          <a:xfrm>
            <a:off x="5346636" y="6561817"/>
            <a:ext cx="21267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File Shares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xmlns="" id="{D5A5EBD1-7EE9-CD42-9ABF-6D7300A6FCC7}"/>
              </a:ext>
            </a:extLst>
          </p:cNvPr>
          <p:cNvSpPr/>
          <p:nvPr/>
        </p:nvSpPr>
        <p:spPr>
          <a:xfrm>
            <a:off x="4601557" y="5818989"/>
            <a:ext cx="913662" cy="46300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&lt;/&gt;</a:t>
            </a:r>
          </a:p>
          <a:p>
            <a:pPr algn="ctr"/>
            <a:r>
              <a:rPr lang="en-US" sz="1600" dirty="0"/>
              <a:t>HTML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6DEC11A-2D40-AB48-B3FA-ADD4AAD42373}"/>
              </a:ext>
            </a:extLst>
          </p:cNvPr>
          <p:cNvSpPr txBox="1"/>
          <p:nvPr/>
        </p:nvSpPr>
        <p:spPr>
          <a:xfrm>
            <a:off x="4567067" y="5517512"/>
            <a:ext cx="982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file1.html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xmlns="" id="{CA442394-0D72-A24D-9877-6A401A8F4426}"/>
              </a:ext>
            </a:extLst>
          </p:cNvPr>
          <p:cNvSpPr/>
          <p:nvPr/>
        </p:nvSpPr>
        <p:spPr>
          <a:xfrm>
            <a:off x="7260212" y="5814939"/>
            <a:ext cx="913662" cy="46300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&lt;/&gt;</a:t>
            </a:r>
          </a:p>
          <a:p>
            <a:pPr algn="ctr"/>
            <a:r>
              <a:rPr lang="en-US" sz="1600" dirty="0"/>
              <a:t>HTML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8D61B6BE-94E6-B14A-BBE4-260CF6FEE578}"/>
              </a:ext>
            </a:extLst>
          </p:cNvPr>
          <p:cNvSpPr txBox="1"/>
          <p:nvPr/>
        </p:nvSpPr>
        <p:spPr>
          <a:xfrm>
            <a:off x="7225722" y="5513462"/>
            <a:ext cx="982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file2.html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xmlns="" id="{2937F8CB-8920-A34C-9870-38799B6CFF4F}"/>
              </a:ext>
            </a:extLst>
          </p:cNvPr>
          <p:cNvGrpSpPr/>
          <p:nvPr/>
        </p:nvGrpSpPr>
        <p:grpSpPr>
          <a:xfrm>
            <a:off x="5698133" y="2065879"/>
            <a:ext cx="1239212" cy="1159923"/>
            <a:chOff x="4237807" y="2065879"/>
            <a:chExt cx="1239212" cy="1159923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D069AF65-91EC-EC42-8CC0-34B2DD8EB9AB}"/>
                </a:ext>
              </a:extLst>
            </p:cNvPr>
            <p:cNvSpPr/>
            <p:nvPr/>
          </p:nvSpPr>
          <p:spPr>
            <a:xfrm>
              <a:off x="4237807" y="2065879"/>
              <a:ext cx="1239212" cy="11081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34757B3F-1DA4-B546-8BC3-C39619377335}"/>
                </a:ext>
              </a:extLst>
            </p:cNvPr>
            <p:cNvSpPr txBox="1"/>
            <p:nvPr/>
          </p:nvSpPr>
          <p:spPr>
            <a:xfrm>
              <a:off x="4536536" y="2918025"/>
              <a:ext cx="707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POD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xmlns="" id="{558A2F55-150C-1B4E-88DD-14EFEF4AA0BD}"/>
                </a:ext>
              </a:extLst>
            </p:cNvPr>
            <p:cNvGrpSpPr/>
            <p:nvPr/>
          </p:nvGrpSpPr>
          <p:grpSpPr>
            <a:xfrm>
              <a:off x="4388246" y="2246838"/>
              <a:ext cx="914036" cy="704092"/>
              <a:chOff x="853440" y="4579716"/>
              <a:chExt cx="1006998" cy="827590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xmlns="" id="{E720973D-23A1-6E46-AFBD-945C4E7713B0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xmlns="" id="{4273BA74-92EE-6B41-A356-6BBFC732B1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xmlns="" id="{B8D403B8-D87C-1B4C-8C2D-09A3CBF342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xmlns="" id="{AC6840D6-5A27-1648-A628-6D5FBC9D5D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xmlns="" id="{73A9D4DF-020B-3543-96FE-1627222ADA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xmlns="" id="{55140AD7-A665-614A-9EA8-FD91325D4F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xmlns="" id="{EC6D1648-83C4-1742-8F58-9062409B5E84}"/>
                  </a:ext>
                </a:extLst>
              </p:cNvPr>
              <p:cNvSpPr txBox="1"/>
              <p:nvPr/>
            </p:nvSpPr>
            <p:spPr>
              <a:xfrm>
                <a:off x="1069564" y="4814304"/>
                <a:ext cx="646368" cy="325585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>
                    <a:solidFill>
                      <a:schemeClr val="bg1"/>
                    </a:solidFill>
                    <a:latin typeface="+mj-lt"/>
                  </a:rPr>
                  <a:t>NGINX</a:t>
                </a: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xmlns="" id="{574DB7DD-F16F-A340-93EB-0A7A278A01E3}"/>
              </a:ext>
            </a:extLst>
          </p:cNvPr>
          <p:cNvGrpSpPr/>
          <p:nvPr/>
        </p:nvGrpSpPr>
        <p:grpSpPr>
          <a:xfrm>
            <a:off x="7096371" y="2081795"/>
            <a:ext cx="1239212" cy="1159923"/>
            <a:chOff x="4237807" y="2065879"/>
            <a:chExt cx="1239212" cy="1159923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xmlns="" id="{9A9904BD-7A2D-764A-A0ED-B64D0BE96D02}"/>
                </a:ext>
              </a:extLst>
            </p:cNvPr>
            <p:cNvSpPr/>
            <p:nvPr/>
          </p:nvSpPr>
          <p:spPr>
            <a:xfrm>
              <a:off x="4237807" y="2065879"/>
              <a:ext cx="1239212" cy="11081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xmlns="" id="{4C268423-92AF-4A4D-A79B-FABBF775C3EB}"/>
                </a:ext>
              </a:extLst>
            </p:cNvPr>
            <p:cNvSpPr txBox="1"/>
            <p:nvPr/>
          </p:nvSpPr>
          <p:spPr>
            <a:xfrm>
              <a:off x="4536536" y="2918025"/>
              <a:ext cx="707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POD</a:t>
              </a:r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xmlns="" id="{CEC627AD-9ED9-9641-A268-A5C5FA069CEA}"/>
                </a:ext>
              </a:extLst>
            </p:cNvPr>
            <p:cNvGrpSpPr/>
            <p:nvPr/>
          </p:nvGrpSpPr>
          <p:grpSpPr>
            <a:xfrm>
              <a:off x="4388246" y="2246838"/>
              <a:ext cx="914036" cy="704092"/>
              <a:chOff x="853440" y="4579716"/>
              <a:chExt cx="1006998" cy="827590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xmlns="" id="{3082449F-89F0-1E4D-ACAD-775654538590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xmlns="" id="{66AA478D-7C49-1243-9D6A-01A563A8FE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xmlns="" id="{16181DB6-C15A-1547-82A5-B16607B0B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xmlns="" id="{B3DCCBDF-8082-964E-BE0C-63B3C0E519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xmlns="" id="{E868CFD4-0583-064E-A337-ADFC9F1295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xmlns="" id="{935A2BAD-9E6F-4443-BCFD-1EE5D4ED5E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xmlns="" id="{CF078FCF-80E2-5048-8628-0F7D7E0CC1C7}"/>
                  </a:ext>
                </a:extLst>
              </p:cNvPr>
              <p:cNvSpPr txBox="1"/>
              <p:nvPr/>
            </p:nvSpPr>
            <p:spPr>
              <a:xfrm>
                <a:off x="1069564" y="4814304"/>
                <a:ext cx="646368" cy="325585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>
                    <a:solidFill>
                      <a:schemeClr val="bg1"/>
                    </a:solidFill>
                    <a:latin typeface="+mj-lt"/>
                  </a:rPr>
                  <a:t>NGINX</a:t>
                </a:r>
              </a:p>
            </p:txBody>
          </p:sp>
        </p:grpSp>
      </p:grp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xmlns="" id="{1B5ACF23-41FC-7041-BC28-DD25E8A4AD50}"/>
              </a:ext>
            </a:extLst>
          </p:cNvPr>
          <p:cNvSpPr/>
          <p:nvPr/>
        </p:nvSpPr>
        <p:spPr>
          <a:xfrm>
            <a:off x="380904" y="4714864"/>
            <a:ext cx="2847802" cy="1817359"/>
          </a:xfrm>
          <a:prstGeom prst="wedgeRoundRectCallout">
            <a:avLst>
              <a:gd name="adj1" fmla="val 94225"/>
              <a:gd name="adj2" fmla="val -129425"/>
              <a:gd name="adj3" fmla="val 1666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Advantage with Azure File Shares:</a:t>
            </a:r>
          </a:p>
          <a:p>
            <a:pPr algn="ctr"/>
            <a:r>
              <a:rPr lang="en-US" dirty="0"/>
              <a:t>Multiple pods can access the single file share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9E8A0331-F8AA-C441-A97C-8886A7B11788}"/>
              </a:ext>
            </a:extLst>
          </p:cNvPr>
          <p:cNvCxnSpPr>
            <a:stCxn id="10" idx="2"/>
            <a:endCxn id="5" idx="0"/>
          </p:cNvCxnSpPr>
          <p:nvPr/>
        </p:nvCxnSpPr>
        <p:spPr>
          <a:xfrm>
            <a:off x="4890188" y="3225802"/>
            <a:ext cx="1624360" cy="15296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1806E1ED-303B-AA4D-B8E6-5A8F8B90A8B2}"/>
              </a:ext>
            </a:extLst>
          </p:cNvPr>
          <p:cNvCxnSpPr>
            <a:stCxn id="118" idx="2"/>
            <a:endCxn id="5" idx="0"/>
          </p:cNvCxnSpPr>
          <p:nvPr/>
        </p:nvCxnSpPr>
        <p:spPr>
          <a:xfrm>
            <a:off x="6350514" y="3225802"/>
            <a:ext cx="164034" cy="15296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DA435FA0-137B-EA42-A03E-66887DFAEC07}"/>
              </a:ext>
            </a:extLst>
          </p:cNvPr>
          <p:cNvCxnSpPr>
            <a:stCxn id="140" idx="2"/>
            <a:endCxn id="5" idx="0"/>
          </p:cNvCxnSpPr>
          <p:nvPr/>
        </p:nvCxnSpPr>
        <p:spPr>
          <a:xfrm flipH="1">
            <a:off x="6514548" y="3241718"/>
            <a:ext cx="1234204" cy="15137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87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9826CD7-5501-0847-AF6B-577EAE0A7B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297FC0C-19FC-6B4B-84AB-24B0A8046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9926"/>
            <a:ext cx="12618720" cy="1188851"/>
          </a:xfrm>
        </p:spPr>
        <p:txBody>
          <a:bodyPr>
            <a:noAutofit/>
          </a:bodyPr>
          <a:lstStyle/>
          <a:p>
            <a:r>
              <a:rPr lang="en-US" sz="4200" dirty="0"/>
              <a:t>Azure AKS &amp; Nginx Ingress – </a:t>
            </a:r>
            <a:r>
              <a:rPr lang="en-US" sz="4200" dirty="0">
                <a:solidFill>
                  <a:srgbClr val="0070C0"/>
                </a:solidFill>
              </a:rPr>
              <a:t>Context Path Based Routing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73392CA-3801-1A40-A789-F01C82EDE2ED}"/>
              </a:ext>
            </a:extLst>
          </p:cNvPr>
          <p:cNvSpPr/>
          <p:nvPr/>
        </p:nvSpPr>
        <p:spPr>
          <a:xfrm>
            <a:off x="2171700" y="1231900"/>
            <a:ext cx="12065000" cy="6324600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19A803-5AEB-0741-AB8C-334BE629912E}"/>
              </a:ext>
            </a:extLst>
          </p:cNvPr>
          <p:cNvSpPr txBox="1"/>
          <p:nvPr/>
        </p:nvSpPr>
        <p:spPr>
          <a:xfrm>
            <a:off x="2206404" y="1220596"/>
            <a:ext cx="8416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5896354-820D-714D-BF9D-A19789849DC1}"/>
              </a:ext>
            </a:extLst>
          </p:cNvPr>
          <p:cNvSpPr/>
          <p:nvPr/>
        </p:nvSpPr>
        <p:spPr>
          <a:xfrm>
            <a:off x="5245100" y="1384300"/>
            <a:ext cx="8763000" cy="593090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3ADAB57-6029-1647-B433-64E016BD7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338871" y="1447343"/>
            <a:ext cx="597357" cy="5973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E02B365-5C8A-1245-9867-5B141313E383}"/>
              </a:ext>
            </a:extLst>
          </p:cNvPr>
          <p:cNvSpPr txBox="1"/>
          <p:nvPr/>
        </p:nvSpPr>
        <p:spPr>
          <a:xfrm>
            <a:off x="5936228" y="1502510"/>
            <a:ext cx="2206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AKS Cluster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1AA1B307-9A22-5C49-9E9A-FD8A1B9E2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30367" y="5728043"/>
            <a:ext cx="1036009" cy="103600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D72AC1DC-BEEB-C644-B48B-5E8E174A53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373926" y="5726261"/>
            <a:ext cx="1036009" cy="10360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1CB11EC-8DF7-E542-BDA9-ACD664875F3C}"/>
              </a:ext>
            </a:extLst>
          </p:cNvPr>
          <p:cNvSpPr txBox="1"/>
          <p:nvPr/>
        </p:nvSpPr>
        <p:spPr>
          <a:xfrm>
            <a:off x="2310838" y="6703157"/>
            <a:ext cx="1179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Public IP</a:t>
            </a:r>
          </a:p>
          <a:p>
            <a:r>
              <a:rPr lang="en-US" sz="1800" dirty="0"/>
              <a:t>for Ingress</a:t>
            </a:r>
          </a:p>
          <a:p>
            <a:r>
              <a:rPr lang="en-US" sz="1800" dirty="0"/>
              <a:t>Controller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04868FF-9A9C-BD43-9F19-C3EA26273C39}"/>
              </a:ext>
            </a:extLst>
          </p:cNvPr>
          <p:cNvSpPr txBox="1"/>
          <p:nvPr/>
        </p:nvSpPr>
        <p:spPr>
          <a:xfrm>
            <a:off x="3741162" y="6843472"/>
            <a:ext cx="1503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AKS </a:t>
            </a:r>
          </a:p>
          <a:p>
            <a:pPr algn="ctr"/>
            <a:r>
              <a:rPr lang="en-US" sz="1800" dirty="0"/>
              <a:t>Load Balancer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81FFEF3-9B8C-D14A-A426-89FCE4EE780B}"/>
              </a:ext>
            </a:extLst>
          </p:cNvPr>
          <p:cNvSpPr/>
          <p:nvPr/>
        </p:nvSpPr>
        <p:spPr>
          <a:xfrm>
            <a:off x="5465979" y="5410200"/>
            <a:ext cx="3428098" cy="17183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Google Shape;660;p35">
            <a:extLst>
              <a:ext uri="{FF2B5EF4-FFF2-40B4-BE49-F238E27FC236}">
                <a16:creationId xmlns:a16="http://schemas.microsoft.com/office/drawing/2014/main" xmlns="" id="{9275D5BE-76C5-1349-AC6C-D2B5262A0C5D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65979" y="5776307"/>
            <a:ext cx="956530" cy="95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637;p35">
            <a:extLst>
              <a:ext uri="{FF2B5EF4-FFF2-40B4-BE49-F238E27FC236}">
                <a16:creationId xmlns:a16="http://schemas.microsoft.com/office/drawing/2014/main" xmlns="" id="{D760EE02-2711-EC45-AAA3-0C1EE868EA5D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06459" y="5764490"/>
            <a:ext cx="959685" cy="95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638;p35">
            <a:extLst>
              <a:ext uri="{FF2B5EF4-FFF2-40B4-BE49-F238E27FC236}">
                <a16:creationId xmlns:a16="http://schemas.microsoft.com/office/drawing/2014/main" xmlns="" id="{989F395E-BCF9-424B-9CEE-DFD575FBFDC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34392" y="5726326"/>
            <a:ext cx="959685" cy="95968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F423340-386B-4348-A418-1C10CFC3BD6B}"/>
              </a:ext>
            </a:extLst>
          </p:cNvPr>
          <p:cNvSpPr/>
          <p:nvPr/>
        </p:nvSpPr>
        <p:spPr>
          <a:xfrm>
            <a:off x="10330337" y="1649561"/>
            <a:ext cx="3428098" cy="17183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oogle Shape;660;p35">
            <a:extLst>
              <a:ext uri="{FF2B5EF4-FFF2-40B4-BE49-F238E27FC236}">
                <a16:creationId xmlns:a16="http://schemas.microsoft.com/office/drawing/2014/main" xmlns="" id="{6D182BDB-D95E-4C43-866F-08FBC1A36BC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330337" y="2015668"/>
            <a:ext cx="956530" cy="95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637;p35">
            <a:extLst>
              <a:ext uri="{FF2B5EF4-FFF2-40B4-BE49-F238E27FC236}">
                <a16:creationId xmlns:a16="http://schemas.microsoft.com/office/drawing/2014/main" xmlns="" id="{B9A6B755-FEB4-A04E-A0F1-F23C0911745C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570817" y="2003851"/>
            <a:ext cx="959685" cy="95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638;p35">
            <a:extLst>
              <a:ext uri="{FF2B5EF4-FFF2-40B4-BE49-F238E27FC236}">
                <a16:creationId xmlns:a16="http://schemas.microsoft.com/office/drawing/2014/main" xmlns="" id="{CE864656-9964-B84F-8B2F-0E3793AC0F72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798750" y="1965687"/>
            <a:ext cx="959685" cy="95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raphic 37" descr="User">
            <a:extLst>
              <a:ext uri="{FF2B5EF4-FFF2-40B4-BE49-F238E27FC236}">
                <a16:creationId xmlns:a16="http://schemas.microsoft.com/office/drawing/2014/main" xmlns="" id="{78AC40BA-83BA-C746-B197-5E56402D926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72993" y="5801151"/>
            <a:ext cx="914400" cy="9144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49DC1939-0B8E-9243-A332-1398BBE5B88D}"/>
              </a:ext>
            </a:extLst>
          </p:cNvPr>
          <p:cNvCxnSpPr>
            <a:stCxn id="38" idx="3"/>
            <a:endCxn id="13" idx="1"/>
          </p:cNvCxnSpPr>
          <p:nvPr/>
        </p:nvCxnSpPr>
        <p:spPr>
          <a:xfrm flipV="1">
            <a:off x="987393" y="6244266"/>
            <a:ext cx="1386533" cy="14085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88751CC-6981-1644-9880-8D335D112E58}"/>
              </a:ext>
            </a:extLst>
          </p:cNvPr>
          <p:cNvSpPr txBox="1"/>
          <p:nvPr/>
        </p:nvSpPr>
        <p:spPr>
          <a:xfrm>
            <a:off x="187126" y="6586261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Users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C2181CBE-AB6F-0E44-8CBB-D077372DC271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3409935" y="6244266"/>
            <a:ext cx="620432" cy="178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2AECE558-665D-0041-900F-4F65DE840CAE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5066376" y="6246048"/>
            <a:ext cx="399603" cy="8519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A96B307F-E96B-E744-A957-0D4910461C0D}"/>
              </a:ext>
            </a:extLst>
          </p:cNvPr>
          <p:cNvCxnSpPr>
            <a:cxnSpLocks/>
          </p:cNvCxnSpPr>
          <p:nvPr/>
        </p:nvCxnSpPr>
        <p:spPr>
          <a:xfrm>
            <a:off x="6401044" y="6373048"/>
            <a:ext cx="305415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8B3ED281-1B4D-B341-BD27-FE5806D68E6E}"/>
              </a:ext>
            </a:extLst>
          </p:cNvPr>
          <p:cNvCxnSpPr>
            <a:cxnSpLocks/>
          </p:cNvCxnSpPr>
          <p:nvPr/>
        </p:nvCxnSpPr>
        <p:spPr>
          <a:xfrm>
            <a:off x="11265402" y="2639248"/>
            <a:ext cx="305415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C55C7985-1AB5-4642-81FA-8E005DB5EB18}"/>
              </a:ext>
            </a:extLst>
          </p:cNvPr>
          <p:cNvCxnSpPr>
            <a:cxnSpLocks/>
          </p:cNvCxnSpPr>
          <p:nvPr/>
        </p:nvCxnSpPr>
        <p:spPr>
          <a:xfrm flipH="1">
            <a:off x="7666144" y="6373048"/>
            <a:ext cx="268248" cy="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1E4057BA-A8E7-D44D-9C92-422E907A46E0}"/>
              </a:ext>
            </a:extLst>
          </p:cNvPr>
          <p:cNvCxnSpPr>
            <a:cxnSpLocks/>
          </p:cNvCxnSpPr>
          <p:nvPr/>
        </p:nvCxnSpPr>
        <p:spPr>
          <a:xfrm flipH="1">
            <a:off x="12475304" y="2639248"/>
            <a:ext cx="415196" cy="799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520F8EED-D73B-2E45-8E23-93DA6481310F}"/>
              </a:ext>
            </a:extLst>
          </p:cNvPr>
          <p:cNvSpPr/>
          <p:nvPr/>
        </p:nvSpPr>
        <p:spPr>
          <a:xfrm>
            <a:off x="5465979" y="3328550"/>
            <a:ext cx="3428098" cy="17183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Google Shape;662;p35">
            <a:extLst>
              <a:ext uri="{FF2B5EF4-FFF2-40B4-BE49-F238E27FC236}">
                <a16:creationId xmlns:a16="http://schemas.microsoft.com/office/drawing/2014/main" xmlns="" id="{BBABEB89-38A2-A645-8603-2BEE987E5AEE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637549" y="3705439"/>
            <a:ext cx="956530" cy="95652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270702EC-7936-284B-818D-85014EF72D9D}"/>
              </a:ext>
            </a:extLst>
          </p:cNvPr>
          <p:cNvSpPr/>
          <p:nvPr/>
        </p:nvSpPr>
        <p:spPr>
          <a:xfrm>
            <a:off x="7292786" y="3396708"/>
            <a:ext cx="1189217" cy="419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/app1/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xmlns="" id="{CCC832BE-14B3-FB41-BF48-B45D9E96CE6F}"/>
              </a:ext>
            </a:extLst>
          </p:cNvPr>
          <p:cNvCxnSpPr>
            <a:endCxn id="68" idx="2"/>
          </p:cNvCxnSpPr>
          <p:nvPr/>
        </p:nvCxnSpPr>
        <p:spPr>
          <a:xfrm rot="16200000" flipV="1">
            <a:off x="6115770" y="4662003"/>
            <a:ext cx="1064302" cy="1064214"/>
          </a:xfrm>
          <a:prstGeom prst="bentConnector3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6873460A-4D84-D74A-9AFF-F142485572EA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 flipV="1">
            <a:off x="6594079" y="3606258"/>
            <a:ext cx="698707" cy="57744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xmlns="" id="{F2DD13A2-1DE0-4945-B354-6F73F0BC8D3F}"/>
              </a:ext>
            </a:extLst>
          </p:cNvPr>
          <p:cNvCxnSpPr>
            <a:cxnSpLocks/>
            <a:stCxn id="69" idx="3"/>
            <a:endCxn id="24" idx="1"/>
          </p:cNvCxnSpPr>
          <p:nvPr/>
        </p:nvCxnSpPr>
        <p:spPr>
          <a:xfrm flipV="1">
            <a:off x="8482003" y="2493928"/>
            <a:ext cx="1848334" cy="1112330"/>
          </a:xfrm>
          <a:prstGeom prst="bentConnector3">
            <a:avLst>
              <a:gd name="adj1" fmla="val 34884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E5F14F46-C34B-F349-B40A-BF84FF7278C2}"/>
              </a:ext>
            </a:extLst>
          </p:cNvPr>
          <p:cNvSpPr txBox="1"/>
          <p:nvPr/>
        </p:nvSpPr>
        <p:spPr>
          <a:xfrm>
            <a:off x="6170748" y="6724521"/>
            <a:ext cx="22047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Ingress Controller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0CE9F1A6-3DE0-6847-8E22-C54F5B803AC5}"/>
              </a:ext>
            </a:extLst>
          </p:cNvPr>
          <p:cNvSpPr txBox="1"/>
          <p:nvPr/>
        </p:nvSpPr>
        <p:spPr>
          <a:xfrm>
            <a:off x="6326250" y="4695896"/>
            <a:ext cx="18779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Ingress Service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01F786DC-3866-E445-8C8F-D184FE70E24A}"/>
              </a:ext>
            </a:extLst>
          </p:cNvPr>
          <p:cNvSpPr txBox="1"/>
          <p:nvPr/>
        </p:nvSpPr>
        <p:spPr>
          <a:xfrm>
            <a:off x="11337244" y="2991221"/>
            <a:ext cx="14965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Nginx App1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9B6B505B-D44F-6F4A-9DD2-D7F714206C45}"/>
              </a:ext>
            </a:extLst>
          </p:cNvPr>
          <p:cNvSpPr/>
          <p:nvPr/>
        </p:nvSpPr>
        <p:spPr>
          <a:xfrm>
            <a:off x="10349742" y="3551583"/>
            <a:ext cx="3428098" cy="17183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oogle Shape;660;p35">
            <a:extLst>
              <a:ext uri="{FF2B5EF4-FFF2-40B4-BE49-F238E27FC236}">
                <a16:creationId xmlns:a16="http://schemas.microsoft.com/office/drawing/2014/main" xmlns="" id="{3E177A59-7F7F-3C41-A536-861D8600D63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349742" y="3917690"/>
            <a:ext cx="956530" cy="95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637;p35">
            <a:extLst>
              <a:ext uri="{FF2B5EF4-FFF2-40B4-BE49-F238E27FC236}">
                <a16:creationId xmlns:a16="http://schemas.microsoft.com/office/drawing/2014/main" xmlns="" id="{3A880BE0-8E90-7E4B-B67A-645599580509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590222" y="3905873"/>
            <a:ext cx="959685" cy="95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638;p35">
            <a:extLst>
              <a:ext uri="{FF2B5EF4-FFF2-40B4-BE49-F238E27FC236}">
                <a16:creationId xmlns:a16="http://schemas.microsoft.com/office/drawing/2014/main" xmlns="" id="{C9265F15-4048-4545-B26B-749C1B41BA6A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818155" y="3867709"/>
            <a:ext cx="959685" cy="959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005115BF-FFFE-DE40-8FE2-7DFFBFD58049}"/>
              </a:ext>
            </a:extLst>
          </p:cNvPr>
          <p:cNvCxnSpPr>
            <a:cxnSpLocks/>
          </p:cNvCxnSpPr>
          <p:nvPr/>
        </p:nvCxnSpPr>
        <p:spPr>
          <a:xfrm>
            <a:off x="11284807" y="4541270"/>
            <a:ext cx="305415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F254576C-AB66-4844-9BE9-1A2145950E35}"/>
              </a:ext>
            </a:extLst>
          </p:cNvPr>
          <p:cNvCxnSpPr>
            <a:cxnSpLocks/>
          </p:cNvCxnSpPr>
          <p:nvPr/>
        </p:nvCxnSpPr>
        <p:spPr>
          <a:xfrm flipH="1">
            <a:off x="12494709" y="4541270"/>
            <a:ext cx="415196" cy="799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BCB98C7-7632-1D4C-B5A9-D8C3423B1238}"/>
              </a:ext>
            </a:extLst>
          </p:cNvPr>
          <p:cNvSpPr txBox="1"/>
          <p:nvPr/>
        </p:nvSpPr>
        <p:spPr>
          <a:xfrm>
            <a:off x="11356649" y="4893243"/>
            <a:ext cx="14965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Nginx App2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9E7A475C-4B92-3644-8974-797678068DDA}"/>
              </a:ext>
            </a:extLst>
          </p:cNvPr>
          <p:cNvSpPr/>
          <p:nvPr/>
        </p:nvSpPr>
        <p:spPr>
          <a:xfrm>
            <a:off x="10330337" y="5486414"/>
            <a:ext cx="3428098" cy="17183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Google Shape;660;p35">
            <a:extLst>
              <a:ext uri="{FF2B5EF4-FFF2-40B4-BE49-F238E27FC236}">
                <a16:creationId xmlns:a16="http://schemas.microsoft.com/office/drawing/2014/main" xmlns="" id="{139B4F43-C2C5-4741-AADE-5ABA5B12367B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330337" y="5852521"/>
            <a:ext cx="956530" cy="95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637;p35">
            <a:extLst>
              <a:ext uri="{FF2B5EF4-FFF2-40B4-BE49-F238E27FC236}">
                <a16:creationId xmlns:a16="http://schemas.microsoft.com/office/drawing/2014/main" xmlns="" id="{CC57E743-19F2-3C41-AA19-93BBC2C1CCCB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570817" y="5840704"/>
            <a:ext cx="959685" cy="95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638;p35">
            <a:extLst>
              <a:ext uri="{FF2B5EF4-FFF2-40B4-BE49-F238E27FC236}">
                <a16:creationId xmlns:a16="http://schemas.microsoft.com/office/drawing/2014/main" xmlns="" id="{24E91034-C1D8-424C-8159-3DDCCE0CFBD8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798750" y="5802540"/>
            <a:ext cx="959685" cy="959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48AFDC14-4432-3946-BAD6-E6239676E0F6}"/>
              </a:ext>
            </a:extLst>
          </p:cNvPr>
          <p:cNvCxnSpPr>
            <a:cxnSpLocks/>
          </p:cNvCxnSpPr>
          <p:nvPr/>
        </p:nvCxnSpPr>
        <p:spPr>
          <a:xfrm>
            <a:off x="11265402" y="6476101"/>
            <a:ext cx="305415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4166F4DD-4CB1-4646-94DF-E0C797B9A69D}"/>
              </a:ext>
            </a:extLst>
          </p:cNvPr>
          <p:cNvCxnSpPr>
            <a:cxnSpLocks/>
          </p:cNvCxnSpPr>
          <p:nvPr/>
        </p:nvCxnSpPr>
        <p:spPr>
          <a:xfrm flipH="1">
            <a:off x="12475304" y="6476101"/>
            <a:ext cx="415196" cy="799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29E267F9-15F9-BC4E-9123-6AB55975F24B}"/>
              </a:ext>
            </a:extLst>
          </p:cNvPr>
          <p:cNvSpPr txBox="1"/>
          <p:nvPr/>
        </p:nvSpPr>
        <p:spPr>
          <a:xfrm>
            <a:off x="11059072" y="6852636"/>
            <a:ext cx="24447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Usermgmt</a:t>
            </a:r>
            <a:r>
              <a:rPr lang="en-US" dirty="0"/>
              <a:t> WebApp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0C9DF95B-452B-5549-A3AE-B7F3155AA361}"/>
              </a:ext>
            </a:extLst>
          </p:cNvPr>
          <p:cNvSpPr/>
          <p:nvPr/>
        </p:nvSpPr>
        <p:spPr>
          <a:xfrm>
            <a:off x="7292786" y="3892355"/>
            <a:ext cx="1189217" cy="419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/app2/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F560465E-582C-D94E-9EC3-DB094BA2DF59}"/>
              </a:ext>
            </a:extLst>
          </p:cNvPr>
          <p:cNvSpPr/>
          <p:nvPr/>
        </p:nvSpPr>
        <p:spPr>
          <a:xfrm>
            <a:off x="7292786" y="4375896"/>
            <a:ext cx="1189217" cy="419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xmlns="" id="{731664FB-925A-784F-9449-38ECC90AD55E}"/>
              </a:ext>
            </a:extLst>
          </p:cNvPr>
          <p:cNvCxnSpPr>
            <a:stCxn id="73" idx="3"/>
            <a:endCxn id="44" idx="1"/>
          </p:cNvCxnSpPr>
          <p:nvPr/>
        </p:nvCxnSpPr>
        <p:spPr>
          <a:xfrm>
            <a:off x="8482003" y="4101905"/>
            <a:ext cx="1867739" cy="294045"/>
          </a:xfrm>
          <a:prstGeom prst="bentConnector3">
            <a:avLst>
              <a:gd name="adj1" fmla="val 37081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xmlns="" id="{C816C219-3090-9447-93E4-5F4F18001CCE}"/>
              </a:ext>
            </a:extLst>
          </p:cNvPr>
          <p:cNvCxnSpPr>
            <a:stCxn id="75" idx="3"/>
            <a:endCxn id="52" idx="1"/>
          </p:cNvCxnSpPr>
          <p:nvPr/>
        </p:nvCxnSpPr>
        <p:spPr>
          <a:xfrm>
            <a:off x="8482003" y="4585446"/>
            <a:ext cx="1848334" cy="1745335"/>
          </a:xfrm>
          <a:prstGeom prst="bentConnector3">
            <a:avLst>
              <a:gd name="adj1" fmla="val 35571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89843ADD-CA3E-E041-BB6E-77D39CB8624A}"/>
              </a:ext>
            </a:extLst>
          </p:cNvPr>
          <p:cNvCxnSpPr>
            <a:stCxn id="68" idx="3"/>
            <a:endCxn id="73" idx="1"/>
          </p:cNvCxnSpPr>
          <p:nvPr/>
        </p:nvCxnSpPr>
        <p:spPr>
          <a:xfrm flipV="1">
            <a:off x="6594079" y="4101905"/>
            <a:ext cx="698707" cy="8179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929406F4-0A4F-3046-AF78-6A9D39FC8673}"/>
              </a:ext>
            </a:extLst>
          </p:cNvPr>
          <p:cNvCxnSpPr>
            <a:cxnSpLocks/>
            <a:stCxn id="68" idx="3"/>
            <a:endCxn id="75" idx="1"/>
          </p:cNvCxnSpPr>
          <p:nvPr/>
        </p:nvCxnSpPr>
        <p:spPr>
          <a:xfrm>
            <a:off x="6594079" y="4183699"/>
            <a:ext cx="698707" cy="40174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85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0661FEB-6CB2-C34B-8F9F-F24F146AC3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53FD9F7-8FC4-C447-B97D-8DBACDD4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17" y="-212012"/>
            <a:ext cx="12618720" cy="1188851"/>
          </a:xfrm>
        </p:spPr>
        <p:txBody>
          <a:bodyPr/>
          <a:lstStyle/>
          <a:p>
            <a:r>
              <a:rPr lang="en-US" dirty="0"/>
              <a:t>Delegate Domain to Azure DNS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F62AA2C-9CCF-814F-A394-4FA3B2FA6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1182" y="1645083"/>
            <a:ext cx="1231565" cy="12315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D4CECE5-90A6-F347-BAB2-B5AFD196B61A}"/>
              </a:ext>
            </a:extLst>
          </p:cNvPr>
          <p:cNvSpPr/>
          <p:nvPr/>
        </p:nvSpPr>
        <p:spPr>
          <a:xfrm>
            <a:off x="427070" y="1089214"/>
            <a:ext cx="4615577" cy="24877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B1CB40D5-2ECC-9344-9451-03AF11979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27070" y="1089214"/>
            <a:ext cx="330200" cy="33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479F2AF-0162-164D-84C5-CB0481FC9DB5}"/>
              </a:ext>
            </a:extLst>
          </p:cNvPr>
          <p:cNvSpPr txBox="1"/>
          <p:nvPr/>
        </p:nvSpPr>
        <p:spPr>
          <a:xfrm>
            <a:off x="427070" y="3008081"/>
            <a:ext cx="18081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Route53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479DC92-3153-0741-8B2F-7FA0684A7CCC}"/>
              </a:ext>
            </a:extLst>
          </p:cNvPr>
          <p:cNvSpPr/>
          <p:nvPr/>
        </p:nvSpPr>
        <p:spPr>
          <a:xfrm>
            <a:off x="2146859" y="1976909"/>
            <a:ext cx="2709478" cy="4736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kubeoncloud.com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BB18389-E080-084B-B080-CB133021EC3F}"/>
              </a:ext>
            </a:extLst>
          </p:cNvPr>
          <p:cNvSpPr txBox="1"/>
          <p:nvPr/>
        </p:nvSpPr>
        <p:spPr>
          <a:xfrm>
            <a:off x="1784194" y="1151705"/>
            <a:ext cx="21569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Registrar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42D8C1D-A370-3046-982D-02372B56C23B}"/>
              </a:ext>
            </a:extLst>
          </p:cNvPr>
          <p:cNvSpPr/>
          <p:nvPr/>
        </p:nvSpPr>
        <p:spPr>
          <a:xfrm>
            <a:off x="7933765" y="1089214"/>
            <a:ext cx="5895884" cy="2487706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2ADBA29-8370-1A4D-A607-23B7E89CC4A4}"/>
              </a:ext>
            </a:extLst>
          </p:cNvPr>
          <p:cNvSpPr txBox="1"/>
          <p:nvPr/>
        </p:nvSpPr>
        <p:spPr>
          <a:xfrm>
            <a:off x="8032725" y="1044895"/>
            <a:ext cx="1730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Cloud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8A47F6DF-7BEC-3144-AB57-BD28CF845A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259155" y="1582591"/>
            <a:ext cx="1504200" cy="1504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6B4B46C-BA72-8846-9AF0-F3542722C68B}"/>
              </a:ext>
            </a:extLst>
          </p:cNvPr>
          <p:cNvSpPr txBox="1"/>
          <p:nvPr/>
        </p:nvSpPr>
        <p:spPr>
          <a:xfrm>
            <a:off x="8259155" y="3067311"/>
            <a:ext cx="21312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DNS Zones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053C609-11CC-EA4A-AC88-B2AFABDD8174}"/>
              </a:ext>
            </a:extLst>
          </p:cNvPr>
          <p:cNvSpPr/>
          <p:nvPr/>
        </p:nvSpPr>
        <p:spPr>
          <a:xfrm>
            <a:off x="10555753" y="2039125"/>
            <a:ext cx="2709478" cy="4736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kubeoncloud.com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41308A5-E750-FC46-8452-BEC4EDC9AB79}"/>
              </a:ext>
            </a:extLst>
          </p:cNvPr>
          <p:cNvSpPr txBox="1"/>
          <p:nvPr/>
        </p:nvSpPr>
        <p:spPr>
          <a:xfrm>
            <a:off x="10175808" y="1133282"/>
            <a:ext cx="14117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DNZ Zones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C5B583D-F68C-094D-BA46-D17A60A7A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9007" y="4206048"/>
            <a:ext cx="8463574" cy="3357566"/>
          </a:xfrm>
          <a:prstGeom prst="rect">
            <a:avLst/>
          </a:prstGeom>
        </p:spPr>
      </p:pic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xmlns="" id="{C4F4DF47-2089-6C4E-9F77-3BB8FE213D66}"/>
              </a:ext>
            </a:extLst>
          </p:cNvPr>
          <p:cNvCxnSpPr>
            <a:stCxn id="15" idx="2"/>
            <a:endCxn id="17" idx="3"/>
          </p:cNvCxnSpPr>
          <p:nvPr/>
        </p:nvCxnSpPr>
        <p:spPr>
          <a:xfrm rot="5400000">
            <a:off x="9830523" y="3804862"/>
            <a:ext cx="3372028" cy="78791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23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9826CD7-5501-0847-AF6B-577EAE0A7B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297FC0C-19FC-6B4B-84AB-24B0A8046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752" y="491484"/>
            <a:ext cx="2368644" cy="1533789"/>
          </a:xfrm>
        </p:spPr>
        <p:txBody>
          <a:bodyPr>
            <a:noAutofit/>
          </a:bodyPr>
          <a:lstStyle/>
          <a:p>
            <a:r>
              <a:rPr lang="en-US" sz="3000" dirty="0"/>
              <a:t>Azure AKS   </a:t>
            </a:r>
            <a:br>
              <a:rPr lang="en-US" sz="3000" dirty="0"/>
            </a:br>
            <a:r>
              <a:rPr lang="en-US" sz="3000" dirty="0">
                <a:solidFill>
                  <a:srgbClr val="0070C0"/>
                </a:solidFill>
              </a:rPr>
              <a:t>Nginx Ingress  </a:t>
            </a:r>
            <a:br>
              <a:rPr lang="en-US" sz="3000" dirty="0">
                <a:solidFill>
                  <a:srgbClr val="0070C0"/>
                </a:solidFill>
              </a:rPr>
            </a:br>
            <a:r>
              <a:rPr lang="en-US" sz="3000" dirty="0">
                <a:solidFill>
                  <a:srgbClr val="00B050"/>
                </a:solidFill>
              </a:rPr>
              <a:t>Hostname based Routing</a:t>
            </a:r>
            <a:br>
              <a:rPr lang="en-US" sz="3000" dirty="0">
                <a:solidFill>
                  <a:srgbClr val="00B050"/>
                </a:solidFill>
              </a:rPr>
            </a:br>
            <a:r>
              <a:rPr lang="en-US" sz="3000" dirty="0">
                <a:solidFill>
                  <a:srgbClr val="C00000"/>
                </a:solidFill>
              </a:rPr>
              <a:t>External DNS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73392CA-3801-1A40-A789-F01C82EDE2ED}"/>
              </a:ext>
            </a:extLst>
          </p:cNvPr>
          <p:cNvSpPr/>
          <p:nvPr/>
        </p:nvSpPr>
        <p:spPr>
          <a:xfrm>
            <a:off x="2171700" y="78413"/>
            <a:ext cx="12065000" cy="7478087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19A803-5AEB-0741-AB8C-334BE629912E}"/>
              </a:ext>
            </a:extLst>
          </p:cNvPr>
          <p:cNvSpPr txBox="1"/>
          <p:nvPr/>
        </p:nvSpPr>
        <p:spPr>
          <a:xfrm>
            <a:off x="2196701" y="75553"/>
            <a:ext cx="8416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5896354-820D-714D-BF9D-A19789849DC1}"/>
              </a:ext>
            </a:extLst>
          </p:cNvPr>
          <p:cNvSpPr/>
          <p:nvPr/>
        </p:nvSpPr>
        <p:spPr>
          <a:xfrm>
            <a:off x="5245100" y="290997"/>
            <a:ext cx="8763000" cy="7024204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3ADAB57-6029-1647-B433-64E016BD7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322159" y="390632"/>
            <a:ext cx="597357" cy="5973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E02B365-5C8A-1245-9867-5B141313E383}"/>
              </a:ext>
            </a:extLst>
          </p:cNvPr>
          <p:cNvSpPr txBox="1"/>
          <p:nvPr/>
        </p:nvSpPr>
        <p:spPr>
          <a:xfrm>
            <a:off x="5919516" y="445799"/>
            <a:ext cx="2206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AKS Cluster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1AA1B307-9A22-5C49-9E9A-FD8A1B9E2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30367" y="5728043"/>
            <a:ext cx="1036009" cy="103600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D72AC1DC-BEEB-C644-B48B-5E8E174A53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373926" y="5726261"/>
            <a:ext cx="1036009" cy="10360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1CB11EC-8DF7-E542-BDA9-ACD664875F3C}"/>
              </a:ext>
            </a:extLst>
          </p:cNvPr>
          <p:cNvSpPr txBox="1"/>
          <p:nvPr/>
        </p:nvSpPr>
        <p:spPr>
          <a:xfrm>
            <a:off x="2310838" y="6703157"/>
            <a:ext cx="1179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Public IP</a:t>
            </a:r>
          </a:p>
          <a:p>
            <a:r>
              <a:rPr lang="en-US" sz="1800" dirty="0"/>
              <a:t>for Ingress</a:t>
            </a:r>
          </a:p>
          <a:p>
            <a:r>
              <a:rPr lang="en-US" sz="1800" dirty="0"/>
              <a:t>Controller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04868FF-9A9C-BD43-9F19-C3EA26273C39}"/>
              </a:ext>
            </a:extLst>
          </p:cNvPr>
          <p:cNvSpPr txBox="1"/>
          <p:nvPr/>
        </p:nvSpPr>
        <p:spPr>
          <a:xfrm>
            <a:off x="3741162" y="6843472"/>
            <a:ext cx="1503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AKS </a:t>
            </a:r>
          </a:p>
          <a:p>
            <a:pPr algn="ctr"/>
            <a:r>
              <a:rPr lang="en-US" sz="1800" dirty="0"/>
              <a:t>Load Balancer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81FFEF3-9B8C-D14A-A426-89FCE4EE780B}"/>
              </a:ext>
            </a:extLst>
          </p:cNvPr>
          <p:cNvSpPr/>
          <p:nvPr/>
        </p:nvSpPr>
        <p:spPr>
          <a:xfrm>
            <a:off x="5465979" y="5688292"/>
            <a:ext cx="3428098" cy="13788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Google Shape;660;p35">
            <a:extLst>
              <a:ext uri="{FF2B5EF4-FFF2-40B4-BE49-F238E27FC236}">
                <a16:creationId xmlns:a16="http://schemas.microsoft.com/office/drawing/2014/main" xmlns="" id="{9275D5BE-76C5-1349-AC6C-D2B5262A0C5D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65979" y="5776307"/>
            <a:ext cx="956530" cy="95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637;p35">
            <a:extLst>
              <a:ext uri="{FF2B5EF4-FFF2-40B4-BE49-F238E27FC236}">
                <a16:creationId xmlns:a16="http://schemas.microsoft.com/office/drawing/2014/main" xmlns="" id="{D760EE02-2711-EC45-AAA3-0C1EE868EA5D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06459" y="5764490"/>
            <a:ext cx="959685" cy="95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638;p35">
            <a:extLst>
              <a:ext uri="{FF2B5EF4-FFF2-40B4-BE49-F238E27FC236}">
                <a16:creationId xmlns:a16="http://schemas.microsoft.com/office/drawing/2014/main" xmlns="" id="{989F395E-BCF9-424B-9CEE-DFD575FBFDC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34392" y="5726326"/>
            <a:ext cx="959685" cy="95968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F423340-386B-4348-A418-1C10CFC3BD6B}"/>
              </a:ext>
            </a:extLst>
          </p:cNvPr>
          <p:cNvSpPr/>
          <p:nvPr/>
        </p:nvSpPr>
        <p:spPr>
          <a:xfrm>
            <a:off x="10330337" y="1649561"/>
            <a:ext cx="3428098" cy="17183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oogle Shape;660;p35">
            <a:extLst>
              <a:ext uri="{FF2B5EF4-FFF2-40B4-BE49-F238E27FC236}">
                <a16:creationId xmlns:a16="http://schemas.microsoft.com/office/drawing/2014/main" xmlns="" id="{6D182BDB-D95E-4C43-866F-08FBC1A36BC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330337" y="2015668"/>
            <a:ext cx="956530" cy="95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637;p35">
            <a:extLst>
              <a:ext uri="{FF2B5EF4-FFF2-40B4-BE49-F238E27FC236}">
                <a16:creationId xmlns:a16="http://schemas.microsoft.com/office/drawing/2014/main" xmlns="" id="{B9A6B755-FEB4-A04E-A0F1-F23C0911745C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570817" y="2003851"/>
            <a:ext cx="959685" cy="95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638;p35">
            <a:extLst>
              <a:ext uri="{FF2B5EF4-FFF2-40B4-BE49-F238E27FC236}">
                <a16:creationId xmlns:a16="http://schemas.microsoft.com/office/drawing/2014/main" xmlns="" id="{CE864656-9964-B84F-8B2F-0E3793AC0F72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798750" y="1965687"/>
            <a:ext cx="959685" cy="95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raphic 37" descr="User">
            <a:extLst>
              <a:ext uri="{FF2B5EF4-FFF2-40B4-BE49-F238E27FC236}">
                <a16:creationId xmlns:a16="http://schemas.microsoft.com/office/drawing/2014/main" xmlns="" id="{78AC40BA-83BA-C746-B197-5E56402D926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72993" y="5801151"/>
            <a:ext cx="914400" cy="9144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49DC1939-0B8E-9243-A332-1398BBE5B88D}"/>
              </a:ext>
            </a:extLst>
          </p:cNvPr>
          <p:cNvCxnSpPr>
            <a:stCxn id="38" idx="3"/>
            <a:endCxn id="13" idx="1"/>
          </p:cNvCxnSpPr>
          <p:nvPr/>
        </p:nvCxnSpPr>
        <p:spPr>
          <a:xfrm flipV="1">
            <a:off x="987393" y="6244266"/>
            <a:ext cx="1386533" cy="14085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88751CC-6981-1644-9880-8D335D112E58}"/>
              </a:ext>
            </a:extLst>
          </p:cNvPr>
          <p:cNvSpPr txBox="1"/>
          <p:nvPr/>
        </p:nvSpPr>
        <p:spPr>
          <a:xfrm>
            <a:off x="187126" y="6586261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Users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C2181CBE-AB6F-0E44-8CBB-D077372DC271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3409935" y="6244266"/>
            <a:ext cx="620432" cy="178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2AECE558-665D-0041-900F-4F65DE840CAE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5066376" y="6246048"/>
            <a:ext cx="399603" cy="8519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A96B307F-E96B-E744-A957-0D4910461C0D}"/>
              </a:ext>
            </a:extLst>
          </p:cNvPr>
          <p:cNvCxnSpPr>
            <a:cxnSpLocks/>
          </p:cNvCxnSpPr>
          <p:nvPr/>
        </p:nvCxnSpPr>
        <p:spPr>
          <a:xfrm>
            <a:off x="6401044" y="6373048"/>
            <a:ext cx="305415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8B3ED281-1B4D-B341-BD27-FE5806D68E6E}"/>
              </a:ext>
            </a:extLst>
          </p:cNvPr>
          <p:cNvCxnSpPr>
            <a:cxnSpLocks/>
          </p:cNvCxnSpPr>
          <p:nvPr/>
        </p:nvCxnSpPr>
        <p:spPr>
          <a:xfrm>
            <a:off x="11265402" y="2639248"/>
            <a:ext cx="305415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C55C7985-1AB5-4642-81FA-8E005DB5EB18}"/>
              </a:ext>
            </a:extLst>
          </p:cNvPr>
          <p:cNvCxnSpPr>
            <a:cxnSpLocks/>
          </p:cNvCxnSpPr>
          <p:nvPr/>
        </p:nvCxnSpPr>
        <p:spPr>
          <a:xfrm flipH="1">
            <a:off x="7666144" y="6373048"/>
            <a:ext cx="268248" cy="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1E4057BA-A8E7-D44D-9C92-422E907A46E0}"/>
              </a:ext>
            </a:extLst>
          </p:cNvPr>
          <p:cNvCxnSpPr>
            <a:cxnSpLocks/>
          </p:cNvCxnSpPr>
          <p:nvPr/>
        </p:nvCxnSpPr>
        <p:spPr>
          <a:xfrm flipH="1">
            <a:off x="12475304" y="2639248"/>
            <a:ext cx="415196" cy="799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520F8EED-D73B-2E45-8E23-93DA6481310F}"/>
              </a:ext>
            </a:extLst>
          </p:cNvPr>
          <p:cNvSpPr/>
          <p:nvPr/>
        </p:nvSpPr>
        <p:spPr>
          <a:xfrm>
            <a:off x="5465978" y="3849250"/>
            <a:ext cx="4173321" cy="17183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Google Shape;662;p35">
            <a:extLst>
              <a:ext uri="{FF2B5EF4-FFF2-40B4-BE49-F238E27FC236}">
                <a16:creationId xmlns:a16="http://schemas.microsoft.com/office/drawing/2014/main" xmlns="" id="{BBABEB89-38A2-A645-8603-2BEE987E5AEE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489583" y="4229181"/>
            <a:ext cx="956530" cy="95652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270702EC-7936-284B-818D-85014EF72D9D}"/>
              </a:ext>
            </a:extLst>
          </p:cNvPr>
          <p:cNvSpPr/>
          <p:nvPr/>
        </p:nvSpPr>
        <p:spPr>
          <a:xfrm>
            <a:off x="7004799" y="3925393"/>
            <a:ext cx="2501656" cy="419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eapp1.kubeoncloud.com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xmlns="" id="{CCC832BE-14B3-FB41-BF48-B45D9E96CE6F}"/>
              </a:ext>
            </a:extLst>
          </p:cNvPr>
          <p:cNvCxnSpPr>
            <a:cxnSpLocks/>
            <a:stCxn id="18" idx="0"/>
            <a:endCxn id="68" idx="2"/>
          </p:cNvCxnSpPr>
          <p:nvPr/>
        </p:nvCxnSpPr>
        <p:spPr>
          <a:xfrm rot="16200000" flipV="1">
            <a:off x="6287681" y="4865869"/>
            <a:ext cx="578789" cy="1218454"/>
          </a:xfrm>
          <a:prstGeom prst="bentConnector3">
            <a:avLst>
              <a:gd name="adj1" fmla="val 25863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6873460A-4D84-D74A-9AFF-F142485572EA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 flipV="1">
            <a:off x="6446113" y="4134943"/>
            <a:ext cx="558686" cy="57249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xmlns="" id="{F2DD13A2-1DE0-4945-B354-6F73F0BC8D3F}"/>
              </a:ext>
            </a:extLst>
          </p:cNvPr>
          <p:cNvCxnSpPr>
            <a:cxnSpLocks/>
            <a:stCxn id="69" idx="3"/>
            <a:endCxn id="24" idx="1"/>
          </p:cNvCxnSpPr>
          <p:nvPr/>
        </p:nvCxnSpPr>
        <p:spPr>
          <a:xfrm flipV="1">
            <a:off x="9506455" y="2493928"/>
            <a:ext cx="823882" cy="1641015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E5F14F46-C34B-F349-B40A-BF84FF7278C2}"/>
              </a:ext>
            </a:extLst>
          </p:cNvPr>
          <p:cNvSpPr txBox="1"/>
          <p:nvPr/>
        </p:nvSpPr>
        <p:spPr>
          <a:xfrm>
            <a:off x="6157097" y="6636250"/>
            <a:ext cx="22047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Ingress Controller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0CE9F1A6-3DE0-6847-8E22-C54F5B803AC5}"/>
              </a:ext>
            </a:extLst>
          </p:cNvPr>
          <p:cNvSpPr txBox="1"/>
          <p:nvPr/>
        </p:nvSpPr>
        <p:spPr>
          <a:xfrm>
            <a:off x="6326250" y="5216596"/>
            <a:ext cx="18779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Ingress Service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01F786DC-3866-E445-8C8F-D184FE70E24A}"/>
              </a:ext>
            </a:extLst>
          </p:cNvPr>
          <p:cNvSpPr txBox="1"/>
          <p:nvPr/>
        </p:nvSpPr>
        <p:spPr>
          <a:xfrm>
            <a:off x="11337244" y="2991221"/>
            <a:ext cx="14965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Nginx App1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039339B3-9F5B-0D4F-AF4D-7DE0B6756A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547662" y="1163009"/>
            <a:ext cx="893820" cy="89382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AF716CA-79B8-3644-8E54-9A57CDD7F0E8}"/>
              </a:ext>
            </a:extLst>
          </p:cNvPr>
          <p:cNvSpPr/>
          <p:nvPr/>
        </p:nvSpPr>
        <p:spPr>
          <a:xfrm>
            <a:off x="5472988" y="2418705"/>
            <a:ext cx="3428098" cy="13230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6" name="Google Shape;660;p35">
            <a:extLst>
              <a:ext uri="{FF2B5EF4-FFF2-40B4-BE49-F238E27FC236}">
                <a16:creationId xmlns:a16="http://schemas.microsoft.com/office/drawing/2014/main" xmlns="" id="{6F401C3B-6E15-8148-92AD-1443F3B7944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79621" y="2523604"/>
            <a:ext cx="956530" cy="95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637;p35">
            <a:extLst>
              <a:ext uri="{FF2B5EF4-FFF2-40B4-BE49-F238E27FC236}">
                <a16:creationId xmlns:a16="http://schemas.microsoft.com/office/drawing/2014/main" xmlns="" id="{0D1E302A-0258-0B4C-96D9-3E60A13C007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20101" y="2511787"/>
            <a:ext cx="959685" cy="95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638;p35">
            <a:extLst>
              <a:ext uri="{FF2B5EF4-FFF2-40B4-BE49-F238E27FC236}">
                <a16:creationId xmlns:a16="http://schemas.microsoft.com/office/drawing/2014/main" xmlns="" id="{5F418274-E6C6-134D-AE59-880C9C479101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48034" y="2473623"/>
            <a:ext cx="959685" cy="959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B82D7113-F640-2547-8E5F-F4DCF3A1D942}"/>
              </a:ext>
            </a:extLst>
          </p:cNvPr>
          <p:cNvCxnSpPr>
            <a:cxnSpLocks/>
          </p:cNvCxnSpPr>
          <p:nvPr/>
        </p:nvCxnSpPr>
        <p:spPr>
          <a:xfrm>
            <a:off x="6414686" y="3120345"/>
            <a:ext cx="305415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DA9CD224-0768-CF41-99E1-E7D97F1984F7}"/>
              </a:ext>
            </a:extLst>
          </p:cNvPr>
          <p:cNvCxnSpPr>
            <a:cxnSpLocks/>
          </p:cNvCxnSpPr>
          <p:nvPr/>
        </p:nvCxnSpPr>
        <p:spPr>
          <a:xfrm flipH="1">
            <a:off x="7679786" y="3120345"/>
            <a:ext cx="268248" cy="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C146548C-056C-AD4C-B6B2-0D19BB113314}"/>
              </a:ext>
            </a:extLst>
          </p:cNvPr>
          <p:cNvSpPr txBox="1"/>
          <p:nvPr/>
        </p:nvSpPr>
        <p:spPr>
          <a:xfrm>
            <a:off x="6308593" y="3360801"/>
            <a:ext cx="16716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 DNS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653802D8-C022-574C-AC55-9670929695AD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5936228" y="3480124"/>
            <a:ext cx="21658" cy="89291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xmlns="" id="{DCBFCC7A-5BE5-864D-9CF8-F64C95853E3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4030367" y="1135211"/>
            <a:ext cx="723900" cy="9525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xmlns="" id="{666BDBF9-6849-FD4D-B040-EE89B12DF03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5601407" y="1149187"/>
            <a:ext cx="922532" cy="922532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B7646655-EF7F-2E46-A5B5-092970E70660}"/>
              </a:ext>
            </a:extLst>
          </p:cNvPr>
          <p:cNvSpPr txBox="1"/>
          <p:nvPr/>
        </p:nvSpPr>
        <p:spPr>
          <a:xfrm>
            <a:off x="2603546" y="2113111"/>
            <a:ext cx="737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DNS </a:t>
            </a:r>
          </a:p>
          <a:p>
            <a:pPr algn="ctr"/>
            <a:r>
              <a:rPr lang="en-US" sz="1800" dirty="0"/>
              <a:t>Zones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38B7F971-1D7D-3A42-B989-841566AC37DE}"/>
              </a:ext>
            </a:extLst>
          </p:cNvPr>
          <p:cNvSpPr txBox="1"/>
          <p:nvPr/>
        </p:nvSpPr>
        <p:spPr>
          <a:xfrm>
            <a:off x="3773085" y="2087711"/>
            <a:ext cx="1069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Managed</a:t>
            </a:r>
          </a:p>
          <a:p>
            <a:pPr algn="ctr"/>
            <a:r>
              <a:rPr lang="en-US" sz="1800" dirty="0"/>
              <a:t>Service </a:t>
            </a:r>
          </a:p>
          <a:p>
            <a:pPr algn="ctr"/>
            <a:r>
              <a:rPr lang="en-US" sz="1800" dirty="0"/>
              <a:t>Identity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703D8CB-FF0D-704D-B4FF-308EC3A28F9B}"/>
              </a:ext>
            </a:extLst>
          </p:cNvPr>
          <p:cNvSpPr txBox="1"/>
          <p:nvPr/>
        </p:nvSpPr>
        <p:spPr>
          <a:xfrm>
            <a:off x="5455403" y="1901805"/>
            <a:ext cx="1510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Virtual Machine</a:t>
            </a:r>
          </a:p>
          <a:p>
            <a:pPr algn="ctr"/>
            <a:r>
              <a:rPr lang="en-US" sz="1600" dirty="0"/>
              <a:t>Scale Sets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xmlns="" id="{DDB76BF5-4FB2-E64A-98DF-7C0947B41D56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 flipV="1">
            <a:off x="4754267" y="1610453"/>
            <a:ext cx="847140" cy="100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xmlns="" id="{29AB764D-D0DB-254B-8D07-71A3767F0271}"/>
              </a:ext>
            </a:extLst>
          </p:cNvPr>
          <p:cNvCxnSpPr>
            <a:cxnSpLocks/>
            <a:stCxn id="34" idx="1"/>
            <a:endCxn id="10" idx="3"/>
          </p:cNvCxnSpPr>
          <p:nvPr/>
        </p:nvCxnSpPr>
        <p:spPr>
          <a:xfrm flipH="1" flipV="1">
            <a:off x="3441482" y="1609919"/>
            <a:ext cx="588885" cy="154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xmlns="" id="{8F1A17AD-616D-EB43-A585-3B6C2B4145DE}"/>
              </a:ext>
            </a:extLst>
          </p:cNvPr>
          <p:cNvCxnSpPr>
            <a:stCxn id="70" idx="0"/>
            <a:endCxn id="10" idx="0"/>
          </p:cNvCxnSpPr>
          <p:nvPr/>
        </p:nvCxnSpPr>
        <p:spPr>
          <a:xfrm rot="16200000" flipV="1">
            <a:off x="4422869" y="-265288"/>
            <a:ext cx="1348778" cy="4205372"/>
          </a:xfrm>
          <a:prstGeom prst="bentConnector3">
            <a:avLst>
              <a:gd name="adj1" fmla="val 110358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C527E643-B12E-2040-A5FB-9EF6DADB0393}"/>
              </a:ext>
            </a:extLst>
          </p:cNvPr>
          <p:cNvSpPr/>
          <p:nvPr/>
        </p:nvSpPr>
        <p:spPr>
          <a:xfrm>
            <a:off x="10349742" y="3551583"/>
            <a:ext cx="3428098" cy="17183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Google Shape;660;p35">
            <a:extLst>
              <a:ext uri="{FF2B5EF4-FFF2-40B4-BE49-F238E27FC236}">
                <a16:creationId xmlns:a16="http://schemas.microsoft.com/office/drawing/2014/main" xmlns="" id="{D66C3FA6-C9EA-E64D-83D2-975F3204B84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349742" y="3917690"/>
            <a:ext cx="956530" cy="95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37;p35">
            <a:extLst>
              <a:ext uri="{FF2B5EF4-FFF2-40B4-BE49-F238E27FC236}">
                <a16:creationId xmlns:a16="http://schemas.microsoft.com/office/drawing/2014/main" xmlns="" id="{845DE65D-3C81-944A-B815-81493A6BD492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590222" y="3905873"/>
            <a:ext cx="959685" cy="95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38;p35">
            <a:extLst>
              <a:ext uri="{FF2B5EF4-FFF2-40B4-BE49-F238E27FC236}">
                <a16:creationId xmlns:a16="http://schemas.microsoft.com/office/drawing/2014/main" xmlns="" id="{A75D0226-CC3E-3447-B97F-8E054A542305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818155" y="3867709"/>
            <a:ext cx="959685" cy="959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4E523F13-3925-EB48-BFCB-4B38FF34D0E6}"/>
              </a:ext>
            </a:extLst>
          </p:cNvPr>
          <p:cNvCxnSpPr>
            <a:cxnSpLocks/>
          </p:cNvCxnSpPr>
          <p:nvPr/>
        </p:nvCxnSpPr>
        <p:spPr>
          <a:xfrm>
            <a:off x="11284807" y="4541270"/>
            <a:ext cx="305415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F3653B46-CFBC-734A-8C23-8D2CBB9A056F}"/>
              </a:ext>
            </a:extLst>
          </p:cNvPr>
          <p:cNvCxnSpPr>
            <a:cxnSpLocks/>
          </p:cNvCxnSpPr>
          <p:nvPr/>
        </p:nvCxnSpPr>
        <p:spPr>
          <a:xfrm flipH="1">
            <a:off x="12494709" y="4541270"/>
            <a:ext cx="415196" cy="799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F1EF0B3C-CE79-284C-B07B-D49E535F5B4C}"/>
              </a:ext>
            </a:extLst>
          </p:cNvPr>
          <p:cNvSpPr txBox="1"/>
          <p:nvPr/>
        </p:nvSpPr>
        <p:spPr>
          <a:xfrm>
            <a:off x="11356649" y="4893243"/>
            <a:ext cx="14965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Nginx App2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50119918-3C29-7B42-865B-D832EE9D49CB}"/>
              </a:ext>
            </a:extLst>
          </p:cNvPr>
          <p:cNvSpPr/>
          <p:nvPr/>
        </p:nvSpPr>
        <p:spPr>
          <a:xfrm>
            <a:off x="10330337" y="5486414"/>
            <a:ext cx="3428098" cy="17183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Google Shape;660;p35">
            <a:extLst>
              <a:ext uri="{FF2B5EF4-FFF2-40B4-BE49-F238E27FC236}">
                <a16:creationId xmlns:a16="http://schemas.microsoft.com/office/drawing/2014/main" xmlns="" id="{99B6034A-568E-DB4A-9E54-D650D43719B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330337" y="5852521"/>
            <a:ext cx="956530" cy="95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637;p35">
            <a:extLst>
              <a:ext uri="{FF2B5EF4-FFF2-40B4-BE49-F238E27FC236}">
                <a16:creationId xmlns:a16="http://schemas.microsoft.com/office/drawing/2014/main" xmlns="" id="{F9447530-564E-454F-B5E9-AC9C1933A4E1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570817" y="5840704"/>
            <a:ext cx="959685" cy="95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638;p35">
            <a:extLst>
              <a:ext uri="{FF2B5EF4-FFF2-40B4-BE49-F238E27FC236}">
                <a16:creationId xmlns:a16="http://schemas.microsoft.com/office/drawing/2014/main" xmlns="" id="{5116A788-47F1-EE43-9E96-FB8432D31AC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798750" y="5802540"/>
            <a:ext cx="959685" cy="959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xmlns="" id="{6D50C439-27C7-FA4B-BE77-5E6E1BC10316}"/>
              </a:ext>
            </a:extLst>
          </p:cNvPr>
          <p:cNvCxnSpPr>
            <a:cxnSpLocks/>
          </p:cNvCxnSpPr>
          <p:nvPr/>
        </p:nvCxnSpPr>
        <p:spPr>
          <a:xfrm>
            <a:off x="11265402" y="6476101"/>
            <a:ext cx="305415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xmlns="" id="{D3E87C1F-D256-504D-9127-39D4762127CF}"/>
              </a:ext>
            </a:extLst>
          </p:cNvPr>
          <p:cNvCxnSpPr>
            <a:cxnSpLocks/>
          </p:cNvCxnSpPr>
          <p:nvPr/>
        </p:nvCxnSpPr>
        <p:spPr>
          <a:xfrm flipH="1">
            <a:off x="12475304" y="6476101"/>
            <a:ext cx="415196" cy="799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C731C962-6878-DD41-AAE6-54DA037EEAE8}"/>
              </a:ext>
            </a:extLst>
          </p:cNvPr>
          <p:cNvSpPr txBox="1"/>
          <p:nvPr/>
        </p:nvSpPr>
        <p:spPr>
          <a:xfrm>
            <a:off x="11059072" y="6852636"/>
            <a:ext cx="24447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Usermgmt</a:t>
            </a:r>
            <a:r>
              <a:rPr lang="en-US" dirty="0"/>
              <a:t> WebApp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70229088-FAB6-EF42-959A-4B367F7369FE}"/>
              </a:ext>
            </a:extLst>
          </p:cNvPr>
          <p:cNvSpPr/>
          <p:nvPr/>
        </p:nvSpPr>
        <p:spPr>
          <a:xfrm>
            <a:off x="7004799" y="4421053"/>
            <a:ext cx="2501656" cy="419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eapp2.kubeoncloud.com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7497BFD2-3AE0-8F46-9C25-3B0BAAFB9BC4}"/>
              </a:ext>
            </a:extLst>
          </p:cNvPr>
          <p:cNvSpPr/>
          <p:nvPr/>
        </p:nvSpPr>
        <p:spPr>
          <a:xfrm>
            <a:off x="6989411" y="4890961"/>
            <a:ext cx="2501656" cy="419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eapp3.kubeoncloud.com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721B3A1A-7410-BA4C-9353-F3938728E3FE}"/>
              </a:ext>
            </a:extLst>
          </p:cNvPr>
          <p:cNvCxnSpPr>
            <a:cxnSpLocks/>
            <a:stCxn id="68" idx="3"/>
            <a:endCxn id="96" idx="1"/>
          </p:cNvCxnSpPr>
          <p:nvPr/>
        </p:nvCxnSpPr>
        <p:spPr>
          <a:xfrm flipV="1">
            <a:off x="6446113" y="4630603"/>
            <a:ext cx="558686" cy="7683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xmlns="" id="{1E942EE6-82C1-CE42-873A-7617F54D21FB}"/>
              </a:ext>
            </a:extLst>
          </p:cNvPr>
          <p:cNvCxnSpPr>
            <a:cxnSpLocks/>
            <a:stCxn id="68" idx="3"/>
            <a:endCxn id="97" idx="1"/>
          </p:cNvCxnSpPr>
          <p:nvPr/>
        </p:nvCxnSpPr>
        <p:spPr>
          <a:xfrm>
            <a:off x="6446113" y="4707441"/>
            <a:ext cx="543298" cy="39307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xmlns="" id="{095074C5-89A5-EF41-B6B3-94F8750BBC99}"/>
              </a:ext>
            </a:extLst>
          </p:cNvPr>
          <p:cNvCxnSpPr>
            <a:stCxn id="96" idx="3"/>
            <a:endCxn id="60" idx="1"/>
          </p:cNvCxnSpPr>
          <p:nvPr/>
        </p:nvCxnSpPr>
        <p:spPr>
          <a:xfrm flipV="1">
            <a:off x="9506455" y="4395950"/>
            <a:ext cx="843287" cy="234653"/>
          </a:xfrm>
          <a:prstGeom prst="bentConnector3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xmlns="" id="{44ADEEC4-ADED-3B4B-B0F1-A283D41FC045}"/>
              </a:ext>
            </a:extLst>
          </p:cNvPr>
          <p:cNvCxnSpPr>
            <a:stCxn id="97" idx="3"/>
            <a:endCxn id="86" idx="1"/>
          </p:cNvCxnSpPr>
          <p:nvPr/>
        </p:nvCxnSpPr>
        <p:spPr>
          <a:xfrm>
            <a:off x="9491067" y="5100511"/>
            <a:ext cx="839270" cy="1230270"/>
          </a:xfrm>
          <a:prstGeom prst="bentConnector3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04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309739</TotalTime>
  <Words>2018</Words>
  <Application>Microsoft Office PowerPoint</Application>
  <PresentationFormat>Custom</PresentationFormat>
  <Paragraphs>912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Aharoni</vt:lpstr>
      <vt:lpstr>Arial</vt:lpstr>
      <vt:lpstr>Calibri</vt:lpstr>
      <vt:lpstr>Calibri Light</vt:lpstr>
      <vt:lpstr>Consolas</vt:lpstr>
      <vt:lpstr>Menlo</vt:lpstr>
      <vt:lpstr>Office Theme</vt:lpstr>
      <vt:lpstr>Azure-AKS Concepts</vt:lpstr>
      <vt:lpstr>Azure Services Integrated with AKS</vt:lpstr>
      <vt:lpstr>Kubernetes - Imperative &amp; Declarative</vt:lpstr>
      <vt:lpstr>PowerPoint Presentation</vt:lpstr>
      <vt:lpstr>PowerPoint Presentation</vt:lpstr>
      <vt:lpstr>PowerPoint Presentation</vt:lpstr>
      <vt:lpstr>Azure AKS &amp; Nginx Ingress – Context Path Based Routing</vt:lpstr>
      <vt:lpstr>Delegate Domain to Azure DNS</vt:lpstr>
      <vt:lpstr>Azure AKS    Nginx Ingress   Hostname based Routing External DNS</vt:lpstr>
      <vt:lpstr>Kubernetes – Requests &amp; Limits</vt:lpstr>
      <vt:lpstr>Kubernetes - Namespaces &amp; DNS</vt:lpstr>
      <vt:lpstr>Limit Range</vt:lpstr>
      <vt:lpstr>Resource Quota</vt:lpstr>
      <vt:lpstr>Azure AKS Virtual Nodes</vt:lpstr>
      <vt:lpstr>Azure AKS - Virtual Nodes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Azure Pipelines – Key Concepts</vt:lpstr>
      <vt:lpstr>PowerPoint Presentation</vt:lpstr>
      <vt:lpstr>Azure Pipelines – Starter Pipeline</vt:lpstr>
      <vt:lpstr>Azure DevOps – Release Pipelines</vt:lpstr>
      <vt:lpstr>Azure DevOps – Release Pipelines</vt:lpstr>
      <vt:lpstr>PowerPoint Presentation</vt:lpstr>
      <vt:lpstr>Azure Release Pipelines</vt:lpstr>
      <vt:lpstr>Azure Release Pipelines - Releases</vt:lpstr>
      <vt:lpstr>Azure AKS    HTTP Application Routing  Add On Ingress  + External DNS (Automatic Install) </vt:lpstr>
      <vt:lpstr>Azure AKS Cluster Access</vt:lpstr>
      <vt:lpstr>Azure Active Directory Authentication for AKS Admins</vt:lpstr>
      <vt:lpstr>Azure Active Directory Authentication for AKS Admins</vt:lpstr>
      <vt:lpstr>Kubernetes RBAC </vt:lpstr>
      <vt:lpstr>Kubernetes RBAC</vt:lpstr>
      <vt:lpstr>Azure Active Directory &amp; Kubernetes RBAC</vt:lpstr>
      <vt:lpstr>Azure Active Directory &amp; Kubernetes RBAC</vt:lpstr>
      <vt:lpstr>Azure Active Directory &amp; Kubernetes RBAC</vt:lpstr>
      <vt:lpstr>Azure Active Directory &amp; Kubernetes RBAC</vt:lpstr>
      <vt:lpstr>Azure Active Directory &amp; Kubernetes RBAC</vt:lpstr>
      <vt:lpstr>Azure AKS – Autoscaling Nodes &amp; Pods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Microsoft account</cp:lastModifiedBy>
  <cp:revision>1174</cp:revision>
  <dcterms:created xsi:type="dcterms:W3CDTF">2019-11-12T03:20:49Z</dcterms:created>
  <dcterms:modified xsi:type="dcterms:W3CDTF">2021-08-21T10:36:52Z</dcterms:modified>
</cp:coreProperties>
</file>