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48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62" y="561800"/>
            <a:ext cx="11908076" cy="5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310" y="6463430"/>
            <a:ext cx="10129380" cy="258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622" y="6463430"/>
            <a:ext cx="581416" cy="258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ingupta2005/ansible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2251"/>
          <a:stretch/>
        </p:blipFill>
        <p:spPr>
          <a:xfrm>
            <a:off x="3280692" y="588963"/>
            <a:ext cx="56306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6718822"/>
          </a:xfrm>
        </p:spPr>
        <p:txBody>
          <a:bodyPr>
            <a:noAutofit/>
          </a:bodyPr>
          <a:lstStyle/>
          <a:p>
            <a:pPr algn="ctr"/>
            <a:r>
              <a:rPr lang="en-US" sz="13800" i="1" dirty="0" smtClean="0">
                <a:solidFill>
                  <a:srgbClr val="0070C0"/>
                </a:solidFill>
              </a:rPr>
              <a:t>Thanks</a:t>
            </a:r>
            <a:endParaRPr lang="en-US" sz="13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tools like Ansible?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day the same routine:</a:t>
            </a:r>
          </a:p>
          <a:p>
            <a:pPr lvl="1"/>
            <a:r>
              <a:rPr lang="en-US" dirty="0" smtClean="0"/>
              <a:t>Customize OS</a:t>
            </a:r>
          </a:p>
          <a:p>
            <a:pPr lvl="1"/>
            <a:r>
              <a:rPr lang="en-US" dirty="0" smtClean="0"/>
              <a:t>Update packages</a:t>
            </a:r>
          </a:p>
          <a:p>
            <a:pPr lvl="1"/>
            <a:r>
              <a:rPr lang="en-US" dirty="0" smtClean="0"/>
              <a:t>Apply security patches</a:t>
            </a:r>
          </a:p>
          <a:p>
            <a:pPr lvl="1"/>
            <a:r>
              <a:rPr lang="en-US" dirty="0" smtClean="0"/>
              <a:t>Fine tune the configuration</a:t>
            </a:r>
          </a:p>
          <a:p>
            <a:pPr lvl="1"/>
            <a:r>
              <a:rPr lang="en-US" dirty="0" smtClean="0"/>
              <a:t>Manually deploy apps</a:t>
            </a:r>
          </a:p>
          <a:p>
            <a:endParaRPr lang="en-US" dirty="0" smtClean="0"/>
          </a:p>
          <a:p>
            <a:r>
              <a:rPr lang="en-US" dirty="0" smtClean="0"/>
              <a:t>All subject to </a:t>
            </a:r>
          </a:p>
          <a:p>
            <a:pPr lvl="1"/>
            <a:r>
              <a:rPr lang="en-US" dirty="0" smtClean="0"/>
              <a:t>Human failures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Repeatable task for multiple machines</a:t>
            </a:r>
          </a:p>
          <a:p>
            <a:pPr lvl="1"/>
            <a:r>
              <a:rPr lang="en-US" dirty="0" smtClean="0"/>
              <a:t>Lack of documentation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87" y="384175"/>
            <a:ext cx="1317626" cy="1317626"/>
          </a:xfrm>
          <a:prstGeom prst="rect">
            <a:avLst/>
          </a:prstGeom>
        </p:spPr>
      </p:pic>
      <p:pic>
        <p:nvPicPr>
          <p:cNvPr id="1032" name="Picture 8" descr="The Top 7: How To Reduce Manufacturing Human Error - Learnaboutgmp:  Accredited Online Life Science Training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7" y="2765171"/>
            <a:ext cx="2418686" cy="16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fficiency: Getting Rid of Time Consuming Tasks - Realty Leadershi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10769" r="32429" b="16557"/>
          <a:stretch/>
        </p:blipFill>
        <p:spPr bwMode="auto">
          <a:xfrm>
            <a:off x="8039100" y="3640392"/>
            <a:ext cx="2159000" cy="17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y is Documentation Extremely Important for Developers? | Segue 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49" y="5257487"/>
            <a:ext cx="1725151" cy="13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anual Deployment Without Ansi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8587" r="15451" b="24629"/>
          <a:stretch/>
        </p:blipFill>
        <p:spPr bwMode="auto">
          <a:xfrm>
            <a:off x="1099076" y="1435099"/>
            <a:ext cx="10031948" cy="38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nsibl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3336" r="16840" b="11108"/>
          <a:stretch/>
        </p:blipFill>
        <p:spPr bwMode="auto">
          <a:xfrm>
            <a:off x="2451100" y="941472"/>
            <a:ext cx="7620000" cy="4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nsible Multi-Nod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5781" r="11840" b="1552"/>
          <a:stretch/>
        </p:blipFill>
        <p:spPr bwMode="auto">
          <a:xfrm>
            <a:off x="2044699" y="609600"/>
            <a:ext cx="7759701" cy="57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Hosts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1" y="876300"/>
            <a:ext cx="90286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62" y="561800"/>
            <a:ext cx="5303661" cy="5813947"/>
          </a:xfrm>
        </p:spPr>
        <p:txBody>
          <a:bodyPr/>
          <a:lstStyle/>
          <a:p>
            <a:r>
              <a:rPr lang="en-US" dirty="0" smtClean="0"/>
              <a:t>Outline tasks that should be performed against hosts in the hosts inventory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23" y="126478"/>
            <a:ext cx="6604415" cy="64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Product Manager: A hands-on attitude, a great deal of knowledge and a  splash of creativit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723893"/>
            <a:ext cx="4610100" cy="30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pPr lvl="1"/>
            <a:r>
              <a:rPr lang="en-US" dirty="0" smtClean="0">
                <a:hlinkClick r:id="rId2"/>
              </a:rPr>
              <a:t>https://github.com/atingupta2005/ansible-demo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Ansible</vt:lpstr>
      <vt:lpstr>Why tools like Ansible?</vt:lpstr>
      <vt:lpstr>Before Configuration Management</vt:lpstr>
      <vt:lpstr>With Configuration Management</vt:lpstr>
      <vt:lpstr>With Configuration Management</vt:lpstr>
      <vt:lpstr>Hosts Inventory</vt:lpstr>
      <vt:lpstr>Playbooks</vt:lpstr>
      <vt:lpstr>Hands-On</vt:lpstr>
      <vt:lpstr>Hands-On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cp:lastPrinted>2020-11-20T09:51:24Z</cp:lastPrinted>
  <dcterms:created xsi:type="dcterms:W3CDTF">2020-11-20T08:36:39Z</dcterms:created>
  <dcterms:modified xsi:type="dcterms:W3CDTF">2020-11-20T10:05:20Z</dcterms:modified>
</cp:coreProperties>
</file>