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304" r:id="rId3"/>
    <p:sldId id="305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in Gupta" initials="AG" lastIdx="1" clrIdx="0">
    <p:extLst>
      <p:ext uri="{19B8F6BF-5375-455C-9EA6-DF929625EA0E}">
        <p15:presenceInfo xmlns:p15="http://schemas.microsoft.com/office/powerpoint/2012/main" userId="d8159f1647995f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97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ish N" userId="a99c5843-1b8b-4597-934e-1f1285f55a02" providerId="ADAL" clId="{C6D083F1-5A86-4621-B0FE-66BC5430D084}"/>
    <pc:docChg chg="addSld modSld">
      <pc:chgData name="Keerthish N" userId="a99c5843-1b8b-4597-934e-1f1285f55a02" providerId="ADAL" clId="{C6D083F1-5A86-4621-B0FE-66BC5430D084}" dt="2022-04-17T09:03:18.848" v="17" actId="20577"/>
      <pc:docMkLst>
        <pc:docMk/>
      </pc:docMkLst>
      <pc:sldChg chg="modSp new mod">
        <pc:chgData name="Keerthish N" userId="a99c5843-1b8b-4597-934e-1f1285f55a02" providerId="ADAL" clId="{C6D083F1-5A86-4621-B0FE-66BC5430D084}" dt="2022-04-17T09:03:18.848" v="17" actId="20577"/>
        <pc:sldMkLst>
          <pc:docMk/>
          <pc:sldMk cId="4212529041" sldId="268"/>
        </pc:sldMkLst>
        <pc:spChg chg="mod">
          <ac:chgData name="Keerthish N" userId="a99c5843-1b8b-4597-934e-1f1285f55a02" providerId="ADAL" clId="{C6D083F1-5A86-4621-B0FE-66BC5430D084}" dt="2022-04-17T09:03:18.848" v="17" actId="20577"/>
          <ac:spMkLst>
            <pc:docMk/>
            <pc:sldMk cId="4212529041" sldId="268"/>
            <ac:spMk id="2" creationId="{6F924236-E3EC-42E3-8A6E-CA820954B3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654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C7031-7189-4FF4-AB77-91746D51C992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B09D-9932-4B06-873C-013465126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7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6757"/>
            <a:ext cx="3278155" cy="474724"/>
          </a:xfrm>
        </p:spPr>
        <p:txBody>
          <a:bodyPr/>
          <a:lstStyle>
            <a:lvl1pPr>
              <a:defRPr sz="1600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fld id="{BA1F788D-DC43-41B5-B9E0-561B4488AB21}" type="datetime1">
              <a:rPr lang="en-US" smtClean="0"/>
              <a:t>5/20/2023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61" y="5182088"/>
            <a:ext cx="11602073" cy="492443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1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2" y="270403"/>
            <a:ext cx="11602073" cy="492443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95" y="1381931"/>
            <a:ext cx="11575252" cy="4726885"/>
          </a:xfrm>
        </p:spPr>
        <p:txBody>
          <a:bodyPr>
            <a:normAutofit/>
          </a:bodyPr>
          <a:lstStyle>
            <a:lvl1pPr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object 2"/>
          <p:cNvSpPr/>
          <p:nvPr/>
        </p:nvSpPr>
        <p:spPr>
          <a:xfrm flipV="1">
            <a:off x="205250" y="1114830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TextBox 8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745838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 dirty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3" y="1988840"/>
            <a:ext cx="12212869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400" y="2846743"/>
            <a:ext cx="11602073" cy="492443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3200" b="0" i="0" spc="-125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029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33" y="272347"/>
            <a:ext cx="11564999" cy="492443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40" y="1266277"/>
            <a:ext cx="5496521" cy="485989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18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16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1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97" y="1263657"/>
            <a:ext cx="5894249" cy="486251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18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16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1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object 2"/>
          <p:cNvSpPr/>
          <p:nvPr/>
        </p:nvSpPr>
        <p:spPr>
          <a:xfrm flipV="1">
            <a:off x="205250" y="1114830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342882" lvl="0" indent="-342882">
              <a:spcBef>
                <a:spcPct val="20000"/>
              </a:spcBef>
              <a:buFont typeface="Arial" pitchFamily="34" charset="0"/>
              <a:buChar char="•"/>
            </a:pPr>
            <a:endParaRPr sz="24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/>
        </p:nvSpPr>
        <p:spPr>
          <a:xfrm flipV="1">
            <a:off x="269746" y="1028739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TextBox 20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342925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65" y="287751"/>
            <a:ext cx="10972800" cy="492443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09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EE73-F09E-46B3-ABAC-0BCCC1504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312A4-4E77-4BB7-A998-E6E6CF56C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2FEF4-6070-4BA3-B60A-A74E04B2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DABA-ED86-4B36-B13B-81D979E16D17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5C5E8-6D18-4EB6-8118-066A5BCC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A70C-171A-4BD4-BB1F-7B4745B2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96DC-0615-484B-A4B6-7C8A4EC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4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44DB1-F196-4181-A727-816C192D49C0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96DC-0615-484B-A4B6-7C8A4EC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6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 algn="ctr" defTabSz="91435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361" y="5382162"/>
            <a:ext cx="11602073" cy="492443"/>
          </a:xfrm>
        </p:spPr>
        <p:txBody>
          <a:bodyPr/>
          <a:lstStyle/>
          <a:p>
            <a:r>
              <a:rPr lang="en-GB" dirty="0"/>
              <a:t>Move data into and out of Azure Cosmos DB for NoSQL</a:t>
            </a:r>
            <a:endParaRPr lang="en-US" dirty="0"/>
          </a:p>
        </p:txBody>
      </p:sp>
      <p:pic>
        <p:nvPicPr>
          <p:cNvPr id="3074" name="Picture 2" descr="Azure Cosmos DB Blog">
            <a:extLst>
              <a:ext uri="{FF2B5EF4-FFF2-40B4-BE49-F238E27FC236}">
                <a16:creationId xmlns:a16="http://schemas.microsoft.com/office/drawing/2014/main" id="{CEE18FF5-7241-8A7E-5D96-70849BE75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62125"/>
            <a:ext cx="5334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E25D-32F1-6D7E-CACF-BE254498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Move data by using Azure Data Factory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682D-3099-34AB-AE35-23DA889A3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Azure Data Factory is a native service to extract data, transform it, and load it across sinks and stores in an entirely serverless fashion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03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7200-34F9-39BD-0B8C-16D80E5D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A99A5-AE11-FA80-D3BD-187CB312D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Migrate existing data using Azure Data Factory</a:t>
            </a:r>
          </a:p>
        </p:txBody>
      </p:sp>
    </p:spTree>
    <p:extLst>
      <p:ext uri="{BB962C8B-B14F-4D97-AF65-F5344CB8AC3E}">
        <p14:creationId xmlns:p14="http://schemas.microsoft.com/office/powerpoint/2010/main" val="403003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4236-E3EC-42E3-8A6E-CA820954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2529041"/>
      </p:ext>
    </p:extLst>
  </p:cSld>
  <p:clrMapOvr>
    <a:masterClrMapping/>
  </p:clrMapOvr>
</p:sld>
</file>

<file path=ppt/theme/theme1.xml><?xml version="1.0" encoding="utf-8"?>
<a:theme xmlns:a="http://schemas.openxmlformats.org/drawingml/2006/main" name="cloudthat-ppt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hat-ppt" id="{5C640F01-DF42-48AF-8959-1C772AC7A70A}" vid="{1E8B0E37-939B-4BF3-9F90-293384DAB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cloudthat-ppt</Template>
  <TotalTime>115</TotalTime>
  <Words>54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Rounded MT Bold</vt:lpstr>
      <vt:lpstr>Calibri</vt:lpstr>
      <vt:lpstr>Gotham HTF Book</vt:lpstr>
      <vt:lpstr>Proxima Nova</vt:lpstr>
      <vt:lpstr>Proxima Nova Rg</vt:lpstr>
      <vt:lpstr>cloudthat-ppt</vt:lpstr>
      <vt:lpstr>Move data into and out of Azure Cosmos DB for NoSQL</vt:lpstr>
      <vt:lpstr>Move data by using Azure Data Factory</vt:lpstr>
      <vt:lpstr>Exercise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Keerthish N</dc:creator>
  <cp:lastModifiedBy>Atin Gupta</cp:lastModifiedBy>
  <cp:revision>44</cp:revision>
  <dcterms:created xsi:type="dcterms:W3CDTF">2022-04-17T09:00:56Z</dcterms:created>
  <dcterms:modified xsi:type="dcterms:W3CDTF">2023-05-20T07:21:18Z</dcterms:modified>
</cp:coreProperties>
</file>