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in Gupta" initials="AG" lastIdx="1" clrIdx="0">
    <p:extLst>
      <p:ext uri="{19B8F6BF-5375-455C-9EA6-DF929625EA0E}">
        <p15:presenceInfo xmlns:p15="http://schemas.microsoft.com/office/powerpoint/2012/main" userId="d8159f1647995f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97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ish N" userId="a99c5843-1b8b-4597-934e-1f1285f55a02" providerId="ADAL" clId="{C6D083F1-5A86-4621-B0FE-66BC5430D084}"/>
    <pc:docChg chg="addSld modSld">
      <pc:chgData name="Keerthish N" userId="a99c5843-1b8b-4597-934e-1f1285f55a02" providerId="ADAL" clId="{C6D083F1-5A86-4621-B0FE-66BC5430D084}" dt="2022-04-17T09:03:18.848" v="17" actId="20577"/>
      <pc:docMkLst>
        <pc:docMk/>
      </pc:docMkLst>
      <pc:sldChg chg="modSp new mod">
        <pc:chgData name="Keerthish N" userId="a99c5843-1b8b-4597-934e-1f1285f55a02" providerId="ADAL" clId="{C6D083F1-5A86-4621-B0FE-66BC5430D084}" dt="2022-04-17T09:03:18.848" v="17" actId="20577"/>
        <pc:sldMkLst>
          <pc:docMk/>
          <pc:sldMk cId="4212529041" sldId="268"/>
        </pc:sldMkLst>
        <pc:spChg chg="mod">
          <ac:chgData name="Keerthish N" userId="a99c5843-1b8b-4597-934e-1f1285f55a02" providerId="ADAL" clId="{C6D083F1-5A86-4621-B0FE-66BC5430D084}" dt="2022-04-17T09:03:18.848" v="17" actId="20577"/>
          <ac:spMkLst>
            <pc:docMk/>
            <pc:sldMk cId="4212529041" sldId="268"/>
            <ac:spMk id="2" creationId="{6F924236-E3EC-42E3-8A6E-CA820954B3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654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C7031-7189-4FF4-AB77-91746D51C992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B09D-9932-4B06-873C-013465126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7"/>
            <a:ext cx="3278155" cy="474724"/>
          </a:xfrm>
        </p:spPr>
        <p:txBody>
          <a:bodyPr/>
          <a:lstStyle>
            <a:lvl1pPr>
              <a:defRPr sz="1600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BA1F788D-DC43-41B5-B9E0-561B4488AB21}" type="datetime1">
              <a:rPr lang="en-US" smtClean="0"/>
              <a:t>5/20/2023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1" y="5182088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2" y="270403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5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745838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 dirty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3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400" y="2846743"/>
            <a:ext cx="11602073" cy="492443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3200" b="0" i="0" spc="-125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29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3" y="272347"/>
            <a:ext cx="11564999" cy="492443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40" y="1266277"/>
            <a:ext cx="5496521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7" y="1263657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882" lvl="0" indent="-342882">
              <a:spcBef>
                <a:spcPct val="20000"/>
              </a:spcBef>
              <a:buFont typeface="Arial" pitchFamily="34" charset="0"/>
              <a:buChar char="•"/>
            </a:pPr>
            <a:endParaRPr sz="24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6" y="1028739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TextBox 20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342925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87751"/>
            <a:ext cx="10972800" cy="492443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9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EE73-F09E-46B3-ABAC-0BCCC1504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312A4-4E77-4BB7-A998-E6E6CF56C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FEF4-6070-4BA3-B60A-A74E04B2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DABA-ED86-4B36-B13B-81D979E16D17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5C5E8-6D18-4EB6-8118-066A5BCC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A70C-171A-4BD4-BB1F-7B4745B2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96DC-0615-484B-A4B6-7C8A4EC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44DB1-F196-4181-A727-816C192D49C0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96DC-0615-484B-A4B6-7C8A4EC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 algn="ctr" defTabSz="91435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61" y="5382162"/>
            <a:ext cx="11602073" cy="492443"/>
          </a:xfrm>
        </p:spPr>
        <p:txBody>
          <a:bodyPr/>
          <a:lstStyle/>
          <a:p>
            <a:r>
              <a:rPr lang="en-GB" dirty="0"/>
              <a:t>Configure the Azure Cosmos DB for NoSQL SDK</a:t>
            </a:r>
            <a:endParaRPr lang="en-US" dirty="0"/>
          </a:p>
        </p:txBody>
      </p:sp>
      <p:pic>
        <p:nvPicPr>
          <p:cNvPr id="3074" name="Picture 2" descr="Azure Cosmos DB Blog">
            <a:extLst>
              <a:ext uri="{FF2B5EF4-FFF2-40B4-BE49-F238E27FC236}">
                <a16:creationId xmlns:a16="http://schemas.microsoft.com/office/drawing/2014/main" id="{CEE18FF5-7241-8A7E-5D96-70849BE75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62125"/>
            <a:ext cx="5334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4236-E3EC-42E3-8A6E-CA820954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252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E25D-32F1-6D7E-CACF-BE254498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682D-3099-34AB-AE35-23DA889A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Configure the SDK for offline development</a:t>
            </a:r>
          </a:p>
          <a:p>
            <a:r>
              <a:rPr lang="en-GB" dirty="0"/>
              <a:t>Troubleshoot common connection errors</a:t>
            </a:r>
          </a:p>
          <a:p>
            <a:r>
              <a:rPr lang="en-GB" dirty="0"/>
              <a:t>Implement parallelism in the SDK</a:t>
            </a:r>
          </a:p>
          <a:p>
            <a:r>
              <a:rPr lang="en-GB" dirty="0"/>
              <a:t>Configure logging using the SDK</a:t>
            </a:r>
          </a:p>
        </p:txBody>
      </p:sp>
    </p:spTree>
    <p:extLst>
      <p:ext uri="{BB962C8B-B14F-4D97-AF65-F5344CB8AC3E}">
        <p14:creationId xmlns:p14="http://schemas.microsoft.com/office/powerpoint/2010/main" val="203203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1485-D209-CDE3-7BDC-0C82001B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Enable offline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62B3-C432-9AF9-7D3F-B16125C7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Azure Cosmos DB emulator is a great tool for common </a:t>
            </a:r>
            <a:r>
              <a:rPr lang="en-GB" dirty="0" err="1"/>
              <a:t>Dev+Test</a:t>
            </a:r>
            <a:r>
              <a:rPr lang="en-GB" dirty="0"/>
              <a:t> workflows that developers may need to implement on their local machine.</a:t>
            </a:r>
          </a:p>
          <a:p>
            <a:r>
              <a:rPr lang="en-GB" dirty="0"/>
              <a:t>The emulator is available to run in Windows, Linux, or as a Docker container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71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1485-D209-CDE3-7BDC-0C82001B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Configuring the SDK to connect to the emulator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62B3-C432-9AF9-7D3F-B16125C7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string endpoint = "https://localhost:8081/";</a:t>
            </a:r>
          </a:p>
          <a:p>
            <a:endParaRPr lang="en-IN" dirty="0"/>
          </a:p>
          <a:p>
            <a:r>
              <a:rPr lang="en-IN" dirty="0"/>
              <a:t>string key = "C2y6yDjf5/R+ob0N8A7Cgv30VRDJIWEHLM+4QDU5DE2nQ9nDuVTqobD4b8mGGyPMbIZnqyMsEcaGQy67XIw/</a:t>
            </a:r>
            <a:r>
              <a:rPr lang="en-IN" dirty="0" err="1"/>
              <a:t>Jw</a:t>
            </a:r>
            <a:r>
              <a:rPr lang="en-IN" dirty="0"/>
              <a:t>==";</a:t>
            </a:r>
          </a:p>
          <a:p>
            <a:endParaRPr lang="da-DK" dirty="0"/>
          </a:p>
          <a:p>
            <a:r>
              <a:rPr lang="en-GB" dirty="0" err="1"/>
              <a:t>CosmosClient</a:t>
            </a:r>
            <a:r>
              <a:rPr lang="en-GB" dirty="0"/>
              <a:t> client = new (endpoint, key);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02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1485-D209-CDE3-7BDC-0C82001B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Handle connection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62B3-C432-9AF9-7D3F-B16125C7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 are some scenarios where a request can fail for a temporary reason</a:t>
            </a:r>
          </a:p>
          <a:p>
            <a:r>
              <a:rPr lang="en-GB" dirty="0"/>
              <a:t>Built-in retry</a:t>
            </a:r>
          </a:p>
          <a:p>
            <a:pPr lvl="1"/>
            <a:r>
              <a:rPr lang="en-GB" dirty="0"/>
              <a:t>The Azure Cosmos DB for NoSQL SDK for .NET has built-in logic to handle common failures for read and query requests.</a:t>
            </a:r>
          </a:p>
          <a:p>
            <a:r>
              <a:rPr lang="en-GB" dirty="0"/>
              <a:t>If you are writing an application that experiences a write failure, it is up to your application code to implement retry logic which is considered a best practice.</a:t>
            </a:r>
          </a:p>
          <a:p>
            <a:r>
              <a:rPr lang="en-GB" dirty="0"/>
              <a:t>As an application developer, it's important to understand the HTTP status codes where retrying your request makes sense</a:t>
            </a:r>
          </a:p>
          <a:p>
            <a:r>
              <a:rPr lang="en-GB" dirty="0"/>
              <a:t>These codes include, but are not limited to:</a:t>
            </a:r>
          </a:p>
          <a:p>
            <a:pPr lvl="1"/>
            <a:r>
              <a:rPr lang="en-GB" dirty="0"/>
              <a:t>429: Too many requests</a:t>
            </a:r>
          </a:p>
          <a:p>
            <a:pPr lvl="1"/>
            <a:r>
              <a:rPr lang="en-GB" dirty="0"/>
              <a:t>449: Concurrency error</a:t>
            </a:r>
          </a:p>
          <a:p>
            <a:pPr lvl="1"/>
            <a:r>
              <a:rPr lang="en-GB" dirty="0"/>
              <a:t>500: Unexpected service error</a:t>
            </a:r>
          </a:p>
          <a:p>
            <a:pPr lvl="1"/>
            <a:r>
              <a:rPr lang="en-GB" dirty="0"/>
              <a:t>503: Service unavailable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68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1485-D209-CDE3-7BDC-0C82001B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 threading and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62B3-C432-9AF9-7D3F-B16125C7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SDK implements thread-safe types and some degrees of parallelism</a:t>
            </a:r>
          </a:p>
          <a:p>
            <a:r>
              <a:rPr lang="en-GB" dirty="0"/>
              <a:t>Still there are best practices that you can implement in your application code to ensure the best performance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3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1485-D209-CDE3-7BDC-0C82001B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async/await in .NET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62B3-C432-9AF9-7D3F-B16125C7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Database </a:t>
            </a:r>
            <a:r>
              <a:rPr lang="en-IN" dirty="0" err="1"/>
              <a:t>database</a:t>
            </a:r>
            <a:r>
              <a:rPr lang="en-IN" dirty="0"/>
              <a:t> = await </a:t>
            </a:r>
            <a:r>
              <a:rPr lang="en-IN" dirty="0" err="1"/>
              <a:t>client.CreateDatabaseIfNotExistsAsync</a:t>
            </a:r>
            <a:r>
              <a:rPr lang="en-IN" dirty="0"/>
              <a:t>("</a:t>
            </a:r>
            <a:r>
              <a:rPr lang="en-IN" dirty="0" err="1"/>
              <a:t>cosmicworks</a:t>
            </a:r>
            <a:r>
              <a:rPr lang="en-IN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422050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1485-D209-CDE3-7BDC-0C82001B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built-in iterators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62B3-C432-9AF9-7D3F-B16125C7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container.GetItemLinqQueryable</a:t>
            </a:r>
            <a:r>
              <a:rPr lang="en-IN" dirty="0"/>
              <a:t>&lt;T&gt;()</a:t>
            </a:r>
          </a:p>
          <a:p>
            <a:r>
              <a:rPr lang="en-IN" dirty="0"/>
              <a:t>    .Where(</a:t>
            </a:r>
            <a:r>
              <a:rPr lang="en-IN" dirty="0" err="1"/>
              <a:t>i</a:t>
            </a:r>
            <a:r>
              <a:rPr lang="en-IN" dirty="0"/>
              <a:t> =&gt; </a:t>
            </a:r>
            <a:r>
              <a:rPr lang="en-IN" dirty="0" err="1"/>
              <a:t>i.categoryId</a:t>
            </a:r>
            <a:r>
              <a:rPr lang="en-IN" dirty="0"/>
              <a:t> == 2)</a:t>
            </a:r>
          </a:p>
          <a:p>
            <a:r>
              <a:rPr lang="en-IN" dirty="0"/>
              <a:t>    .</a:t>
            </a:r>
            <a:r>
              <a:rPr lang="en-IN" dirty="0" err="1"/>
              <a:t>ToFeedIterator</a:t>
            </a:r>
            <a:r>
              <a:rPr lang="en-IN" dirty="0"/>
              <a:t>&lt;T&gt;();</a:t>
            </a:r>
          </a:p>
        </p:txBody>
      </p:sp>
    </p:spTree>
    <p:extLst>
      <p:ext uri="{BB962C8B-B14F-4D97-AF65-F5344CB8AC3E}">
        <p14:creationId xmlns:p14="http://schemas.microsoft.com/office/powerpoint/2010/main" val="141162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1485-D209-CDE3-7BDC-0C82001B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Configure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62B3-C432-9AF9-7D3F-B16125C7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many scenarios where you wish to log the HTTP requests that the Azure Cosmos DB for NoSQL SDK performs "under the hood.“</a:t>
            </a:r>
          </a:p>
          <a:p>
            <a:r>
              <a:rPr lang="en-GB" dirty="0"/>
              <a:t>The SDK includes a fluent client builder class that simplifies the process of injecting custom handlers into the HTTP requests and responses</a:t>
            </a:r>
          </a:p>
          <a:p>
            <a:r>
              <a:rPr lang="en-GB" dirty="0"/>
              <a:t>You can take advantage of this functionality to build a simple logging mechanism.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265517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hat-pp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-ppt" id="{5C640F01-DF42-48AF-8959-1C772AC7A70A}" vid="{1E8B0E37-939B-4BF3-9F90-293384DAB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cloudthat-ppt</Template>
  <TotalTime>171</TotalTime>
  <Words>377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Gotham HTF Book</vt:lpstr>
      <vt:lpstr>Proxima Nova</vt:lpstr>
      <vt:lpstr>Proxima Nova Rg</vt:lpstr>
      <vt:lpstr>cloudthat-ppt</vt:lpstr>
      <vt:lpstr>Configure the Azure Cosmos DB for NoSQL SDK</vt:lpstr>
      <vt:lpstr>Introduction</vt:lpstr>
      <vt:lpstr>Enable offline development</vt:lpstr>
      <vt:lpstr>Configuring the SDK to connect to the emulator</vt:lpstr>
      <vt:lpstr>Handle connection errors</vt:lpstr>
      <vt:lpstr>Implement threading and parallelism</vt:lpstr>
      <vt:lpstr>Use async/await in .NET</vt:lpstr>
      <vt:lpstr>Use built-in iterators</vt:lpstr>
      <vt:lpstr>Configure logging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Keerthish N</dc:creator>
  <cp:lastModifiedBy>Atin Gupta</cp:lastModifiedBy>
  <cp:revision>69</cp:revision>
  <dcterms:created xsi:type="dcterms:W3CDTF">2022-04-17T09:00:56Z</dcterms:created>
  <dcterms:modified xsi:type="dcterms:W3CDTF">2023-05-20T08:19:27Z</dcterms:modified>
</cp:coreProperties>
</file>