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in Gupta" initials="AG" lastIdx="1" clrIdx="0">
    <p:extLst>
      <p:ext uri="{19B8F6BF-5375-455C-9EA6-DF929625EA0E}">
        <p15:presenceInfo xmlns:p15="http://schemas.microsoft.com/office/powerpoint/2012/main" userId="d8159f1647995f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97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rthish N" userId="a99c5843-1b8b-4597-934e-1f1285f55a02" providerId="ADAL" clId="{C6D083F1-5A86-4621-B0FE-66BC5430D084}"/>
    <pc:docChg chg="addSld modSld">
      <pc:chgData name="Keerthish N" userId="a99c5843-1b8b-4597-934e-1f1285f55a02" providerId="ADAL" clId="{C6D083F1-5A86-4621-B0FE-66BC5430D084}" dt="2022-04-17T09:03:18.848" v="17" actId="20577"/>
      <pc:docMkLst>
        <pc:docMk/>
      </pc:docMkLst>
      <pc:sldChg chg="modSp new mod">
        <pc:chgData name="Keerthish N" userId="a99c5843-1b8b-4597-934e-1f1285f55a02" providerId="ADAL" clId="{C6D083F1-5A86-4621-B0FE-66BC5430D084}" dt="2022-04-17T09:03:18.848" v="17" actId="20577"/>
        <pc:sldMkLst>
          <pc:docMk/>
          <pc:sldMk cId="4212529041" sldId="268"/>
        </pc:sldMkLst>
        <pc:spChg chg="mod">
          <ac:chgData name="Keerthish N" userId="a99c5843-1b8b-4597-934e-1f1285f55a02" providerId="ADAL" clId="{C6D083F1-5A86-4621-B0FE-66BC5430D084}" dt="2022-04-17T09:03:18.848" v="17" actId="20577"/>
          <ac:spMkLst>
            <pc:docMk/>
            <pc:sldMk cId="4212529041" sldId="268"/>
            <ac:spMk id="2" creationId="{6F924236-E3EC-42E3-8A6E-CA820954B34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654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C7031-7189-4FF4-AB77-91746D51C992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B09D-9932-4B06-873C-013465126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7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6757"/>
            <a:ext cx="3278155" cy="474724"/>
          </a:xfrm>
        </p:spPr>
        <p:txBody>
          <a:bodyPr/>
          <a:lstStyle>
            <a:lvl1pPr>
              <a:defRPr sz="1600" b="1">
                <a:latin typeface="Gotham HTF Book" charset="0"/>
                <a:ea typeface="Gotham HTF Book" charset="0"/>
                <a:cs typeface="Gotham HTF Book" charset="0"/>
              </a:defRPr>
            </a:lvl1pPr>
          </a:lstStyle>
          <a:p>
            <a:fld id="{BA1F788D-DC43-41B5-B9E0-561B4488AB21}" type="datetime1">
              <a:rPr lang="en-US" smtClean="0"/>
              <a:t>5/20/2023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5361" y="5182088"/>
            <a:ext cx="11602073" cy="492443"/>
          </a:xfrm>
        </p:spPr>
        <p:txBody>
          <a:bodyPr vert="horz" wrap="square" lIns="0" tIns="0" rIns="0" bIns="0" rtlCol="0">
            <a:spAutoFit/>
          </a:bodyPr>
          <a:lstStyle>
            <a:lvl1pPr algn="r"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1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2" y="270403"/>
            <a:ext cx="11602073" cy="492443"/>
          </a:xfrm>
        </p:spPr>
        <p:txBody>
          <a:bodyPr vert="horz" wrap="square" lIns="0" tIns="0" rIns="0" bIns="0" rtlCol="0">
            <a:spAutoFit/>
          </a:bodyPr>
          <a:lstStyle>
            <a:lvl1pPr algn="l"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95" y="1381931"/>
            <a:ext cx="11575252" cy="4726885"/>
          </a:xfrm>
        </p:spPr>
        <p:txBody>
          <a:bodyPr>
            <a:normAutofit/>
          </a:bodyPr>
          <a:lstStyle>
            <a:lvl1pPr>
              <a:defRPr lang="en-US" sz="24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16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object 2"/>
          <p:cNvSpPr/>
          <p:nvPr/>
        </p:nvSpPr>
        <p:spPr>
          <a:xfrm flipV="1">
            <a:off x="205250" y="1114830"/>
            <a:ext cx="11586895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" name="TextBox 8"/>
          <p:cNvSpPr txBox="1"/>
          <p:nvPr/>
        </p:nvSpPr>
        <p:spPr>
          <a:xfrm>
            <a:off x="10800526" y="6331826"/>
            <a:ext cx="1508357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800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  <p:extLst>
      <p:ext uri="{BB962C8B-B14F-4D97-AF65-F5344CB8AC3E}">
        <p14:creationId xmlns:p14="http://schemas.microsoft.com/office/powerpoint/2010/main" val="745838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800526" y="6331826"/>
            <a:ext cx="1508357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800" b="0" i="0" dirty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3" y="1988840"/>
            <a:ext cx="12212869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400" y="2846743"/>
            <a:ext cx="11602073" cy="492443"/>
          </a:xfr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algn="ctr">
              <a:defRPr lang="en-IN" sz="3200" b="0" i="0" spc="-125" dirty="0">
                <a:solidFill>
                  <a:schemeClr val="bg1"/>
                </a:solidFill>
                <a:latin typeface="Proxima Nova Rg"/>
                <a:cs typeface="Proxima Nova Rg"/>
              </a:defRPr>
            </a:lvl1pPr>
          </a:lstStyle>
          <a:p>
            <a:pPr marL="12700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029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33" y="272347"/>
            <a:ext cx="11564999" cy="492443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440" y="1266277"/>
            <a:ext cx="5496521" cy="485989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16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18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16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1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897" y="1263657"/>
            <a:ext cx="5894249" cy="486251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16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18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16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1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object 2"/>
          <p:cNvSpPr/>
          <p:nvPr/>
        </p:nvSpPr>
        <p:spPr>
          <a:xfrm flipV="1">
            <a:off x="205250" y="1114830"/>
            <a:ext cx="11586895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342882" lvl="0" indent="-342882">
              <a:spcBef>
                <a:spcPct val="20000"/>
              </a:spcBef>
              <a:buFont typeface="Arial" pitchFamily="34" charset="0"/>
              <a:buChar char="•"/>
            </a:pPr>
            <a:endParaRPr sz="2400" b="1">
              <a:solidFill>
                <a:srgbClr val="404040"/>
              </a:solidFill>
              <a:latin typeface="Proxima Nova Rg"/>
              <a:cs typeface="Proxima Nova Rg"/>
            </a:endParaRPr>
          </a:p>
        </p:txBody>
      </p:sp>
      <p:sp>
        <p:nvSpPr>
          <p:cNvPr id="17" name="object 2"/>
          <p:cNvSpPr/>
          <p:nvPr/>
        </p:nvSpPr>
        <p:spPr>
          <a:xfrm flipV="1">
            <a:off x="269746" y="1028739"/>
            <a:ext cx="11586895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" name="TextBox 20"/>
          <p:cNvSpPr txBox="1"/>
          <p:nvPr/>
        </p:nvSpPr>
        <p:spPr>
          <a:xfrm>
            <a:off x="10800526" y="6331826"/>
            <a:ext cx="1508357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800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  <p:extLst>
      <p:ext uri="{BB962C8B-B14F-4D97-AF65-F5344CB8AC3E}">
        <p14:creationId xmlns:p14="http://schemas.microsoft.com/office/powerpoint/2010/main" val="342925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65" y="287751"/>
            <a:ext cx="10972800" cy="492443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09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EE73-F09E-46B3-ABAC-0BCCC1504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312A4-4E77-4BB7-A998-E6E6CF56C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2FEF4-6070-4BA3-B60A-A74E04B2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DABA-ED86-4B36-B13B-81D979E16D17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5C5E8-6D18-4EB6-8118-066A5BCC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A70C-171A-4BD4-BB1F-7B4745B2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96DC-0615-484B-A4B6-7C8A4EC5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4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44DB1-F196-4181-A727-816C192D49C0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396DC-0615-484B-A4B6-7C8A4EC5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6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 algn="ctr" defTabSz="91435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361" y="5382162"/>
            <a:ext cx="11602073" cy="492443"/>
          </a:xfrm>
        </p:spPr>
        <p:txBody>
          <a:bodyPr/>
          <a:lstStyle/>
          <a:p>
            <a:r>
              <a:rPr lang="en-GB" dirty="0"/>
              <a:t>Implement Azure Cosmos DB for NoSQL point operations</a:t>
            </a:r>
            <a:endParaRPr lang="en-US" dirty="0"/>
          </a:p>
        </p:txBody>
      </p:sp>
      <p:pic>
        <p:nvPicPr>
          <p:cNvPr id="3074" name="Picture 2" descr="Azure Cosmos DB Blog">
            <a:extLst>
              <a:ext uri="{FF2B5EF4-FFF2-40B4-BE49-F238E27FC236}">
                <a16:creationId xmlns:a16="http://schemas.microsoft.com/office/drawing/2014/main" id="{CEE18FF5-7241-8A7E-5D96-70849BE75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762125"/>
            <a:ext cx="5334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4236-E3EC-42E3-8A6E-CA820954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1252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E25D-32F1-6D7E-CACF-BE254498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682D-3099-34AB-AE35-23DA889A3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NoSQL API SDK for Azure Cosmos DB is used to perform various point operations</a:t>
            </a:r>
          </a:p>
          <a:p>
            <a:pPr lvl="1"/>
            <a:r>
              <a:rPr lang="en-GB" dirty="0"/>
              <a:t>Perform transactions, and </a:t>
            </a:r>
          </a:p>
          <a:p>
            <a:pPr lvl="1"/>
            <a:r>
              <a:rPr lang="en-GB" dirty="0"/>
              <a:t>To process bulk data</a:t>
            </a:r>
          </a:p>
        </p:txBody>
      </p:sp>
    </p:spTree>
    <p:extLst>
      <p:ext uri="{BB962C8B-B14F-4D97-AF65-F5344CB8AC3E}">
        <p14:creationId xmlns:p14="http://schemas.microsoft.com/office/powerpoint/2010/main" val="203203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7DF67-DE34-A387-4230-15B6ED93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 point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1CAD3-5F01-2A4C-8F6B-1B8431C0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Retrieving a document based on this document ID (or partition key) is called a point read</a:t>
            </a:r>
          </a:p>
          <a:p>
            <a:r>
              <a:rPr lang="en-GB" dirty="0"/>
              <a:t>At the most foundational level, you can create a C# class that represents an item in your container that, at a minimum, contains two members:</a:t>
            </a:r>
          </a:p>
          <a:p>
            <a:pPr lvl="1"/>
            <a:r>
              <a:rPr lang="en-GB" dirty="0"/>
              <a:t>a string property named id with a public getter and setter</a:t>
            </a:r>
          </a:p>
          <a:p>
            <a:pPr lvl="1"/>
            <a:r>
              <a:rPr lang="en-GB" dirty="0"/>
              <a:t>a string property with the same name as your partition key path with a public getter and setter</a:t>
            </a:r>
          </a:p>
          <a:p>
            <a:pPr lvl="1"/>
            <a:endParaRPr lang="en-GB" dirty="0"/>
          </a:p>
          <a:p>
            <a:r>
              <a:rPr lang="en-IN" dirty="0"/>
              <a:t>Example</a:t>
            </a:r>
          </a:p>
          <a:p>
            <a:pPr lvl="1"/>
            <a:r>
              <a:rPr lang="en-IN" dirty="0"/>
              <a:t>public class Product</a:t>
            </a:r>
          </a:p>
          <a:p>
            <a:pPr lvl="1"/>
            <a:r>
              <a:rPr lang="en-IN" dirty="0"/>
              <a:t>{</a:t>
            </a:r>
          </a:p>
          <a:p>
            <a:pPr lvl="1"/>
            <a:r>
              <a:rPr lang="en-IN" dirty="0"/>
              <a:t>    public string id { get; set; }</a:t>
            </a:r>
          </a:p>
          <a:p>
            <a:pPr lvl="1"/>
            <a:r>
              <a:rPr lang="en-IN" dirty="0"/>
              <a:t>    </a:t>
            </a:r>
          </a:p>
          <a:p>
            <a:pPr lvl="1"/>
            <a:r>
              <a:rPr lang="en-IN" dirty="0"/>
              <a:t>    public string name { get; set; }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    public string </a:t>
            </a:r>
            <a:r>
              <a:rPr lang="en-IN" dirty="0" err="1"/>
              <a:t>categoryId</a:t>
            </a:r>
            <a:r>
              <a:rPr lang="en-IN" dirty="0"/>
              <a:t> { get; set; }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    public double price { get; set; }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    public string[] tags { get; set; }</a:t>
            </a:r>
          </a:p>
          <a:p>
            <a:pPr lvl="1"/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203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2C9C-66B2-F11A-F31D-9D9BEBD1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33734-30B1-1735-4DBD-6C866A748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Product saddle = new()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id = "027D0B9A-F9D9-4C96-8213-C8546C4AAE71",</a:t>
            </a:r>
          </a:p>
          <a:p>
            <a:r>
              <a:rPr lang="en-GB" dirty="0"/>
              <a:t>    </a:t>
            </a:r>
            <a:r>
              <a:rPr lang="en-GB" dirty="0" err="1"/>
              <a:t>categoryId</a:t>
            </a:r>
            <a:r>
              <a:rPr lang="en-GB" dirty="0"/>
              <a:t> = "26C74104-40BC-4541-8EF5-9892F7F03D72",</a:t>
            </a:r>
          </a:p>
          <a:p>
            <a:r>
              <a:rPr lang="en-GB" dirty="0"/>
              <a:t>    name = "LL Road Seat/Saddle",</a:t>
            </a:r>
          </a:p>
          <a:p>
            <a:r>
              <a:rPr lang="en-GB" dirty="0"/>
              <a:t>    price = 27.12d,</a:t>
            </a:r>
          </a:p>
          <a:p>
            <a:r>
              <a:rPr lang="en-GB" dirty="0"/>
              <a:t>    tags = new string[] 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"brown",</a:t>
            </a:r>
          </a:p>
          <a:p>
            <a:r>
              <a:rPr lang="en-GB" dirty="0"/>
              <a:t>        "weathered"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};</a:t>
            </a:r>
          </a:p>
          <a:p>
            <a:endParaRPr lang="en-GB" dirty="0"/>
          </a:p>
          <a:p>
            <a:r>
              <a:rPr lang="en-IN" dirty="0" err="1"/>
              <a:t>ItemResponse</a:t>
            </a:r>
            <a:r>
              <a:rPr lang="en-IN" dirty="0"/>
              <a:t>&lt;Product&gt; response = await </a:t>
            </a:r>
            <a:r>
              <a:rPr lang="en-IN" dirty="0" err="1"/>
              <a:t>container.CreateItemAsync</a:t>
            </a:r>
            <a:r>
              <a:rPr lang="en-IN" dirty="0"/>
              <a:t>&lt;Product&gt;(saddle);</a:t>
            </a:r>
          </a:p>
          <a:p>
            <a:endParaRPr lang="en-IN" dirty="0"/>
          </a:p>
          <a:p>
            <a:r>
              <a:rPr lang="en-IN" dirty="0" err="1"/>
              <a:t>HttpStatusCode</a:t>
            </a:r>
            <a:r>
              <a:rPr lang="en-IN" dirty="0"/>
              <a:t> status = </a:t>
            </a:r>
            <a:r>
              <a:rPr lang="en-IN" dirty="0" err="1"/>
              <a:t>response.StatusCode</a:t>
            </a:r>
            <a:r>
              <a:rPr lang="en-IN" dirty="0"/>
              <a:t>;</a:t>
            </a:r>
          </a:p>
          <a:p>
            <a:r>
              <a:rPr lang="en-IN" dirty="0"/>
              <a:t>double </a:t>
            </a:r>
            <a:r>
              <a:rPr lang="en-IN" dirty="0" err="1"/>
              <a:t>requestUnits</a:t>
            </a:r>
            <a:r>
              <a:rPr lang="en-IN" dirty="0"/>
              <a:t> = </a:t>
            </a:r>
            <a:r>
              <a:rPr lang="en-IN" dirty="0" err="1"/>
              <a:t>response.RequestCharge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Product item = </a:t>
            </a:r>
            <a:r>
              <a:rPr lang="en-IN" dirty="0" err="1"/>
              <a:t>response.Resource</a:t>
            </a:r>
            <a:r>
              <a:rPr lang="en-IN" dirty="0"/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30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2C9C-66B2-F11A-F31D-9D9BEBD1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 a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33734-30B1-1735-4DBD-6C866A748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do a point read of an existing item from the container, we need two things.</a:t>
            </a:r>
          </a:p>
          <a:p>
            <a:r>
              <a:rPr lang="en-GB" dirty="0"/>
              <a:t>First, we need the unique id of the item. Here, we store that id in a variable of the same name.</a:t>
            </a:r>
          </a:p>
          <a:p>
            <a:pPr lvl="1"/>
            <a:r>
              <a:rPr lang="en-IN" dirty="0"/>
              <a:t>string id = "027D0B9A-F9D9-4C96-8213-C8546C4AAE71";</a:t>
            </a:r>
            <a:endParaRPr lang="en-GB" dirty="0"/>
          </a:p>
          <a:p>
            <a:r>
              <a:rPr lang="en-GB" dirty="0"/>
              <a:t>Second, we need to create a variable of type </a:t>
            </a:r>
            <a:r>
              <a:rPr lang="en-GB" dirty="0" err="1"/>
              <a:t>PartitionKey</a:t>
            </a:r>
            <a:r>
              <a:rPr lang="en-GB" dirty="0"/>
              <a:t> with the string value at the partition key path for the item we are seeking.</a:t>
            </a:r>
          </a:p>
          <a:p>
            <a:pPr lvl="1"/>
            <a:r>
              <a:rPr lang="en-GB" dirty="0"/>
              <a:t>string </a:t>
            </a:r>
            <a:r>
              <a:rPr lang="en-GB" dirty="0" err="1"/>
              <a:t>categoryId</a:t>
            </a:r>
            <a:r>
              <a:rPr lang="en-GB" dirty="0"/>
              <a:t> = "26C74104-40BC-4541-8EF5-9892F7F03D72";</a:t>
            </a:r>
          </a:p>
          <a:p>
            <a:pPr lvl="1"/>
            <a:r>
              <a:rPr lang="en-GB" dirty="0" err="1"/>
              <a:t>PartitionKey</a:t>
            </a:r>
            <a:r>
              <a:rPr lang="en-GB" dirty="0"/>
              <a:t> </a:t>
            </a:r>
            <a:r>
              <a:rPr lang="en-GB" dirty="0" err="1"/>
              <a:t>partitionKey</a:t>
            </a:r>
            <a:r>
              <a:rPr lang="en-GB" dirty="0"/>
              <a:t> = new (</a:t>
            </a:r>
            <a:r>
              <a:rPr lang="en-GB" dirty="0" err="1"/>
              <a:t>categoryId</a:t>
            </a:r>
            <a:r>
              <a:rPr lang="en-GB" dirty="0"/>
              <a:t>);</a:t>
            </a:r>
          </a:p>
          <a:p>
            <a:r>
              <a:rPr lang="en-GB" dirty="0"/>
              <a:t>Once we have both items, we can invoke the asynchronous and generic </a:t>
            </a:r>
            <a:r>
              <a:rPr lang="en-GB" dirty="0" err="1"/>
              <a:t>ReadItemAsync</a:t>
            </a:r>
            <a:r>
              <a:rPr lang="en-GB" dirty="0"/>
              <a:t>&lt;&gt; method, which will return an item of the given generic type, Product, in this example.</a:t>
            </a:r>
          </a:p>
          <a:p>
            <a:pPr lvl="1"/>
            <a:r>
              <a:rPr lang="en-GB" dirty="0"/>
              <a:t>Product saddle = await </a:t>
            </a:r>
            <a:r>
              <a:rPr lang="en-GB" dirty="0" err="1"/>
              <a:t>container.ReadItemAsync</a:t>
            </a:r>
            <a:r>
              <a:rPr lang="en-GB" dirty="0"/>
              <a:t>&lt;Product&gt;(id, </a:t>
            </a:r>
            <a:r>
              <a:rPr lang="en-GB" dirty="0" err="1"/>
              <a:t>partitionKey</a:t>
            </a:r>
            <a:r>
              <a:rPr lang="en-GB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7501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2C9C-66B2-F11A-F31D-9D9BEBD1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33734-30B1-1735-4DBD-6C866A748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saddle.price</a:t>
            </a:r>
            <a:r>
              <a:rPr lang="en-IN" dirty="0"/>
              <a:t> = 35.00d;</a:t>
            </a:r>
          </a:p>
          <a:p>
            <a:r>
              <a:rPr lang="en-IN" dirty="0"/>
              <a:t>await </a:t>
            </a:r>
            <a:r>
              <a:rPr lang="en-IN" dirty="0" err="1"/>
              <a:t>container.UpsertItemAsync</a:t>
            </a:r>
            <a:r>
              <a:rPr lang="en-IN" dirty="0"/>
              <a:t>&lt;Product&gt;(saddle);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381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2C9C-66B2-F11A-F31D-9D9BEBD1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Configure time-to-live (TTL) value for a specific document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33734-30B1-1735-4DBD-6C866A748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[</a:t>
            </a:r>
            <a:r>
              <a:rPr lang="en-IN" dirty="0" err="1"/>
              <a:t>JsonProperty</a:t>
            </a:r>
            <a:r>
              <a:rPr lang="en-IN" dirty="0"/>
              <a:t>(</a:t>
            </a:r>
            <a:r>
              <a:rPr lang="en-IN" dirty="0" err="1"/>
              <a:t>PropertyName</a:t>
            </a:r>
            <a:r>
              <a:rPr lang="en-IN" dirty="0"/>
              <a:t> = "</a:t>
            </a:r>
            <a:r>
              <a:rPr lang="en-IN" dirty="0" err="1"/>
              <a:t>ttl</a:t>
            </a:r>
            <a:r>
              <a:rPr lang="en-IN" dirty="0"/>
              <a:t>", </a:t>
            </a:r>
            <a:r>
              <a:rPr lang="en-IN" dirty="0" err="1"/>
              <a:t>NullValueHandling</a:t>
            </a:r>
            <a:r>
              <a:rPr lang="en-IN" dirty="0"/>
              <a:t> = </a:t>
            </a:r>
            <a:r>
              <a:rPr lang="en-IN" dirty="0" err="1"/>
              <a:t>NullValueHandling.Ignore</a:t>
            </a:r>
            <a:r>
              <a:rPr lang="en-IN" dirty="0"/>
              <a:t>)]</a:t>
            </a:r>
          </a:p>
          <a:p>
            <a:r>
              <a:rPr lang="en-IN" dirty="0"/>
              <a:t>public int? </a:t>
            </a:r>
            <a:r>
              <a:rPr lang="en-IN" dirty="0" err="1"/>
              <a:t>ttl</a:t>
            </a:r>
            <a:r>
              <a:rPr lang="en-IN" dirty="0"/>
              <a:t> { get; set; }</a:t>
            </a:r>
          </a:p>
          <a:p>
            <a:endParaRPr lang="en-IN" dirty="0"/>
          </a:p>
          <a:p>
            <a:r>
              <a:rPr lang="en-IN" dirty="0" err="1"/>
              <a:t>saddle.ttl</a:t>
            </a:r>
            <a:r>
              <a:rPr lang="en-IN" dirty="0"/>
              <a:t> = 1000;</a:t>
            </a:r>
          </a:p>
          <a:p>
            <a:endParaRPr lang="en-IN" dirty="0"/>
          </a:p>
          <a:p>
            <a:r>
              <a:rPr lang="en-IN" dirty="0"/>
              <a:t>await </a:t>
            </a:r>
            <a:r>
              <a:rPr lang="en-IN" dirty="0" err="1"/>
              <a:t>container.UpsertItemAsync</a:t>
            </a:r>
            <a:r>
              <a:rPr lang="en-IN" dirty="0"/>
              <a:t>&lt;Product&gt;(saddle);</a:t>
            </a:r>
          </a:p>
        </p:txBody>
      </p:sp>
    </p:spTree>
    <p:extLst>
      <p:ext uri="{BB962C8B-B14F-4D97-AF65-F5344CB8AC3E}">
        <p14:creationId xmlns:p14="http://schemas.microsoft.com/office/powerpoint/2010/main" val="429089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2C9C-66B2-F11A-F31D-9D9BEBD1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33734-30B1-1735-4DBD-6C866A748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string id = "027D0B9A-F9D9-4C96-8213-C8546C4AAE71";</a:t>
            </a:r>
          </a:p>
          <a:p>
            <a:r>
              <a:rPr lang="en-GB" dirty="0"/>
              <a:t>string </a:t>
            </a:r>
            <a:r>
              <a:rPr lang="en-GB" dirty="0" err="1"/>
              <a:t>categoryId</a:t>
            </a:r>
            <a:r>
              <a:rPr lang="en-GB" dirty="0"/>
              <a:t> = "26C74104-40BC-4541-8EF5-9892F7F03D72";</a:t>
            </a:r>
          </a:p>
          <a:p>
            <a:r>
              <a:rPr lang="en-GB" dirty="0" err="1"/>
              <a:t>PartitionKey</a:t>
            </a:r>
            <a:r>
              <a:rPr lang="en-GB" dirty="0"/>
              <a:t> </a:t>
            </a:r>
            <a:r>
              <a:rPr lang="en-GB" dirty="0" err="1"/>
              <a:t>partitionKey</a:t>
            </a:r>
            <a:r>
              <a:rPr lang="en-GB" dirty="0"/>
              <a:t> = new (</a:t>
            </a:r>
            <a:r>
              <a:rPr lang="en-GB" dirty="0" err="1"/>
              <a:t>categoryId</a:t>
            </a:r>
            <a:r>
              <a:rPr lang="en-GB" dirty="0"/>
              <a:t>);</a:t>
            </a:r>
          </a:p>
          <a:p>
            <a:endParaRPr lang="en-GB" dirty="0"/>
          </a:p>
          <a:p>
            <a:r>
              <a:rPr lang="en-IN" dirty="0"/>
              <a:t>await </a:t>
            </a:r>
            <a:r>
              <a:rPr lang="en-IN" dirty="0" err="1"/>
              <a:t>container.DeleteItemAsync</a:t>
            </a:r>
            <a:r>
              <a:rPr lang="en-IN" dirty="0"/>
              <a:t>&lt;Product&gt;(id, </a:t>
            </a:r>
            <a:r>
              <a:rPr lang="en-IN" dirty="0" err="1"/>
              <a:t>partitionKey</a:t>
            </a: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8834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2C9C-66B2-F11A-F31D-9D9BEBD1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33734-30B1-1735-4DBD-6C866A748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and update documents with the Azure Cosmos DB for NoSQL SDK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0977629"/>
      </p:ext>
    </p:extLst>
  </p:cSld>
  <p:clrMapOvr>
    <a:masterClrMapping/>
  </p:clrMapOvr>
</p:sld>
</file>

<file path=ppt/theme/theme1.xml><?xml version="1.0" encoding="utf-8"?>
<a:theme xmlns:a="http://schemas.openxmlformats.org/drawingml/2006/main" name="cloudthat-ppt">
  <a:themeElements>
    <a:clrScheme name="CloudThat Colours">
      <a:dk1>
        <a:srgbClr val="525252"/>
      </a:dk1>
      <a:lt1>
        <a:srgbClr val="FFFFFF"/>
      </a:lt1>
      <a:dk2>
        <a:srgbClr val="0C5180"/>
      </a:dk2>
      <a:lt2>
        <a:srgbClr val="4999D3"/>
      </a:lt2>
      <a:accent1>
        <a:srgbClr val="0C5180"/>
      </a:accent1>
      <a:accent2>
        <a:srgbClr val="20619B"/>
      </a:accent2>
      <a:accent3>
        <a:srgbClr val="388DCC"/>
      </a:accent3>
      <a:accent4>
        <a:srgbClr val="676767"/>
      </a:accent4>
      <a:accent5>
        <a:srgbClr val="808285"/>
      </a:accent5>
      <a:accent6>
        <a:srgbClr val="E6E7E7"/>
      </a:accent6>
      <a:hlink>
        <a:srgbClr val="E2D700"/>
      </a:hlink>
      <a:folHlink>
        <a:srgbClr val="85DFD0"/>
      </a:folHlink>
    </a:clrScheme>
    <a:fontScheme name="Arial Rounded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oudthat-ppt" id="{5C640F01-DF42-48AF-8959-1C772AC7A70A}" vid="{1E8B0E37-939B-4BF3-9F90-293384DAB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cloudthat-ppt</Template>
  <TotalTime>185</TotalTime>
  <Words>513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Rounded MT Bold</vt:lpstr>
      <vt:lpstr>Calibri</vt:lpstr>
      <vt:lpstr>Gotham HTF Book</vt:lpstr>
      <vt:lpstr>Proxima Nova</vt:lpstr>
      <vt:lpstr>Proxima Nova Rg</vt:lpstr>
      <vt:lpstr>cloudthat-ppt</vt:lpstr>
      <vt:lpstr>Implement Azure Cosmos DB for NoSQL point operations</vt:lpstr>
      <vt:lpstr>Introduction</vt:lpstr>
      <vt:lpstr>Understand point operations</vt:lpstr>
      <vt:lpstr>Create documents</vt:lpstr>
      <vt:lpstr>Read a document</vt:lpstr>
      <vt:lpstr>Update documents</vt:lpstr>
      <vt:lpstr>Configure time-to-live (TTL) value for a specific document</vt:lpstr>
      <vt:lpstr>Delete documents</vt:lpstr>
      <vt:lpstr>Exercise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Keerthish N</dc:creator>
  <cp:lastModifiedBy>Atin Gupta</cp:lastModifiedBy>
  <cp:revision>79</cp:revision>
  <dcterms:created xsi:type="dcterms:W3CDTF">2022-04-17T09:00:56Z</dcterms:created>
  <dcterms:modified xsi:type="dcterms:W3CDTF">2023-05-20T08:35:19Z</dcterms:modified>
</cp:coreProperties>
</file>