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5" r:id="rId11"/>
    <p:sldId id="393" r:id="rId12"/>
    <p:sldId id="394" r:id="rId13"/>
    <p:sldId id="264" r:id="rId14"/>
    <p:sldId id="328" r:id="rId15"/>
    <p:sldId id="327" r:id="rId16"/>
    <p:sldId id="380" r:id="rId17"/>
    <p:sldId id="26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52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1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076" y="1861122"/>
            <a:ext cx="965969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Sparks work?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287" y="865621"/>
            <a:ext cx="950727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194" name="Picture 2" descr="https://d1jnx9ba8s6j9r.cloudfront.net/blog/wp-content/uploads/2018/09/Picture9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2707" y="717550"/>
            <a:ext cx="9756437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5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Catalyst Optimizer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25" y="1255187"/>
            <a:ext cx="10387169" cy="39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Catalyst Optimizer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526" y="1661069"/>
            <a:ext cx="62587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155" y="1494359"/>
            <a:ext cx="1050754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5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 descr="http://forge.fiware.org/plugins/mediawiki/wiki/fiware/images/d/d0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827" y="804398"/>
            <a:ext cx="9249103" cy="57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 descr="https://media.springernature.com/lw785/springer-static/image/art%3A10.1186%2Fs40537-017-0105-4/MediaObjects/40537_2017_105_Fig3_HTM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35" y="849395"/>
            <a:ext cx="10321995" cy="47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every application submitted on spark cluster, spark creates a dedicated Driver process and bunch of Executor processes.</a:t>
            </a:r>
          </a:p>
          <a:p>
            <a:r>
              <a:rPr lang="en-GB" dirty="0"/>
              <a:t>Driver process is responsible for </a:t>
            </a:r>
            <a:r>
              <a:rPr lang="en-GB" dirty="0" err="1"/>
              <a:t>analyzing</a:t>
            </a:r>
            <a:r>
              <a:rPr lang="en-GB" dirty="0"/>
              <a:t>, distributing, scheduling and monitoring of executor processes.</a:t>
            </a:r>
          </a:p>
          <a:p>
            <a:r>
              <a:rPr lang="en-GB" dirty="0"/>
              <a:t>Whereas the executor process is only responsible for running the task they were assigned by drivers and reporting the status back to the driver.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 descr="https://4.bp.blogspot.com/-APq1Im3pI7E/W-fN6ErmSzI/AAAAAAAAD2s/eTMV9ISiCAkefjlC90A3c164vWYof1NmgCLcBGAs/s1600/apache_spark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397" y="3479283"/>
            <a:ext cx="6858900" cy="30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s://www.digitalvidya.com/wp-content/uploads/2019/08/1_l2MUHFvWfcdiUbh7Y-fM5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49" y="717550"/>
            <a:ext cx="10587952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https://databricks.com/wp-content/uploads/2016/08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686395"/>
            <a:ext cx="93440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SparkSession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394460"/>
            <a:ext cx="8058550" cy="3417570"/>
          </a:xfrm>
          <a:prstGeom prst="rect">
            <a:avLst/>
          </a:prstGeom>
        </p:spPr>
      </p:pic>
      <p:sp>
        <p:nvSpPr>
          <p:cNvPr id="7" name="AutoShape 6" descr="introduction-to-apache-spark-20-12-638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Apache Spark, a </a:t>
            </a:r>
            <a:r>
              <a:rPr lang="en-GB" dirty="0" err="1"/>
              <a:t>DataFrame</a:t>
            </a:r>
            <a:r>
              <a:rPr lang="en-GB" dirty="0"/>
              <a:t> is a distributed collection of rows </a:t>
            </a:r>
          </a:p>
          <a:p>
            <a:r>
              <a:rPr lang="en-GB" dirty="0"/>
              <a:t>It has below characteristics:</a:t>
            </a:r>
          </a:p>
          <a:p>
            <a:pPr lvl="1"/>
            <a:r>
              <a:rPr lang="en-GB" dirty="0"/>
              <a:t>Immutable in nature</a:t>
            </a:r>
          </a:p>
          <a:p>
            <a:pPr lvl="2"/>
            <a:r>
              <a:rPr lang="en-GB" dirty="0"/>
              <a:t>We can create </a:t>
            </a:r>
            <a:r>
              <a:rPr lang="en-GB" dirty="0" err="1"/>
              <a:t>DataFrame</a:t>
            </a:r>
            <a:r>
              <a:rPr lang="en-GB" dirty="0"/>
              <a:t> RDD once but can’t change it.</a:t>
            </a:r>
          </a:p>
          <a:p>
            <a:pPr lvl="1"/>
            <a:r>
              <a:rPr lang="en-GB" dirty="0"/>
              <a:t>Lazy Evaluations</a:t>
            </a:r>
          </a:p>
          <a:p>
            <a:pPr lvl="2"/>
            <a:r>
              <a:rPr lang="en-GB" dirty="0"/>
              <a:t>Which means that a task is not executed until an action is performed.</a:t>
            </a:r>
          </a:p>
          <a:p>
            <a:pPr lvl="1"/>
            <a:r>
              <a:rPr lang="en-GB" dirty="0"/>
              <a:t>Distributed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8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162</Words>
  <Application>Microsoft Office PowerPoint</Application>
  <PresentationFormat>Widescreen</PresentationFormat>
  <Paragraphs>36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 Introduction to Apache Spark</vt:lpstr>
      <vt:lpstr>Spark Architecture</vt:lpstr>
      <vt:lpstr>Spark Architecture</vt:lpstr>
      <vt:lpstr>Apache Spark Execution</vt:lpstr>
      <vt:lpstr>Apache Spark Execution</vt:lpstr>
      <vt:lpstr>Spark’s Language APIs</vt:lpstr>
      <vt:lpstr>Spark’s Language APIs</vt:lpstr>
      <vt:lpstr>The SparkSession</vt:lpstr>
      <vt:lpstr>DataFrames</vt:lpstr>
      <vt:lpstr>Ways to create DataFrame in Spark</vt:lpstr>
      <vt:lpstr>PowerPoint Presentation</vt:lpstr>
      <vt:lpstr>How Sparks work?</vt:lpstr>
      <vt:lpstr>PowerPoint Presentation</vt:lpstr>
      <vt:lpstr>Catalyst Optimizer</vt:lpstr>
      <vt:lpstr>Catalyst Optimizer</vt:lpstr>
      <vt:lpstr>PowerPoint Presentation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98</cp:revision>
  <dcterms:modified xsi:type="dcterms:W3CDTF">2023-03-27T05:35:07Z</dcterms:modified>
</cp:coreProperties>
</file>