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61" r:id="rId3"/>
    <p:sldId id="362" r:id="rId4"/>
    <p:sldId id="382" r:id="rId5"/>
    <p:sldId id="383" r:id="rId6"/>
    <p:sldId id="363" r:id="rId7"/>
    <p:sldId id="388" r:id="rId8"/>
    <p:sldId id="389" r:id="rId9"/>
    <p:sldId id="390" r:id="rId10"/>
    <p:sldId id="397" r:id="rId11"/>
    <p:sldId id="391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385" r:id="rId21"/>
    <p:sldId id="386" r:id="rId22"/>
    <p:sldId id="374" r:id="rId23"/>
    <p:sldId id="375" r:id="rId24"/>
    <p:sldId id="376" r:id="rId25"/>
    <p:sldId id="406" r:id="rId26"/>
    <p:sldId id="377" r:id="rId27"/>
    <p:sldId id="378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5" r:id="rId36"/>
    <p:sldId id="30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7601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5F561B-BCFD-4E70-BB39-DE07D04F327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0CA2AE-94E5-4770-81AC-F5C38335129C}">
      <dgm:prSet/>
      <dgm:spPr/>
      <dgm:t>
        <a:bodyPr/>
        <a:lstStyle/>
        <a:p>
          <a:pPr rtl="0"/>
          <a:r>
            <a:rPr lang="en-US" b="0" i="0"/>
            <a:t>Apache Spark-based</a:t>
          </a:r>
          <a:endParaRPr lang="en-US"/>
        </a:p>
      </dgm:t>
    </dgm:pt>
    <dgm:pt modelId="{E1DEC047-84FF-4359-946C-2C2186AE0B97}" type="parTrans" cxnId="{A28A4765-A3B6-4C75-BD5D-301FE50D873A}">
      <dgm:prSet/>
      <dgm:spPr/>
      <dgm:t>
        <a:bodyPr/>
        <a:lstStyle/>
        <a:p>
          <a:endParaRPr lang="en-US"/>
        </a:p>
      </dgm:t>
    </dgm:pt>
    <dgm:pt modelId="{E614F516-EDDC-4AA2-8745-6B98B28D9056}" type="sibTrans" cxnId="{A28A4765-A3B6-4C75-BD5D-301FE50D873A}">
      <dgm:prSet/>
      <dgm:spPr/>
      <dgm:t>
        <a:bodyPr/>
        <a:lstStyle/>
        <a:p>
          <a:endParaRPr lang="en-US"/>
        </a:p>
      </dgm:t>
    </dgm:pt>
    <dgm:pt modelId="{FEC27C4C-274A-4E58-98C2-1566EC2F0122}">
      <dgm:prSet/>
      <dgm:spPr/>
      <dgm:t>
        <a:bodyPr/>
        <a:lstStyle/>
        <a:p>
          <a:pPr rtl="0"/>
          <a:r>
            <a:rPr lang="en-US" b="0" i="0"/>
            <a:t>Analytics platform</a:t>
          </a:r>
          <a:endParaRPr lang="en-US"/>
        </a:p>
      </dgm:t>
    </dgm:pt>
    <dgm:pt modelId="{3017686D-0D85-4CD1-9E71-45F1463AEB71}" type="parTrans" cxnId="{7BF68F86-21E9-4596-85E0-459EC89FB13C}">
      <dgm:prSet/>
      <dgm:spPr/>
      <dgm:t>
        <a:bodyPr/>
        <a:lstStyle/>
        <a:p>
          <a:endParaRPr lang="en-US"/>
        </a:p>
      </dgm:t>
    </dgm:pt>
    <dgm:pt modelId="{967286A7-8971-40A7-A296-F76736F2A96C}" type="sibTrans" cxnId="{7BF68F86-21E9-4596-85E0-459EC89FB13C}">
      <dgm:prSet/>
      <dgm:spPr/>
      <dgm:t>
        <a:bodyPr/>
        <a:lstStyle/>
        <a:p>
          <a:endParaRPr lang="en-US"/>
        </a:p>
      </dgm:t>
    </dgm:pt>
    <dgm:pt modelId="{B37287AA-2C71-468E-9557-1448EEB7DEAC}">
      <dgm:prSet/>
      <dgm:spPr/>
      <dgm:t>
        <a:bodyPr/>
        <a:lstStyle/>
        <a:p>
          <a:pPr rtl="0"/>
          <a:r>
            <a:rPr lang="en-US" b="0" i="0"/>
            <a:t>Provides</a:t>
          </a:r>
          <a:endParaRPr lang="en-US"/>
        </a:p>
      </dgm:t>
    </dgm:pt>
    <dgm:pt modelId="{499660B9-4F93-425C-A4E4-F0D88BC0A33C}" type="parTrans" cxnId="{6387BAFC-A6A5-4FF2-861A-FA98E8BCB26A}">
      <dgm:prSet/>
      <dgm:spPr/>
      <dgm:t>
        <a:bodyPr/>
        <a:lstStyle/>
        <a:p>
          <a:endParaRPr lang="en-US"/>
        </a:p>
      </dgm:t>
    </dgm:pt>
    <dgm:pt modelId="{A4E9D7F4-F6A8-4015-97C7-51475BC97EAB}" type="sibTrans" cxnId="{6387BAFC-A6A5-4FF2-861A-FA98E8BCB26A}">
      <dgm:prSet/>
      <dgm:spPr/>
      <dgm:t>
        <a:bodyPr/>
        <a:lstStyle/>
        <a:p>
          <a:endParaRPr lang="en-US"/>
        </a:p>
      </dgm:t>
    </dgm:pt>
    <dgm:pt modelId="{39E4F234-D09F-4D8F-9525-20A88888C5A1}">
      <dgm:prSet/>
      <dgm:spPr/>
      <dgm:t>
        <a:bodyPr/>
        <a:lstStyle/>
        <a:p>
          <a:pPr rtl="0"/>
          <a:r>
            <a:rPr lang="en-US" b="0" i="0"/>
            <a:t>One-click setup</a:t>
          </a:r>
          <a:endParaRPr lang="en-US"/>
        </a:p>
      </dgm:t>
    </dgm:pt>
    <dgm:pt modelId="{90B2493F-309F-4C3A-8348-113F4A41E606}" type="parTrans" cxnId="{8F965ED7-2ACB-4722-9CB8-5C29E7F91C2B}">
      <dgm:prSet/>
      <dgm:spPr/>
      <dgm:t>
        <a:bodyPr/>
        <a:lstStyle/>
        <a:p>
          <a:endParaRPr lang="en-US"/>
        </a:p>
      </dgm:t>
    </dgm:pt>
    <dgm:pt modelId="{35AB201E-38F4-4031-B721-83828C5E2EFD}" type="sibTrans" cxnId="{8F965ED7-2ACB-4722-9CB8-5C29E7F91C2B}">
      <dgm:prSet/>
      <dgm:spPr/>
      <dgm:t>
        <a:bodyPr/>
        <a:lstStyle/>
        <a:p>
          <a:endParaRPr lang="en-US"/>
        </a:p>
      </dgm:t>
    </dgm:pt>
    <dgm:pt modelId="{ED41F76B-4708-466B-B2FA-B35B6A768193}">
      <dgm:prSet/>
      <dgm:spPr/>
      <dgm:t>
        <a:bodyPr/>
        <a:lstStyle/>
        <a:p>
          <a:pPr rtl="0"/>
          <a:r>
            <a:rPr lang="en-US" b="0" i="0" dirty="0"/>
            <a:t>Streamlined workflows and</a:t>
          </a:r>
          <a:endParaRPr lang="en-US" dirty="0"/>
        </a:p>
      </dgm:t>
    </dgm:pt>
    <dgm:pt modelId="{04BBBB9B-638C-46E3-B4FA-480F1B757D49}" type="parTrans" cxnId="{EF77CFB1-05E1-465A-BCBF-3DA40C8589DA}">
      <dgm:prSet/>
      <dgm:spPr/>
      <dgm:t>
        <a:bodyPr/>
        <a:lstStyle/>
        <a:p>
          <a:endParaRPr lang="en-US"/>
        </a:p>
      </dgm:t>
    </dgm:pt>
    <dgm:pt modelId="{97830758-8A5F-4966-9E0A-CE14582B0CB1}" type="sibTrans" cxnId="{EF77CFB1-05E1-465A-BCBF-3DA40C8589DA}">
      <dgm:prSet/>
      <dgm:spPr/>
      <dgm:t>
        <a:bodyPr/>
        <a:lstStyle/>
        <a:p>
          <a:endParaRPr lang="en-US"/>
        </a:p>
      </dgm:t>
    </dgm:pt>
    <dgm:pt modelId="{597A196E-252B-4B4F-BE18-785EB4066F7C}">
      <dgm:prSet/>
      <dgm:spPr/>
      <dgm:t>
        <a:bodyPr/>
        <a:lstStyle/>
        <a:p>
          <a:pPr rtl="0"/>
          <a:r>
            <a:rPr lang="en-US" b="0" i="0"/>
            <a:t>An interactive workspace</a:t>
          </a:r>
          <a:endParaRPr lang="en-US"/>
        </a:p>
      </dgm:t>
    </dgm:pt>
    <dgm:pt modelId="{D319557C-4F81-40D8-97EB-483E99AEFE8D}" type="parTrans" cxnId="{26B2FD3A-22C1-4D1D-9ECF-DDDE901B907B}">
      <dgm:prSet/>
      <dgm:spPr/>
      <dgm:t>
        <a:bodyPr/>
        <a:lstStyle/>
        <a:p>
          <a:endParaRPr lang="en-US"/>
        </a:p>
      </dgm:t>
    </dgm:pt>
    <dgm:pt modelId="{18FFAE8B-802D-4735-89DD-661BBEDD70E7}" type="sibTrans" cxnId="{26B2FD3A-22C1-4D1D-9ECF-DDDE901B907B}">
      <dgm:prSet/>
      <dgm:spPr/>
      <dgm:t>
        <a:bodyPr/>
        <a:lstStyle/>
        <a:p>
          <a:endParaRPr lang="en-US"/>
        </a:p>
      </dgm:t>
    </dgm:pt>
    <dgm:pt modelId="{C90DD273-01D6-4FBE-A4C5-E74589719829}">
      <dgm:prSet/>
      <dgm:spPr/>
      <dgm:t>
        <a:bodyPr/>
        <a:lstStyle/>
        <a:p>
          <a:pPr rtl="0"/>
          <a:r>
            <a:rPr lang="en-US" b="0" i="0"/>
            <a:t>Enables collaboration between data scientists, data engineers, and business analysts.</a:t>
          </a:r>
          <a:endParaRPr lang="en-US"/>
        </a:p>
      </dgm:t>
    </dgm:pt>
    <dgm:pt modelId="{E050BBFE-6B5E-4EDA-BC28-6BD4D0290DEA}" type="parTrans" cxnId="{67E5C8C5-3B4F-4C3E-94B1-8444E8FF9B23}">
      <dgm:prSet/>
      <dgm:spPr/>
      <dgm:t>
        <a:bodyPr/>
        <a:lstStyle/>
        <a:p>
          <a:endParaRPr lang="en-US"/>
        </a:p>
      </dgm:t>
    </dgm:pt>
    <dgm:pt modelId="{705762FA-17CA-4380-99CD-D18E04CD8A91}" type="sibTrans" cxnId="{67E5C8C5-3B4F-4C3E-94B1-8444E8FF9B23}">
      <dgm:prSet/>
      <dgm:spPr/>
      <dgm:t>
        <a:bodyPr/>
        <a:lstStyle/>
        <a:p>
          <a:endParaRPr lang="en-US"/>
        </a:p>
      </dgm:t>
    </dgm:pt>
    <dgm:pt modelId="{6A35EA7D-0CE3-4636-AE00-C17A99B4B933}" type="pres">
      <dgm:prSet presAssocID="{225F561B-BCFD-4E70-BB39-DE07D04F327E}" presName="linear" presStyleCnt="0">
        <dgm:presLayoutVars>
          <dgm:animLvl val="lvl"/>
          <dgm:resizeHandles val="exact"/>
        </dgm:presLayoutVars>
      </dgm:prSet>
      <dgm:spPr/>
    </dgm:pt>
    <dgm:pt modelId="{954164DE-A8E5-4438-A92A-448681C87D52}" type="pres">
      <dgm:prSet presAssocID="{F60CA2AE-94E5-4770-81AC-F5C38335129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71C25F-61ED-4BFE-A570-E9AAC3E3F7BC}" type="pres">
      <dgm:prSet presAssocID="{E614F516-EDDC-4AA2-8745-6B98B28D9056}" presName="spacer" presStyleCnt="0"/>
      <dgm:spPr/>
    </dgm:pt>
    <dgm:pt modelId="{05B7FA9D-43E3-42B6-8D24-73C4BEE485A5}" type="pres">
      <dgm:prSet presAssocID="{FEC27C4C-274A-4E58-98C2-1566EC2F01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E96E50-79BA-494F-BF4E-01E03D0B8647}" type="pres">
      <dgm:prSet presAssocID="{967286A7-8971-40A7-A296-F76736F2A96C}" presName="spacer" presStyleCnt="0"/>
      <dgm:spPr/>
    </dgm:pt>
    <dgm:pt modelId="{04C1C583-648B-430B-B646-71337C5FEC55}" type="pres">
      <dgm:prSet presAssocID="{B37287AA-2C71-468E-9557-1448EEB7DEA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8A4E911-3D3A-40F5-951F-0F661B51C2B3}" type="pres">
      <dgm:prSet presAssocID="{B37287AA-2C71-468E-9557-1448EEB7DEA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6F8C318-2C5B-4467-BA34-DA5884ADCF66}" type="presOf" srcId="{F60CA2AE-94E5-4770-81AC-F5C38335129C}" destId="{954164DE-A8E5-4438-A92A-448681C87D52}" srcOrd="0" destOrd="0" presId="urn:microsoft.com/office/officeart/2005/8/layout/vList2"/>
    <dgm:cxn modelId="{A797C027-073C-40A9-9BA0-B7AF5AD0CBE7}" type="presOf" srcId="{39E4F234-D09F-4D8F-9525-20A88888C5A1}" destId="{E8A4E911-3D3A-40F5-951F-0F661B51C2B3}" srcOrd="0" destOrd="0" presId="urn:microsoft.com/office/officeart/2005/8/layout/vList2"/>
    <dgm:cxn modelId="{2C7F7D33-EDD6-4DEA-B0D9-B1F9A120ED39}" type="presOf" srcId="{597A196E-252B-4B4F-BE18-785EB4066F7C}" destId="{E8A4E911-3D3A-40F5-951F-0F661B51C2B3}" srcOrd="0" destOrd="2" presId="urn:microsoft.com/office/officeart/2005/8/layout/vList2"/>
    <dgm:cxn modelId="{26B2FD3A-22C1-4D1D-9ECF-DDDE901B907B}" srcId="{B37287AA-2C71-468E-9557-1448EEB7DEAC}" destId="{597A196E-252B-4B4F-BE18-785EB4066F7C}" srcOrd="2" destOrd="0" parTransId="{D319557C-4F81-40D8-97EB-483E99AEFE8D}" sibTransId="{18FFAE8B-802D-4735-89DD-661BBEDD70E7}"/>
    <dgm:cxn modelId="{A28A4765-A3B6-4C75-BD5D-301FE50D873A}" srcId="{225F561B-BCFD-4E70-BB39-DE07D04F327E}" destId="{F60CA2AE-94E5-4770-81AC-F5C38335129C}" srcOrd="0" destOrd="0" parTransId="{E1DEC047-84FF-4359-946C-2C2186AE0B97}" sibTransId="{E614F516-EDDC-4AA2-8745-6B98B28D9056}"/>
    <dgm:cxn modelId="{7BF68F86-21E9-4596-85E0-459EC89FB13C}" srcId="{225F561B-BCFD-4E70-BB39-DE07D04F327E}" destId="{FEC27C4C-274A-4E58-98C2-1566EC2F0122}" srcOrd="1" destOrd="0" parTransId="{3017686D-0D85-4CD1-9E71-45F1463AEB71}" sibTransId="{967286A7-8971-40A7-A296-F76736F2A96C}"/>
    <dgm:cxn modelId="{EF77CFB1-05E1-465A-BCBF-3DA40C8589DA}" srcId="{B37287AA-2C71-468E-9557-1448EEB7DEAC}" destId="{ED41F76B-4708-466B-B2FA-B35B6A768193}" srcOrd="1" destOrd="0" parTransId="{04BBBB9B-638C-46E3-B4FA-480F1B757D49}" sibTransId="{97830758-8A5F-4966-9E0A-CE14582B0CB1}"/>
    <dgm:cxn modelId="{F302F3B3-1874-4612-AA9B-1166F504C41F}" type="presOf" srcId="{C90DD273-01D6-4FBE-A4C5-E74589719829}" destId="{E8A4E911-3D3A-40F5-951F-0F661B51C2B3}" srcOrd="0" destOrd="3" presId="urn:microsoft.com/office/officeart/2005/8/layout/vList2"/>
    <dgm:cxn modelId="{BF3103B8-C71A-4653-A54E-0273905DBC54}" type="presOf" srcId="{ED41F76B-4708-466B-B2FA-B35B6A768193}" destId="{E8A4E911-3D3A-40F5-951F-0F661B51C2B3}" srcOrd="0" destOrd="1" presId="urn:microsoft.com/office/officeart/2005/8/layout/vList2"/>
    <dgm:cxn modelId="{DAD834C3-1EFB-4A7B-B6EB-D0DDE930DC17}" type="presOf" srcId="{B37287AA-2C71-468E-9557-1448EEB7DEAC}" destId="{04C1C583-648B-430B-B646-71337C5FEC55}" srcOrd="0" destOrd="0" presId="urn:microsoft.com/office/officeart/2005/8/layout/vList2"/>
    <dgm:cxn modelId="{67E5C8C5-3B4F-4C3E-94B1-8444E8FF9B23}" srcId="{B37287AA-2C71-468E-9557-1448EEB7DEAC}" destId="{C90DD273-01D6-4FBE-A4C5-E74589719829}" srcOrd="3" destOrd="0" parTransId="{E050BBFE-6B5E-4EDA-BC28-6BD4D0290DEA}" sibTransId="{705762FA-17CA-4380-99CD-D18E04CD8A91}"/>
    <dgm:cxn modelId="{8F965ED7-2ACB-4722-9CB8-5C29E7F91C2B}" srcId="{B37287AA-2C71-468E-9557-1448EEB7DEAC}" destId="{39E4F234-D09F-4D8F-9525-20A88888C5A1}" srcOrd="0" destOrd="0" parTransId="{90B2493F-309F-4C3A-8348-113F4A41E606}" sibTransId="{35AB201E-38F4-4031-B721-83828C5E2EFD}"/>
    <dgm:cxn modelId="{02E693D9-4614-4237-99C8-A07EAF48605E}" type="presOf" srcId="{FEC27C4C-274A-4E58-98C2-1566EC2F0122}" destId="{05B7FA9D-43E3-42B6-8D24-73C4BEE485A5}" srcOrd="0" destOrd="0" presId="urn:microsoft.com/office/officeart/2005/8/layout/vList2"/>
    <dgm:cxn modelId="{1F5057F4-2EAE-43B6-BA68-95E3D55A8127}" type="presOf" srcId="{225F561B-BCFD-4E70-BB39-DE07D04F327E}" destId="{6A35EA7D-0CE3-4636-AE00-C17A99B4B933}" srcOrd="0" destOrd="0" presId="urn:microsoft.com/office/officeart/2005/8/layout/vList2"/>
    <dgm:cxn modelId="{6387BAFC-A6A5-4FF2-861A-FA98E8BCB26A}" srcId="{225F561B-BCFD-4E70-BB39-DE07D04F327E}" destId="{B37287AA-2C71-468E-9557-1448EEB7DEAC}" srcOrd="2" destOrd="0" parTransId="{499660B9-4F93-425C-A4E4-F0D88BC0A33C}" sibTransId="{A4E9D7F4-F6A8-4015-97C7-51475BC97EAB}"/>
    <dgm:cxn modelId="{C3757B14-DD4A-4452-A232-63E07FA65E81}" type="presParOf" srcId="{6A35EA7D-0CE3-4636-AE00-C17A99B4B933}" destId="{954164DE-A8E5-4438-A92A-448681C87D52}" srcOrd="0" destOrd="0" presId="urn:microsoft.com/office/officeart/2005/8/layout/vList2"/>
    <dgm:cxn modelId="{94686DBF-6643-4CFE-A17A-CDF88631C624}" type="presParOf" srcId="{6A35EA7D-0CE3-4636-AE00-C17A99B4B933}" destId="{E571C25F-61ED-4BFE-A570-E9AAC3E3F7BC}" srcOrd="1" destOrd="0" presId="urn:microsoft.com/office/officeart/2005/8/layout/vList2"/>
    <dgm:cxn modelId="{C46AF61A-06F6-4EDC-A3B7-2FBC17A5BAF3}" type="presParOf" srcId="{6A35EA7D-0CE3-4636-AE00-C17A99B4B933}" destId="{05B7FA9D-43E3-42B6-8D24-73C4BEE485A5}" srcOrd="2" destOrd="0" presId="urn:microsoft.com/office/officeart/2005/8/layout/vList2"/>
    <dgm:cxn modelId="{FCE39B7B-F772-4AD4-8B62-83DBFC2AEC39}" type="presParOf" srcId="{6A35EA7D-0CE3-4636-AE00-C17A99B4B933}" destId="{0EE96E50-79BA-494F-BF4E-01E03D0B8647}" srcOrd="3" destOrd="0" presId="urn:microsoft.com/office/officeart/2005/8/layout/vList2"/>
    <dgm:cxn modelId="{E02202FB-9CD8-410B-9DE1-382BD1C919CC}" type="presParOf" srcId="{6A35EA7D-0CE3-4636-AE00-C17A99B4B933}" destId="{04C1C583-648B-430B-B646-71337C5FEC55}" srcOrd="4" destOrd="0" presId="urn:microsoft.com/office/officeart/2005/8/layout/vList2"/>
    <dgm:cxn modelId="{1DF4D46E-C038-4523-8C2A-EB3740329E08}" type="presParOf" srcId="{6A35EA7D-0CE3-4636-AE00-C17A99B4B933}" destId="{E8A4E911-3D3A-40F5-951F-0F661B51C2B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B36B1-8C69-48A7-8AC8-58AF577658A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F0E54D-6038-4845-9CFC-21E46B3BC59A}">
      <dgm:prSet/>
      <dgm:spPr/>
      <dgm:t>
        <a:bodyPr/>
        <a:lstStyle/>
        <a:p>
          <a:pPr rtl="0"/>
          <a:r>
            <a:rPr lang="en-US" b="0" i="0"/>
            <a:t>For a big data pipeline, the data is ingested into Azure</a:t>
          </a:r>
          <a:endParaRPr lang="en-US"/>
        </a:p>
      </dgm:t>
    </dgm:pt>
    <dgm:pt modelId="{35B3A805-EEC5-4E05-A179-3F777B744A1E}" type="parTrans" cxnId="{06D75B24-5725-4BA8-8D6F-2DD1A2A1A737}">
      <dgm:prSet/>
      <dgm:spPr/>
      <dgm:t>
        <a:bodyPr/>
        <a:lstStyle/>
        <a:p>
          <a:endParaRPr lang="en-US"/>
        </a:p>
      </dgm:t>
    </dgm:pt>
    <dgm:pt modelId="{E806504D-9B5B-4DBC-8708-53B982854788}" type="sibTrans" cxnId="{06D75B24-5725-4BA8-8D6F-2DD1A2A1A737}">
      <dgm:prSet/>
      <dgm:spPr/>
      <dgm:t>
        <a:bodyPr/>
        <a:lstStyle/>
        <a:p>
          <a:endParaRPr lang="en-US"/>
        </a:p>
      </dgm:t>
    </dgm:pt>
    <dgm:pt modelId="{46559EBB-9630-489D-A91C-8B5378B01FA6}">
      <dgm:prSet/>
      <dgm:spPr/>
      <dgm:t>
        <a:bodyPr/>
        <a:lstStyle/>
        <a:p>
          <a:pPr rtl="0"/>
          <a:r>
            <a:rPr lang="en-US" b="0" i="0"/>
            <a:t>This data lands in</a:t>
          </a:r>
          <a:endParaRPr lang="en-US"/>
        </a:p>
      </dgm:t>
    </dgm:pt>
    <dgm:pt modelId="{B11EAB6D-6E52-4EA2-96B5-0AAE40653178}" type="parTrans" cxnId="{89AC510E-9177-4EC2-BE12-B13BCD5B4565}">
      <dgm:prSet/>
      <dgm:spPr/>
      <dgm:t>
        <a:bodyPr/>
        <a:lstStyle/>
        <a:p>
          <a:endParaRPr lang="en-US"/>
        </a:p>
      </dgm:t>
    </dgm:pt>
    <dgm:pt modelId="{69BD9460-EE5F-4A42-B7D1-AF2FCC5EFF1E}" type="sibTrans" cxnId="{89AC510E-9177-4EC2-BE12-B13BCD5B4565}">
      <dgm:prSet/>
      <dgm:spPr/>
      <dgm:t>
        <a:bodyPr/>
        <a:lstStyle/>
        <a:p>
          <a:endParaRPr lang="en-US"/>
        </a:p>
      </dgm:t>
    </dgm:pt>
    <dgm:pt modelId="{C73CEC00-B51D-4B4A-A860-7F469F83998B}">
      <dgm:prSet/>
      <dgm:spPr/>
      <dgm:t>
        <a:bodyPr/>
        <a:lstStyle/>
        <a:p>
          <a:pPr rtl="0"/>
          <a:r>
            <a:rPr lang="en-US" b="0" i="0"/>
            <a:t>Azure Blob Storage or </a:t>
          </a:r>
          <a:endParaRPr lang="en-US"/>
        </a:p>
      </dgm:t>
    </dgm:pt>
    <dgm:pt modelId="{5F8581F7-6FAF-479F-B253-0CBD61C2FE38}" type="parTrans" cxnId="{5DE91C9B-AC3C-4663-AB47-2F70959FE173}">
      <dgm:prSet/>
      <dgm:spPr/>
      <dgm:t>
        <a:bodyPr/>
        <a:lstStyle/>
        <a:p>
          <a:endParaRPr lang="en-US"/>
        </a:p>
      </dgm:t>
    </dgm:pt>
    <dgm:pt modelId="{95A6DDEA-C602-4F8B-8B5A-E156E2DB2A58}" type="sibTrans" cxnId="{5DE91C9B-AC3C-4663-AB47-2F70959FE173}">
      <dgm:prSet/>
      <dgm:spPr/>
      <dgm:t>
        <a:bodyPr/>
        <a:lstStyle/>
        <a:p>
          <a:endParaRPr lang="en-US"/>
        </a:p>
      </dgm:t>
    </dgm:pt>
    <dgm:pt modelId="{435AFDE8-721C-4C53-AF6F-8AC98AF34759}">
      <dgm:prSet/>
      <dgm:spPr/>
      <dgm:t>
        <a:bodyPr/>
        <a:lstStyle/>
        <a:p>
          <a:pPr rtl="0"/>
          <a:r>
            <a:rPr lang="en-US" b="0" i="0"/>
            <a:t>Azure Data Lake Storage</a:t>
          </a:r>
          <a:endParaRPr lang="en-US"/>
        </a:p>
      </dgm:t>
    </dgm:pt>
    <dgm:pt modelId="{45CC4B02-0406-4D48-9A67-52535DB46531}" type="parTrans" cxnId="{9FA5706A-5D0C-4B40-A89B-45CD148A4026}">
      <dgm:prSet/>
      <dgm:spPr/>
      <dgm:t>
        <a:bodyPr/>
        <a:lstStyle/>
        <a:p>
          <a:endParaRPr lang="en-US"/>
        </a:p>
      </dgm:t>
    </dgm:pt>
    <dgm:pt modelId="{B2A9EA9A-38FC-416F-943D-1E4E1961E179}" type="sibTrans" cxnId="{9FA5706A-5D0C-4B40-A89B-45CD148A4026}">
      <dgm:prSet/>
      <dgm:spPr/>
      <dgm:t>
        <a:bodyPr/>
        <a:lstStyle/>
        <a:p>
          <a:endParaRPr lang="en-US"/>
        </a:p>
      </dgm:t>
    </dgm:pt>
    <dgm:pt modelId="{EC7E3B91-AB66-4C67-856E-DC6CF087349F}">
      <dgm:prSet/>
      <dgm:spPr/>
      <dgm:t>
        <a:bodyPr/>
        <a:lstStyle/>
        <a:p>
          <a:pPr rtl="0"/>
          <a:r>
            <a:rPr lang="en-US" b="0" i="0"/>
            <a:t>Use Azure Databricks to read data from multiple data sources</a:t>
          </a:r>
          <a:endParaRPr lang="en-US"/>
        </a:p>
      </dgm:t>
    </dgm:pt>
    <dgm:pt modelId="{CBD5249E-DDA2-463C-81FD-8A930E0195DB}" type="parTrans" cxnId="{0484D749-2C5B-4C7A-99A3-125139049C90}">
      <dgm:prSet/>
      <dgm:spPr/>
      <dgm:t>
        <a:bodyPr/>
        <a:lstStyle/>
        <a:p>
          <a:endParaRPr lang="en-US"/>
        </a:p>
      </dgm:t>
    </dgm:pt>
    <dgm:pt modelId="{E7A47A48-3B23-4EAB-A7E1-D88EB3DC2A4E}" type="sibTrans" cxnId="{0484D749-2C5B-4C7A-99A3-125139049C90}">
      <dgm:prSet/>
      <dgm:spPr/>
      <dgm:t>
        <a:bodyPr/>
        <a:lstStyle/>
        <a:p>
          <a:endParaRPr lang="en-US"/>
        </a:p>
      </dgm:t>
    </dgm:pt>
    <dgm:pt modelId="{D498810D-9E46-40B3-8D79-55436C2B66A2}">
      <dgm:prSet/>
      <dgm:spPr/>
      <dgm:t>
        <a:bodyPr/>
        <a:lstStyle/>
        <a:p>
          <a:pPr rtl="0"/>
          <a:r>
            <a:rPr lang="en-US" b="0" i="0"/>
            <a:t>Azure Blob Storage</a:t>
          </a:r>
          <a:endParaRPr lang="en-US"/>
        </a:p>
      </dgm:t>
    </dgm:pt>
    <dgm:pt modelId="{6D9C631C-6C5C-4F3D-B8F6-32105AD2BA7A}" type="parTrans" cxnId="{514F3080-22E2-44C8-A598-8FFFBD3A6CA3}">
      <dgm:prSet/>
      <dgm:spPr/>
      <dgm:t>
        <a:bodyPr/>
        <a:lstStyle/>
        <a:p>
          <a:endParaRPr lang="en-US"/>
        </a:p>
      </dgm:t>
    </dgm:pt>
    <dgm:pt modelId="{2882F064-BB82-4B65-8026-A97321159D71}" type="sibTrans" cxnId="{514F3080-22E2-44C8-A598-8FFFBD3A6CA3}">
      <dgm:prSet/>
      <dgm:spPr/>
      <dgm:t>
        <a:bodyPr/>
        <a:lstStyle/>
        <a:p>
          <a:endParaRPr lang="en-US"/>
        </a:p>
      </dgm:t>
    </dgm:pt>
    <dgm:pt modelId="{B7EA39C6-827A-4219-A1D4-685D4AB06B30}">
      <dgm:prSet/>
      <dgm:spPr/>
      <dgm:t>
        <a:bodyPr/>
        <a:lstStyle/>
        <a:p>
          <a:pPr rtl="0"/>
          <a:r>
            <a:rPr lang="en-US" b="0" i="0"/>
            <a:t>Azure Data Lake Storage</a:t>
          </a:r>
          <a:endParaRPr lang="en-US"/>
        </a:p>
      </dgm:t>
    </dgm:pt>
    <dgm:pt modelId="{BAD7E974-C176-4DC7-9918-143C24C57561}" type="parTrans" cxnId="{36860C3B-59EC-4D83-8D4D-250452F53F06}">
      <dgm:prSet/>
      <dgm:spPr/>
      <dgm:t>
        <a:bodyPr/>
        <a:lstStyle/>
        <a:p>
          <a:endParaRPr lang="en-US"/>
        </a:p>
      </dgm:t>
    </dgm:pt>
    <dgm:pt modelId="{674781BA-30FC-4E3D-A4F4-633772EEB0C8}" type="sibTrans" cxnId="{36860C3B-59EC-4D83-8D4D-250452F53F06}">
      <dgm:prSet/>
      <dgm:spPr/>
      <dgm:t>
        <a:bodyPr/>
        <a:lstStyle/>
        <a:p>
          <a:endParaRPr lang="en-US"/>
        </a:p>
      </dgm:t>
    </dgm:pt>
    <dgm:pt modelId="{F6605D55-01D0-4008-AF19-A8C8D7057F9A}">
      <dgm:prSet/>
      <dgm:spPr/>
      <dgm:t>
        <a:bodyPr/>
        <a:lstStyle/>
        <a:p>
          <a:pPr rtl="0"/>
          <a:r>
            <a:rPr lang="en-US" b="0" i="0"/>
            <a:t>Azure Cosmos DB, or</a:t>
          </a:r>
          <a:endParaRPr lang="en-US"/>
        </a:p>
      </dgm:t>
    </dgm:pt>
    <dgm:pt modelId="{0FBD732B-0C59-4005-BEC3-83D569CCFDD5}" type="parTrans" cxnId="{9B3EF165-A303-414F-BAC5-1F2D5626701E}">
      <dgm:prSet/>
      <dgm:spPr/>
      <dgm:t>
        <a:bodyPr/>
        <a:lstStyle/>
        <a:p>
          <a:endParaRPr lang="en-US"/>
        </a:p>
      </dgm:t>
    </dgm:pt>
    <dgm:pt modelId="{C86F5C4E-6731-4DFD-A7D7-52F8DEA6F05E}" type="sibTrans" cxnId="{9B3EF165-A303-414F-BAC5-1F2D5626701E}">
      <dgm:prSet/>
      <dgm:spPr/>
      <dgm:t>
        <a:bodyPr/>
        <a:lstStyle/>
        <a:p>
          <a:endParaRPr lang="en-US"/>
        </a:p>
      </dgm:t>
    </dgm:pt>
    <dgm:pt modelId="{87386330-518B-474A-A04B-4A326B0F1875}">
      <dgm:prSet/>
      <dgm:spPr/>
      <dgm:t>
        <a:bodyPr/>
        <a:lstStyle/>
        <a:p>
          <a:pPr rtl="0"/>
          <a:r>
            <a:rPr lang="en-US" b="0" i="0"/>
            <a:t>Azure SQL Data Warehouse </a:t>
          </a:r>
          <a:endParaRPr lang="en-US"/>
        </a:p>
      </dgm:t>
    </dgm:pt>
    <dgm:pt modelId="{4EF44435-1A4D-4F31-B333-B90BB1361FA3}" type="parTrans" cxnId="{812F31BC-46F2-4672-8BD0-834793A161A2}">
      <dgm:prSet/>
      <dgm:spPr/>
      <dgm:t>
        <a:bodyPr/>
        <a:lstStyle/>
        <a:p>
          <a:endParaRPr lang="en-US"/>
        </a:p>
      </dgm:t>
    </dgm:pt>
    <dgm:pt modelId="{5CED449E-FBC0-41C4-B025-5FFDD943C4FF}" type="sibTrans" cxnId="{812F31BC-46F2-4672-8BD0-834793A161A2}">
      <dgm:prSet/>
      <dgm:spPr/>
      <dgm:t>
        <a:bodyPr/>
        <a:lstStyle/>
        <a:p>
          <a:endParaRPr lang="en-US"/>
        </a:p>
      </dgm:t>
    </dgm:pt>
    <dgm:pt modelId="{E3189EEC-2035-4041-9E5B-360ED7F03520}">
      <dgm:prSet/>
      <dgm:spPr/>
      <dgm:t>
        <a:bodyPr/>
        <a:lstStyle/>
        <a:p>
          <a:pPr rtl="0"/>
          <a:r>
            <a:rPr lang="en-US" b="0" i="0"/>
            <a:t>Using Databricks, turn it into breakthrough insights</a:t>
          </a:r>
          <a:endParaRPr lang="en-US"/>
        </a:p>
      </dgm:t>
    </dgm:pt>
    <dgm:pt modelId="{4E56919D-61F3-4C97-8E26-617C4B39C24B}" type="parTrans" cxnId="{67772969-DBBD-43BE-985E-DE1CEA383399}">
      <dgm:prSet/>
      <dgm:spPr/>
      <dgm:t>
        <a:bodyPr/>
        <a:lstStyle/>
        <a:p>
          <a:endParaRPr lang="en-US"/>
        </a:p>
      </dgm:t>
    </dgm:pt>
    <dgm:pt modelId="{01807B53-B4F8-4D89-BBD2-0A56C4DD97A1}" type="sibTrans" cxnId="{67772969-DBBD-43BE-985E-DE1CEA383399}">
      <dgm:prSet/>
      <dgm:spPr/>
      <dgm:t>
        <a:bodyPr/>
        <a:lstStyle/>
        <a:p>
          <a:endParaRPr lang="en-US"/>
        </a:p>
      </dgm:t>
    </dgm:pt>
    <dgm:pt modelId="{437F0CB7-A6D8-44CD-A0D8-175D821234A6}" type="pres">
      <dgm:prSet presAssocID="{612B36B1-8C69-48A7-8AC8-58AF577658A5}" presName="linear" presStyleCnt="0">
        <dgm:presLayoutVars>
          <dgm:animLvl val="lvl"/>
          <dgm:resizeHandles val="exact"/>
        </dgm:presLayoutVars>
      </dgm:prSet>
      <dgm:spPr/>
    </dgm:pt>
    <dgm:pt modelId="{F529C68B-BCD3-4A5C-AC61-CDFCE07EEFBA}" type="pres">
      <dgm:prSet presAssocID="{85F0E54D-6038-4845-9CFC-21E46B3BC59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CF46158-9488-4FD3-8595-842DF5AB96F9}" type="pres">
      <dgm:prSet presAssocID="{E806504D-9B5B-4DBC-8708-53B982854788}" presName="spacer" presStyleCnt="0"/>
      <dgm:spPr/>
    </dgm:pt>
    <dgm:pt modelId="{39C49903-7F29-47D3-9D62-D9177501000D}" type="pres">
      <dgm:prSet presAssocID="{46559EBB-9630-489D-A91C-8B5378B01FA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7676122-7A2F-4484-AAB7-4CE0D69864A9}" type="pres">
      <dgm:prSet presAssocID="{46559EBB-9630-489D-A91C-8B5378B01FA6}" presName="childText" presStyleLbl="revTx" presStyleIdx="0" presStyleCnt="2">
        <dgm:presLayoutVars>
          <dgm:bulletEnabled val="1"/>
        </dgm:presLayoutVars>
      </dgm:prSet>
      <dgm:spPr/>
    </dgm:pt>
    <dgm:pt modelId="{215E05DB-1FE1-45CA-8A4C-DAB4504CD59F}" type="pres">
      <dgm:prSet presAssocID="{EC7E3B91-AB66-4C67-856E-DC6CF087349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D67609A-303F-4025-BD74-023AB99E6C39}" type="pres">
      <dgm:prSet presAssocID="{EC7E3B91-AB66-4C67-856E-DC6CF087349F}" presName="childText" presStyleLbl="revTx" presStyleIdx="1" presStyleCnt="2">
        <dgm:presLayoutVars>
          <dgm:bulletEnabled val="1"/>
        </dgm:presLayoutVars>
      </dgm:prSet>
      <dgm:spPr/>
    </dgm:pt>
    <dgm:pt modelId="{F9CC8C38-0C20-4BC5-8263-4C33F70B7242}" type="pres">
      <dgm:prSet presAssocID="{E3189EEC-2035-4041-9E5B-360ED7F0352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9AC510E-9177-4EC2-BE12-B13BCD5B4565}" srcId="{612B36B1-8C69-48A7-8AC8-58AF577658A5}" destId="{46559EBB-9630-489D-A91C-8B5378B01FA6}" srcOrd="1" destOrd="0" parTransId="{B11EAB6D-6E52-4EA2-96B5-0AAE40653178}" sibTransId="{69BD9460-EE5F-4A42-B7D1-AF2FCC5EFF1E}"/>
    <dgm:cxn modelId="{11779018-AFBD-4F6F-BD41-98E3E8D1D020}" type="presOf" srcId="{D498810D-9E46-40B3-8D79-55436C2B66A2}" destId="{1D67609A-303F-4025-BD74-023AB99E6C39}" srcOrd="0" destOrd="0" presId="urn:microsoft.com/office/officeart/2005/8/layout/vList2"/>
    <dgm:cxn modelId="{06D75B24-5725-4BA8-8D6F-2DD1A2A1A737}" srcId="{612B36B1-8C69-48A7-8AC8-58AF577658A5}" destId="{85F0E54D-6038-4845-9CFC-21E46B3BC59A}" srcOrd="0" destOrd="0" parTransId="{35B3A805-EEC5-4E05-A179-3F777B744A1E}" sibTransId="{E806504D-9B5B-4DBC-8708-53B982854788}"/>
    <dgm:cxn modelId="{B5FD4F24-381E-4CB1-B176-C55F48DB03D8}" type="presOf" srcId="{85F0E54D-6038-4845-9CFC-21E46B3BC59A}" destId="{F529C68B-BCD3-4A5C-AC61-CDFCE07EEFBA}" srcOrd="0" destOrd="0" presId="urn:microsoft.com/office/officeart/2005/8/layout/vList2"/>
    <dgm:cxn modelId="{36860C3B-59EC-4D83-8D4D-250452F53F06}" srcId="{EC7E3B91-AB66-4C67-856E-DC6CF087349F}" destId="{B7EA39C6-827A-4219-A1D4-685D4AB06B30}" srcOrd="1" destOrd="0" parTransId="{BAD7E974-C176-4DC7-9918-143C24C57561}" sibTransId="{674781BA-30FC-4E3D-A4F4-633772EEB0C8}"/>
    <dgm:cxn modelId="{67B04061-02C2-4C31-A4D4-9DEB0FC5B4C9}" type="presOf" srcId="{612B36B1-8C69-48A7-8AC8-58AF577658A5}" destId="{437F0CB7-A6D8-44CD-A0D8-175D821234A6}" srcOrd="0" destOrd="0" presId="urn:microsoft.com/office/officeart/2005/8/layout/vList2"/>
    <dgm:cxn modelId="{5C83BC63-9107-4703-A11A-8997A82D7E62}" type="presOf" srcId="{435AFDE8-721C-4C53-AF6F-8AC98AF34759}" destId="{E7676122-7A2F-4484-AAB7-4CE0D69864A9}" srcOrd="0" destOrd="1" presId="urn:microsoft.com/office/officeart/2005/8/layout/vList2"/>
    <dgm:cxn modelId="{9B3EF165-A303-414F-BAC5-1F2D5626701E}" srcId="{EC7E3B91-AB66-4C67-856E-DC6CF087349F}" destId="{F6605D55-01D0-4008-AF19-A8C8D7057F9A}" srcOrd="2" destOrd="0" parTransId="{0FBD732B-0C59-4005-BEC3-83D569CCFDD5}" sibTransId="{C86F5C4E-6731-4DFD-A7D7-52F8DEA6F05E}"/>
    <dgm:cxn modelId="{67772969-DBBD-43BE-985E-DE1CEA383399}" srcId="{612B36B1-8C69-48A7-8AC8-58AF577658A5}" destId="{E3189EEC-2035-4041-9E5B-360ED7F03520}" srcOrd="3" destOrd="0" parTransId="{4E56919D-61F3-4C97-8E26-617C4B39C24B}" sibTransId="{01807B53-B4F8-4D89-BBD2-0A56C4DD97A1}"/>
    <dgm:cxn modelId="{0484D749-2C5B-4C7A-99A3-125139049C90}" srcId="{612B36B1-8C69-48A7-8AC8-58AF577658A5}" destId="{EC7E3B91-AB66-4C67-856E-DC6CF087349F}" srcOrd="2" destOrd="0" parTransId="{CBD5249E-DDA2-463C-81FD-8A930E0195DB}" sibTransId="{E7A47A48-3B23-4EAB-A7E1-D88EB3DC2A4E}"/>
    <dgm:cxn modelId="{9FA5706A-5D0C-4B40-A89B-45CD148A4026}" srcId="{46559EBB-9630-489D-A91C-8B5378B01FA6}" destId="{435AFDE8-721C-4C53-AF6F-8AC98AF34759}" srcOrd="1" destOrd="0" parTransId="{45CC4B02-0406-4D48-9A67-52535DB46531}" sibTransId="{B2A9EA9A-38FC-416F-943D-1E4E1961E179}"/>
    <dgm:cxn modelId="{6CEEA64B-2597-4D16-A369-BC5BDD77ED59}" type="presOf" srcId="{C73CEC00-B51D-4B4A-A860-7F469F83998B}" destId="{E7676122-7A2F-4484-AAB7-4CE0D69864A9}" srcOrd="0" destOrd="0" presId="urn:microsoft.com/office/officeart/2005/8/layout/vList2"/>
    <dgm:cxn modelId="{604B106C-C11A-4582-9175-5DE0D1339563}" type="presOf" srcId="{F6605D55-01D0-4008-AF19-A8C8D7057F9A}" destId="{1D67609A-303F-4025-BD74-023AB99E6C39}" srcOrd="0" destOrd="2" presId="urn:microsoft.com/office/officeart/2005/8/layout/vList2"/>
    <dgm:cxn modelId="{8A353653-46AC-48E7-A1C5-A76BBBDD3289}" type="presOf" srcId="{B7EA39C6-827A-4219-A1D4-685D4AB06B30}" destId="{1D67609A-303F-4025-BD74-023AB99E6C39}" srcOrd="0" destOrd="1" presId="urn:microsoft.com/office/officeart/2005/8/layout/vList2"/>
    <dgm:cxn modelId="{A321C559-A4D4-47F4-B7D2-5BF0BC72BF04}" type="presOf" srcId="{E3189EEC-2035-4041-9E5B-360ED7F03520}" destId="{F9CC8C38-0C20-4BC5-8263-4C33F70B7242}" srcOrd="0" destOrd="0" presId="urn:microsoft.com/office/officeart/2005/8/layout/vList2"/>
    <dgm:cxn modelId="{514F3080-22E2-44C8-A598-8FFFBD3A6CA3}" srcId="{EC7E3B91-AB66-4C67-856E-DC6CF087349F}" destId="{D498810D-9E46-40B3-8D79-55436C2B66A2}" srcOrd="0" destOrd="0" parTransId="{6D9C631C-6C5C-4F3D-B8F6-32105AD2BA7A}" sibTransId="{2882F064-BB82-4B65-8026-A97321159D71}"/>
    <dgm:cxn modelId="{5DE91C9B-AC3C-4663-AB47-2F70959FE173}" srcId="{46559EBB-9630-489D-A91C-8B5378B01FA6}" destId="{C73CEC00-B51D-4B4A-A860-7F469F83998B}" srcOrd="0" destOrd="0" parTransId="{5F8581F7-6FAF-479F-B253-0CBD61C2FE38}" sibTransId="{95A6DDEA-C602-4F8B-8B5A-E156E2DB2A58}"/>
    <dgm:cxn modelId="{FA243CA3-9372-4391-977F-98D6501AD4C1}" type="presOf" srcId="{EC7E3B91-AB66-4C67-856E-DC6CF087349F}" destId="{215E05DB-1FE1-45CA-8A4C-DAB4504CD59F}" srcOrd="0" destOrd="0" presId="urn:microsoft.com/office/officeart/2005/8/layout/vList2"/>
    <dgm:cxn modelId="{956009B9-5260-41BE-8AF9-214978F9F951}" type="presOf" srcId="{46559EBB-9630-489D-A91C-8B5378B01FA6}" destId="{39C49903-7F29-47D3-9D62-D9177501000D}" srcOrd="0" destOrd="0" presId="urn:microsoft.com/office/officeart/2005/8/layout/vList2"/>
    <dgm:cxn modelId="{812F31BC-46F2-4672-8BD0-834793A161A2}" srcId="{EC7E3B91-AB66-4C67-856E-DC6CF087349F}" destId="{87386330-518B-474A-A04B-4A326B0F1875}" srcOrd="3" destOrd="0" parTransId="{4EF44435-1A4D-4F31-B333-B90BB1361FA3}" sibTransId="{5CED449E-FBC0-41C4-B025-5FFDD943C4FF}"/>
    <dgm:cxn modelId="{1BDDD4F9-CDEA-4146-A246-87BB08E168BC}" type="presOf" srcId="{87386330-518B-474A-A04B-4A326B0F1875}" destId="{1D67609A-303F-4025-BD74-023AB99E6C39}" srcOrd="0" destOrd="3" presId="urn:microsoft.com/office/officeart/2005/8/layout/vList2"/>
    <dgm:cxn modelId="{68D91725-06A0-4051-940B-919F8E3FE400}" type="presParOf" srcId="{437F0CB7-A6D8-44CD-A0D8-175D821234A6}" destId="{F529C68B-BCD3-4A5C-AC61-CDFCE07EEFBA}" srcOrd="0" destOrd="0" presId="urn:microsoft.com/office/officeart/2005/8/layout/vList2"/>
    <dgm:cxn modelId="{98421299-FCD9-46DC-A69F-3E4D4242734C}" type="presParOf" srcId="{437F0CB7-A6D8-44CD-A0D8-175D821234A6}" destId="{7CF46158-9488-4FD3-8595-842DF5AB96F9}" srcOrd="1" destOrd="0" presId="urn:microsoft.com/office/officeart/2005/8/layout/vList2"/>
    <dgm:cxn modelId="{1B732322-9797-4345-8EE1-9B681925179B}" type="presParOf" srcId="{437F0CB7-A6D8-44CD-A0D8-175D821234A6}" destId="{39C49903-7F29-47D3-9D62-D9177501000D}" srcOrd="2" destOrd="0" presId="urn:microsoft.com/office/officeart/2005/8/layout/vList2"/>
    <dgm:cxn modelId="{CAD2FCD1-DB77-475C-BC7D-5102B30F94BB}" type="presParOf" srcId="{437F0CB7-A6D8-44CD-A0D8-175D821234A6}" destId="{E7676122-7A2F-4484-AAB7-4CE0D69864A9}" srcOrd="3" destOrd="0" presId="urn:microsoft.com/office/officeart/2005/8/layout/vList2"/>
    <dgm:cxn modelId="{13CD4A43-FBC6-4F0E-9C74-5784A5034DC9}" type="presParOf" srcId="{437F0CB7-A6D8-44CD-A0D8-175D821234A6}" destId="{215E05DB-1FE1-45CA-8A4C-DAB4504CD59F}" srcOrd="4" destOrd="0" presId="urn:microsoft.com/office/officeart/2005/8/layout/vList2"/>
    <dgm:cxn modelId="{8C721D4D-D224-4C47-9DB2-87EE736512FD}" type="presParOf" srcId="{437F0CB7-A6D8-44CD-A0D8-175D821234A6}" destId="{1D67609A-303F-4025-BD74-023AB99E6C39}" srcOrd="5" destOrd="0" presId="urn:microsoft.com/office/officeart/2005/8/layout/vList2"/>
    <dgm:cxn modelId="{67001FF8-09FB-4BB3-9639-2BD904DBD45C}" type="presParOf" srcId="{437F0CB7-A6D8-44CD-A0D8-175D821234A6}" destId="{F9CC8C38-0C20-4BC5-8263-4C33F70B72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7ADBCF-4719-4B26-8281-E643742A163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6D1539-2E29-401D-AC1A-6060893FB4B3}">
      <dgm:prSet/>
      <dgm:spPr/>
      <dgm:t>
        <a:bodyPr/>
        <a:lstStyle/>
        <a:p>
          <a:pPr rtl="0"/>
          <a:r>
            <a:rPr lang="en-US" b="0" i="0"/>
            <a:t>Workspace</a:t>
          </a:r>
          <a:endParaRPr lang="en-US"/>
        </a:p>
      </dgm:t>
    </dgm:pt>
    <dgm:pt modelId="{49A1D41D-527A-4542-8DCA-AC32AB12DBCE}" type="parTrans" cxnId="{53268890-F3F3-45DC-AFDB-0DD2D341415E}">
      <dgm:prSet/>
      <dgm:spPr/>
      <dgm:t>
        <a:bodyPr/>
        <a:lstStyle/>
        <a:p>
          <a:endParaRPr lang="en-US"/>
        </a:p>
      </dgm:t>
    </dgm:pt>
    <dgm:pt modelId="{97A3D140-DBB3-4F09-A6CB-D00365085192}" type="sibTrans" cxnId="{53268890-F3F3-45DC-AFDB-0DD2D341415E}">
      <dgm:prSet/>
      <dgm:spPr/>
      <dgm:t>
        <a:bodyPr/>
        <a:lstStyle/>
        <a:p>
          <a:endParaRPr lang="en-US"/>
        </a:p>
      </dgm:t>
    </dgm:pt>
    <dgm:pt modelId="{D268CCF2-9068-40C5-9274-55DC89C6FF05}">
      <dgm:prSet custT="1"/>
      <dgm:spPr/>
      <dgm:t>
        <a:bodyPr/>
        <a:lstStyle/>
        <a:p>
          <a:pPr rtl="0"/>
          <a:r>
            <a:rPr lang="en-US" sz="2400" b="0" i="0" dirty="0"/>
            <a:t>Environment for accessing all of your Azure </a:t>
          </a:r>
          <a:r>
            <a:rPr lang="en-US" sz="2400" b="0" i="0" dirty="0" err="1"/>
            <a:t>Databricks</a:t>
          </a:r>
          <a:r>
            <a:rPr lang="en-US" sz="2400" b="0" i="0" dirty="0"/>
            <a:t> assets.</a:t>
          </a:r>
          <a:endParaRPr lang="en-US" sz="2400" dirty="0"/>
        </a:p>
      </dgm:t>
    </dgm:pt>
    <dgm:pt modelId="{E11BBE84-E826-4010-8609-18062D1ED42A}" type="parTrans" cxnId="{E92BB178-EDF4-4712-8738-7CAC6C61ACEC}">
      <dgm:prSet/>
      <dgm:spPr/>
      <dgm:t>
        <a:bodyPr/>
        <a:lstStyle/>
        <a:p>
          <a:endParaRPr lang="en-US"/>
        </a:p>
      </dgm:t>
    </dgm:pt>
    <dgm:pt modelId="{BD8C9F0F-F633-4E35-996E-E5B5A6AE3AF4}" type="sibTrans" cxnId="{E92BB178-EDF4-4712-8738-7CAC6C61ACEC}">
      <dgm:prSet/>
      <dgm:spPr/>
      <dgm:t>
        <a:bodyPr/>
        <a:lstStyle/>
        <a:p>
          <a:endParaRPr lang="en-US"/>
        </a:p>
      </dgm:t>
    </dgm:pt>
    <dgm:pt modelId="{75F54F7F-E886-4880-8035-62E65EAC4FD2}">
      <dgm:prSet custT="1"/>
      <dgm:spPr/>
      <dgm:t>
        <a:bodyPr/>
        <a:lstStyle/>
        <a:p>
          <a:pPr rtl="0"/>
          <a:r>
            <a:rPr lang="en-US" sz="2400" b="0" i="0" dirty="0"/>
            <a:t>Organizes objects into folders</a:t>
          </a:r>
          <a:endParaRPr lang="en-US" sz="2400" dirty="0"/>
        </a:p>
      </dgm:t>
    </dgm:pt>
    <dgm:pt modelId="{3AE9B05B-2689-4164-99C7-9AF470D9D268}" type="parTrans" cxnId="{05E78A6D-31E9-4706-A0CE-EBE8597E5D35}">
      <dgm:prSet/>
      <dgm:spPr/>
      <dgm:t>
        <a:bodyPr/>
        <a:lstStyle/>
        <a:p>
          <a:endParaRPr lang="en-US"/>
        </a:p>
      </dgm:t>
    </dgm:pt>
    <dgm:pt modelId="{4987BC5D-037B-46F3-B7D5-3E72323984D3}" type="sibTrans" cxnId="{05E78A6D-31E9-4706-A0CE-EBE8597E5D35}">
      <dgm:prSet/>
      <dgm:spPr/>
      <dgm:t>
        <a:bodyPr/>
        <a:lstStyle/>
        <a:p>
          <a:endParaRPr lang="en-US"/>
        </a:p>
      </dgm:t>
    </dgm:pt>
    <dgm:pt modelId="{0EE44C80-8E25-4ECD-85CE-B59EEC0B0963}" type="pres">
      <dgm:prSet presAssocID="{757ADBCF-4719-4B26-8281-E643742A1632}" presName="linear" presStyleCnt="0">
        <dgm:presLayoutVars>
          <dgm:animLvl val="lvl"/>
          <dgm:resizeHandles val="exact"/>
        </dgm:presLayoutVars>
      </dgm:prSet>
      <dgm:spPr/>
    </dgm:pt>
    <dgm:pt modelId="{B5F6EF98-4717-481F-A586-EA419BD6477B}" type="pres">
      <dgm:prSet presAssocID="{956D1539-2E29-401D-AC1A-6060893FB4B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F38FB53-CB1F-475C-AF85-32C710DB34A2}" type="pres">
      <dgm:prSet presAssocID="{956D1539-2E29-401D-AC1A-6060893FB4B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ECDD04C-C3E8-4561-8A3A-C223CEE97DE2}" type="presOf" srcId="{956D1539-2E29-401D-AC1A-6060893FB4B3}" destId="{B5F6EF98-4717-481F-A586-EA419BD6477B}" srcOrd="0" destOrd="0" presId="urn:microsoft.com/office/officeart/2005/8/layout/vList2"/>
    <dgm:cxn modelId="{05E78A6D-31E9-4706-A0CE-EBE8597E5D35}" srcId="{956D1539-2E29-401D-AC1A-6060893FB4B3}" destId="{75F54F7F-E886-4880-8035-62E65EAC4FD2}" srcOrd="1" destOrd="0" parTransId="{3AE9B05B-2689-4164-99C7-9AF470D9D268}" sibTransId="{4987BC5D-037B-46F3-B7D5-3E72323984D3}"/>
    <dgm:cxn modelId="{E92BB178-EDF4-4712-8738-7CAC6C61ACEC}" srcId="{956D1539-2E29-401D-AC1A-6060893FB4B3}" destId="{D268CCF2-9068-40C5-9274-55DC89C6FF05}" srcOrd="0" destOrd="0" parTransId="{E11BBE84-E826-4010-8609-18062D1ED42A}" sibTransId="{BD8C9F0F-F633-4E35-996E-E5B5A6AE3AF4}"/>
    <dgm:cxn modelId="{0F92A983-9788-43F2-BA55-D5E8E6E68350}" type="presOf" srcId="{75F54F7F-E886-4880-8035-62E65EAC4FD2}" destId="{3F38FB53-CB1F-475C-AF85-32C710DB34A2}" srcOrd="0" destOrd="1" presId="urn:microsoft.com/office/officeart/2005/8/layout/vList2"/>
    <dgm:cxn modelId="{5583B38D-5624-4004-8F95-937168670C25}" type="presOf" srcId="{757ADBCF-4719-4B26-8281-E643742A1632}" destId="{0EE44C80-8E25-4ECD-85CE-B59EEC0B0963}" srcOrd="0" destOrd="0" presId="urn:microsoft.com/office/officeart/2005/8/layout/vList2"/>
    <dgm:cxn modelId="{53268890-F3F3-45DC-AFDB-0DD2D341415E}" srcId="{757ADBCF-4719-4B26-8281-E643742A1632}" destId="{956D1539-2E29-401D-AC1A-6060893FB4B3}" srcOrd="0" destOrd="0" parTransId="{49A1D41D-527A-4542-8DCA-AC32AB12DBCE}" sibTransId="{97A3D140-DBB3-4F09-A6CB-D00365085192}"/>
    <dgm:cxn modelId="{A1CF67EE-DC7F-43E2-AAC4-2978EAEBA605}" type="presOf" srcId="{D268CCF2-9068-40C5-9274-55DC89C6FF05}" destId="{3F38FB53-CB1F-475C-AF85-32C710DB34A2}" srcOrd="0" destOrd="0" presId="urn:microsoft.com/office/officeart/2005/8/layout/vList2"/>
    <dgm:cxn modelId="{98ED2A99-0BAF-4DA4-80DF-452D3BDB13A0}" type="presParOf" srcId="{0EE44C80-8E25-4ECD-85CE-B59EEC0B0963}" destId="{B5F6EF98-4717-481F-A586-EA419BD6477B}" srcOrd="0" destOrd="0" presId="urn:microsoft.com/office/officeart/2005/8/layout/vList2"/>
    <dgm:cxn modelId="{8B9240A1-3BCD-41BF-8545-67B0D7EC50FB}" type="presParOf" srcId="{0EE44C80-8E25-4ECD-85CE-B59EEC0B0963}" destId="{3F38FB53-CB1F-475C-AF85-32C710DB34A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D9FE7E-D5BB-45CB-B899-263002AE203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37EED1-65FE-42D0-A7D3-24A7603BD9BA}">
      <dgm:prSet/>
      <dgm:spPr/>
      <dgm:t>
        <a:bodyPr/>
        <a:lstStyle/>
        <a:p>
          <a:pPr rtl="0"/>
          <a:r>
            <a:rPr lang="en-US" b="0" i="0"/>
            <a:t>Notebooks</a:t>
          </a:r>
          <a:endParaRPr lang="en-US"/>
        </a:p>
      </dgm:t>
    </dgm:pt>
    <dgm:pt modelId="{D2AF46B8-F796-427C-AD09-8086520F56C1}" type="parTrans" cxnId="{0E8E55E1-6DC4-4C15-ACC1-EF38F5EAB36B}">
      <dgm:prSet/>
      <dgm:spPr/>
      <dgm:t>
        <a:bodyPr/>
        <a:lstStyle/>
        <a:p>
          <a:endParaRPr lang="en-US"/>
        </a:p>
      </dgm:t>
    </dgm:pt>
    <dgm:pt modelId="{8E33273F-61C5-4582-9500-404F25E736E7}" type="sibTrans" cxnId="{0E8E55E1-6DC4-4C15-ACC1-EF38F5EAB36B}">
      <dgm:prSet/>
      <dgm:spPr/>
      <dgm:t>
        <a:bodyPr/>
        <a:lstStyle/>
        <a:p>
          <a:endParaRPr lang="en-US"/>
        </a:p>
      </dgm:t>
    </dgm:pt>
    <dgm:pt modelId="{20EE9FE4-EFC7-48C2-938A-6FC784828601}">
      <dgm:prSet/>
      <dgm:spPr/>
      <dgm:t>
        <a:bodyPr/>
        <a:lstStyle/>
        <a:p>
          <a:pPr rtl="0"/>
          <a:r>
            <a:rPr lang="en-US" b="0" i="0"/>
            <a:t>Libraries</a:t>
          </a:r>
          <a:endParaRPr lang="en-US"/>
        </a:p>
      </dgm:t>
    </dgm:pt>
    <dgm:pt modelId="{531A1ECD-906E-457A-8F69-24EC345DC9FF}" type="parTrans" cxnId="{B45C003F-8BB1-4C2B-A485-07DB9DAC16CE}">
      <dgm:prSet/>
      <dgm:spPr/>
      <dgm:t>
        <a:bodyPr/>
        <a:lstStyle/>
        <a:p>
          <a:endParaRPr lang="en-US"/>
        </a:p>
      </dgm:t>
    </dgm:pt>
    <dgm:pt modelId="{6508889C-B3FB-443C-9209-ACEC5051DF0B}" type="sibTrans" cxnId="{B45C003F-8BB1-4C2B-A485-07DB9DAC16CE}">
      <dgm:prSet/>
      <dgm:spPr/>
      <dgm:t>
        <a:bodyPr/>
        <a:lstStyle/>
        <a:p>
          <a:endParaRPr lang="en-US"/>
        </a:p>
      </dgm:t>
    </dgm:pt>
    <dgm:pt modelId="{122FFA97-12B7-40F7-8F82-68CA92DC817D}">
      <dgm:prSet/>
      <dgm:spPr/>
      <dgm:t>
        <a:bodyPr/>
        <a:lstStyle/>
        <a:p>
          <a:pPr rtl="0"/>
          <a:r>
            <a:rPr lang="en-US" b="0" i="0" dirty="0"/>
            <a:t>Dashboards</a:t>
          </a:r>
          <a:endParaRPr lang="en-US" dirty="0"/>
        </a:p>
      </dgm:t>
    </dgm:pt>
    <dgm:pt modelId="{34143E36-C7A4-41D8-A839-A6AB388574DA}" type="parTrans" cxnId="{8E712535-D8CC-4AC6-86BB-676D0E66D432}">
      <dgm:prSet/>
      <dgm:spPr/>
      <dgm:t>
        <a:bodyPr/>
        <a:lstStyle/>
        <a:p>
          <a:endParaRPr lang="en-US"/>
        </a:p>
      </dgm:t>
    </dgm:pt>
    <dgm:pt modelId="{28AD539C-8EE1-4793-A057-90F1C2F4F200}" type="sibTrans" cxnId="{8E712535-D8CC-4AC6-86BB-676D0E66D432}">
      <dgm:prSet/>
      <dgm:spPr/>
      <dgm:t>
        <a:bodyPr/>
        <a:lstStyle/>
        <a:p>
          <a:endParaRPr lang="en-US"/>
        </a:p>
      </dgm:t>
    </dgm:pt>
    <dgm:pt modelId="{6E74A921-2AB2-450D-BF62-BF4285363886}">
      <dgm:prSet/>
      <dgm:spPr/>
      <dgm:t>
        <a:bodyPr/>
        <a:lstStyle/>
        <a:p>
          <a:pPr rtl="0"/>
          <a:r>
            <a:rPr lang="en-US" b="0" i="0"/>
            <a:t>Experiments</a:t>
          </a:r>
          <a:endParaRPr lang="en-US"/>
        </a:p>
      </dgm:t>
    </dgm:pt>
    <dgm:pt modelId="{EE1C4DA3-F8AD-4A32-B9B8-AEFD77CA96F5}" type="parTrans" cxnId="{A0EC8846-9117-40DD-A318-335F42D0FCFF}">
      <dgm:prSet/>
      <dgm:spPr/>
      <dgm:t>
        <a:bodyPr/>
        <a:lstStyle/>
        <a:p>
          <a:endParaRPr lang="en-US"/>
        </a:p>
      </dgm:t>
    </dgm:pt>
    <dgm:pt modelId="{38FF113E-FBFA-4A2A-AD54-CE1E7353D922}" type="sibTrans" cxnId="{A0EC8846-9117-40DD-A318-335F42D0FCFF}">
      <dgm:prSet/>
      <dgm:spPr/>
      <dgm:t>
        <a:bodyPr/>
        <a:lstStyle/>
        <a:p>
          <a:endParaRPr lang="en-US"/>
        </a:p>
      </dgm:t>
    </dgm:pt>
    <dgm:pt modelId="{7DFBF972-E321-4EB4-8E47-C0637340AD93}" type="pres">
      <dgm:prSet presAssocID="{28D9FE7E-D5BB-45CB-B899-263002AE203D}" presName="Name0" presStyleCnt="0">
        <dgm:presLayoutVars>
          <dgm:dir/>
          <dgm:animLvl val="lvl"/>
          <dgm:resizeHandles val="exact"/>
        </dgm:presLayoutVars>
      </dgm:prSet>
      <dgm:spPr/>
    </dgm:pt>
    <dgm:pt modelId="{35DD09FD-A9ED-4E33-9F60-07898650C65F}" type="pres">
      <dgm:prSet presAssocID="{D637EED1-65FE-42D0-A7D3-24A7603BD9BA}" presName="linNode" presStyleCnt="0"/>
      <dgm:spPr/>
    </dgm:pt>
    <dgm:pt modelId="{0DAFCAD3-E65A-400E-97CA-3534514F4CA6}" type="pres">
      <dgm:prSet presAssocID="{D637EED1-65FE-42D0-A7D3-24A7603BD9B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CEDBBDA-F006-4DE5-A852-80A7F4397532}" type="pres">
      <dgm:prSet presAssocID="{8E33273F-61C5-4582-9500-404F25E736E7}" presName="sp" presStyleCnt="0"/>
      <dgm:spPr/>
    </dgm:pt>
    <dgm:pt modelId="{BAA1C394-8927-41DA-B155-F0E582A87C83}" type="pres">
      <dgm:prSet presAssocID="{20EE9FE4-EFC7-48C2-938A-6FC784828601}" presName="linNode" presStyleCnt="0"/>
      <dgm:spPr/>
    </dgm:pt>
    <dgm:pt modelId="{BCD05BF0-5BDC-4392-B409-ACF4C200AF78}" type="pres">
      <dgm:prSet presAssocID="{20EE9FE4-EFC7-48C2-938A-6FC78482860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60915FF-102F-4395-B59B-B0C2B5CD2DF8}" type="pres">
      <dgm:prSet presAssocID="{6508889C-B3FB-443C-9209-ACEC5051DF0B}" presName="sp" presStyleCnt="0"/>
      <dgm:spPr/>
    </dgm:pt>
    <dgm:pt modelId="{97D68ED9-8D54-440A-914F-3C86975CF030}" type="pres">
      <dgm:prSet presAssocID="{122FFA97-12B7-40F7-8F82-68CA92DC817D}" presName="linNode" presStyleCnt="0"/>
      <dgm:spPr/>
    </dgm:pt>
    <dgm:pt modelId="{BD7A1FC8-CD8A-42CC-B190-2C24AAE56448}" type="pres">
      <dgm:prSet presAssocID="{122FFA97-12B7-40F7-8F82-68CA92DC817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F948797-2103-42AE-8DFC-AC10F18774C8}" type="pres">
      <dgm:prSet presAssocID="{28AD539C-8EE1-4793-A057-90F1C2F4F200}" presName="sp" presStyleCnt="0"/>
      <dgm:spPr/>
    </dgm:pt>
    <dgm:pt modelId="{908B9C8A-1F0A-4C6C-BCEF-FE0122C59CF0}" type="pres">
      <dgm:prSet presAssocID="{6E74A921-2AB2-450D-BF62-BF4285363886}" presName="linNode" presStyleCnt="0"/>
      <dgm:spPr/>
    </dgm:pt>
    <dgm:pt modelId="{91BAB33A-24AF-4FF5-B56F-49E768A7D619}" type="pres">
      <dgm:prSet presAssocID="{6E74A921-2AB2-450D-BF62-BF4285363886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864A7606-C0E4-413B-83D2-DE3129CBAC33}" type="presOf" srcId="{6E74A921-2AB2-450D-BF62-BF4285363886}" destId="{91BAB33A-24AF-4FF5-B56F-49E768A7D619}" srcOrd="0" destOrd="0" presId="urn:microsoft.com/office/officeart/2005/8/layout/vList5"/>
    <dgm:cxn modelId="{8E712535-D8CC-4AC6-86BB-676D0E66D432}" srcId="{28D9FE7E-D5BB-45CB-B899-263002AE203D}" destId="{122FFA97-12B7-40F7-8F82-68CA92DC817D}" srcOrd="2" destOrd="0" parTransId="{34143E36-C7A4-41D8-A839-A6AB388574DA}" sibTransId="{28AD539C-8EE1-4793-A057-90F1C2F4F200}"/>
    <dgm:cxn modelId="{02269F3A-60D7-47CB-BBDC-7578B9DBB353}" type="presOf" srcId="{D637EED1-65FE-42D0-A7D3-24A7603BD9BA}" destId="{0DAFCAD3-E65A-400E-97CA-3534514F4CA6}" srcOrd="0" destOrd="0" presId="urn:microsoft.com/office/officeart/2005/8/layout/vList5"/>
    <dgm:cxn modelId="{B45C003F-8BB1-4C2B-A485-07DB9DAC16CE}" srcId="{28D9FE7E-D5BB-45CB-B899-263002AE203D}" destId="{20EE9FE4-EFC7-48C2-938A-6FC784828601}" srcOrd="1" destOrd="0" parTransId="{531A1ECD-906E-457A-8F69-24EC345DC9FF}" sibTransId="{6508889C-B3FB-443C-9209-ACEC5051DF0B}"/>
    <dgm:cxn modelId="{A0EC8846-9117-40DD-A318-335F42D0FCFF}" srcId="{28D9FE7E-D5BB-45CB-B899-263002AE203D}" destId="{6E74A921-2AB2-450D-BF62-BF4285363886}" srcOrd="3" destOrd="0" parTransId="{EE1C4DA3-F8AD-4A32-B9B8-AEFD77CA96F5}" sibTransId="{38FF113E-FBFA-4A2A-AD54-CE1E7353D922}"/>
    <dgm:cxn modelId="{14E32F9B-C227-4644-8F20-6566403E29E0}" type="presOf" srcId="{122FFA97-12B7-40F7-8F82-68CA92DC817D}" destId="{BD7A1FC8-CD8A-42CC-B190-2C24AAE56448}" srcOrd="0" destOrd="0" presId="urn:microsoft.com/office/officeart/2005/8/layout/vList5"/>
    <dgm:cxn modelId="{493519CA-CA4B-4991-91EA-F8CCD0887925}" type="presOf" srcId="{20EE9FE4-EFC7-48C2-938A-6FC784828601}" destId="{BCD05BF0-5BDC-4392-B409-ACF4C200AF78}" srcOrd="0" destOrd="0" presId="urn:microsoft.com/office/officeart/2005/8/layout/vList5"/>
    <dgm:cxn modelId="{0E8E55E1-6DC4-4C15-ACC1-EF38F5EAB36B}" srcId="{28D9FE7E-D5BB-45CB-B899-263002AE203D}" destId="{D637EED1-65FE-42D0-A7D3-24A7603BD9BA}" srcOrd="0" destOrd="0" parTransId="{D2AF46B8-F796-427C-AD09-8086520F56C1}" sibTransId="{8E33273F-61C5-4582-9500-404F25E736E7}"/>
    <dgm:cxn modelId="{47E8C2FE-0C56-42FC-A2DB-ECF2D824F78F}" type="presOf" srcId="{28D9FE7E-D5BB-45CB-B899-263002AE203D}" destId="{7DFBF972-E321-4EB4-8E47-C0637340AD93}" srcOrd="0" destOrd="0" presId="urn:microsoft.com/office/officeart/2005/8/layout/vList5"/>
    <dgm:cxn modelId="{B5F1A854-6664-452C-A7A1-8FA55BC0AA38}" type="presParOf" srcId="{7DFBF972-E321-4EB4-8E47-C0637340AD93}" destId="{35DD09FD-A9ED-4E33-9F60-07898650C65F}" srcOrd="0" destOrd="0" presId="urn:microsoft.com/office/officeart/2005/8/layout/vList5"/>
    <dgm:cxn modelId="{B550403F-267D-4609-86A0-91E5B220AF87}" type="presParOf" srcId="{35DD09FD-A9ED-4E33-9F60-07898650C65F}" destId="{0DAFCAD3-E65A-400E-97CA-3534514F4CA6}" srcOrd="0" destOrd="0" presId="urn:microsoft.com/office/officeart/2005/8/layout/vList5"/>
    <dgm:cxn modelId="{4F2008C4-FB10-4A6B-BC5F-D693DD26D653}" type="presParOf" srcId="{7DFBF972-E321-4EB4-8E47-C0637340AD93}" destId="{1CEDBBDA-F006-4DE5-A852-80A7F4397532}" srcOrd="1" destOrd="0" presId="urn:microsoft.com/office/officeart/2005/8/layout/vList5"/>
    <dgm:cxn modelId="{49B2413E-89FB-4DDF-A583-B4EBB511BC50}" type="presParOf" srcId="{7DFBF972-E321-4EB4-8E47-C0637340AD93}" destId="{BAA1C394-8927-41DA-B155-F0E582A87C83}" srcOrd="2" destOrd="0" presId="urn:microsoft.com/office/officeart/2005/8/layout/vList5"/>
    <dgm:cxn modelId="{97067F79-9D01-4BF3-BAE9-B9B731AF5721}" type="presParOf" srcId="{BAA1C394-8927-41DA-B155-F0E582A87C83}" destId="{BCD05BF0-5BDC-4392-B409-ACF4C200AF78}" srcOrd="0" destOrd="0" presId="urn:microsoft.com/office/officeart/2005/8/layout/vList5"/>
    <dgm:cxn modelId="{C6F7CBA9-07D2-4BFE-8527-511C0A4EA5BF}" type="presParOf" srcId="{7DFBF972-E321-4EB4-8E47-C0637340AD93}" destId="{260915FF-102F-4395-B59B-B0C2B5CD2DF8}" srcOrd="3" destOrd="0" presId="urn:microsoft.com/office/officeart/2005/8/layout/vList5"/>
    <dgm:cxn modelId="{678F4260-FF3B-4BFA-90E9-89023A7236EB}" type="presParOf" srcId="{7DFBF972-E321-4EB4-8E47-C0637340AD93}" destId="{97D68ED9-8D54-440A-914F-3C86975CF030}" srcOrd="4" destOrd="0" presId="urn:microsoft.com/office/officeart/2005/8/layout/vList5"/>
    <dgm:cxn modelId="{4C0522F0-FAD1-4522-90DC-A13C7F65C8C4}" type="presParOf" srcId="{97D68ED9-8D54-440A-914F-3C86975CF030}" destId="{BD7A1FC8-CD8A-42CC-B190-2C24AAE56448}" srcOrd="0" destOrd="0" presId="urn:microsoft.com/office/officeart/2005/8/layout/vList5"/>
    <dgm:cxn modelId="{438ECDEA-FC13-44F2-B4BE-31915AB7B988}" type="presParOf" srcId="{7DFBF972-E321-4EB4-8E47-C0637340AD93}" destId="{5F948797-2103-42AE-8DFC-AC10F18774C8}" srcOrd="5" destOrd="0" presId="urn:microsoft.com/office/officeart/2005/8/layout/vList5"/>
    <dgm:cxn modelId="{1713E1B7-5607-4B58-952C-30C7C30CC18F}" type="presParOf" srcId="{7DFBF972-E321-4EB4-8E47-C0637340AD93}" destId="{908B9C8A-1F0A-4C6C-BCEF-FE0122C59CF0}" srcOrd="6" destOrd="0" presId="urn:microsoft.com/office/officeart/2005/8/layout/vList5"/>
    <dgm:cxn modelId="{A543F83F-282B-4010-91CF-5A87BD7A8D0C}" type="presParOf" srcId="{908B9C8A-1F0A-4C6C-BCEF-FE0122C59CF0}" destId="{91BAB33A-24AF-4FF5-B56F-49E768A7D61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B23B23-C13D-4B41-B53A-D9CE7A4D316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FAE0F6-F2C3-4E0D-B62A-0167236785DA}">
      <dgm:prSet/>
      <dgm:spPr/>
      <dgm:t>
        <a:bodyPr/>
        <a:lstStyle/>
        <a:p>
          <a:pPr rtl="0"/>
          <a:r>
            <a:rPr lang="en-US" b="0" i="0"/>
            <a:t>A web-based interface for documents</a:t>
          </a:r>
          <a:endParaRPr lang="en-US"/>
        </a:p>
      </dgm:t>
    </dgm:pt>
    <dgm:pt modelId="{AE5C0486-802F-4B78-87E0-1315FB448448}" type="parTrans" cxnId="{A5949F1E-0E73-498D-8415-2A9DD4F6C946}">
      <dgm:prSet/>
      <dgm:spPr/>
      <dgm:t>
        <a:bodyPr/>
        <a:lstStyle/>
        <a:p>
          <a:endParaRPr lang="en-US"/>
        </a:p>
      </dgm:t>
    </dgm:pt>
    <dgm:pt modelId="{79D16181-FD81-4043-8DE8-128B3F69094A}" type="sibTrans" cxnId="{A5949F1E-0E73-498D-8415-2A9DD4F6C946}">
      <dgm:prSet/>
      <dgm:spPr/>
      <dgm:t>
        <a:bodyPr/>
        <a:lstStyle/>
        <a:p>
          <a:endParaRPr lang="en-US"/>
        </a:p>
      </dgm:t>
    </dgm:pt>
    <dgm:pt modelId="{ED417A33-4CE0-4010-B8D1-6B4DEF6AA43B}">
      <dgm:prSet/>
      <dgm:spPr/>
      <dgm:t>
        <a:bodyPr/>
        <a:lstStyle/>
        <a:p>
          <a:pPr rtl="0"/>
          <a:r>
            <a:rPr lang="en-US" b="0" i="0" dirty="0"/>
            <a:t>Document contain </a:t>
          </a:r>
          <a:endParaRPr lang="en-US" dirty="0"/>
        </a:p>
      </dgm:t>
    </dgm:pt>
    <dgm:pt modelId="{7328F352-E0F9-4B27-BC21-DF7AB0472F54}" type="parTrans" cxnId="{908783A2-1FDA-4A9F-8EDD-C4E0188B353D}">
      <dgm:prSet/>
      <dgm:spPr/>
      <dgm:t>
        <a:bodyPr/>
        <a:lstStyle/>
        <a:p>
          <a:endParaRPr lang="en-US"/>
        </a:p>
      </dgm:t>
    </dgm:pt>
    <dgm:pt modelId="{840BF15D-1D51-4279-A086-DCFC778C3C80}" type="sibTrans" cxnId="{908783A2-1FDA-4A9F-8EDD-C4E0188B353D}">
      <dgm:prSet/>
      <dgm:spPr/>
      <dgm:t>
        <a:bodyPr/>
        <a:lstStyle/>
        <a:p>
          <a:endParaRPr lang="en-US"/>
        </a:p>
      </dgm:t>
    </dgm:pt>
    <dgm:pt modelId="{85DDB5D1-DC8E-4EEF-A676-F85EA9D02962}">
      <dgm:prSet/>
      <dgm:spPr/>
      <dgm:t>
        <a:bodyPr/>
        <a:lstStyle/>
        <a:p>
          <a:pPr rtl="0"/>
          <a:r>
            <a:rPr lang="en-US" b="0" i="0"/>
            <a:t>Runnable commands</a:t>
          </a:r>
          <a:endParaRPr lang="en-US"/>
        </a:p>
      </dgm:t>
    </dgm:pt>
    <dgm:pt modelId="{FFC0D266-D68D-4F39-9146-D028E7B48EDB}" type="parTrans" cxnId="{B57530AA-B230-49F1-B394-BC73DC1FC727}">
      <dgm:prSet/>
      <dgm:spPr/>
      <dgm:t>
        <a:bodyPr/>
        <a:lstStyle/>
        <a:p>
          <a:endParaRPr lang="en-US"/>
        </a:p>
      </dgm:t>
    </dgm:pt>
    <dgm:pt modelId="{9C8F0985-919D-47B1-93A6-5FD9CC99C1FE}" type="sibTrans" cxnId="{B57530AA-B230-49F1-B394-BC73DC1FC727}">
      <dgm:prSet/>
      <dgm:spPr/>
      <dgm:t>
        <a:bodyPr/>
        <a:lstStyle/>
        <a:p>
          <a:endParaRPr lang="en-US"/>
        </a:p>
      </dgm:t>
    </dgm:pt>
    <dgm:pt modelId="{C07BC0C9-060E-487D-A859-46DB3C05CC22}">
      <dgm:prSet/>
      <dgm:spPr/>
      <dgm:t>
        <a:bodyPr/>
        <a:lstStyle/>
        <a:p>
          <a:pPr rtl="0"/>
          <a:r>
            <a:rPr lang="en-US" b="0" i="0"/>
            <a:t>Visualizations, and </a:t>
          </a:r>
          <a:endParaRPr lang="en-US"/>
        </a:p>
      </dgm:t>
    </dgm:pt>
    <dgm:pt modelId="{CD24B7D5-1D62-45DA-A439-37EC0EEA2C2A}" type="parTrans" cxnId="{28B992D6-06FA-4C17-97F8-6D34640F830E}">
      <dgm:prSet/>
      <dgm:spPr/>
      <dgm:t>
        <a:bodyPr/>
        <a:lstStyle/>
        <a:p>
          <a:endParaRPr lang="en-US"/>
        </a:p>
      </dgm:t>
    </dgm:pt>
    <dgm:pt modelId="{F40C3405-30D4-455A-BE6E-1926E84CFF32}" type="sibTrans" cxnId="{28B992D6-06FA-4C17-97F8-6D34640F830E}">
      <dgm:prSet/>
      <dgm:spPr/>
      <dgm:t>
        <a:bodyPr/>
        <a:lstStyle/>
        <a:p>
          <a:endParaRPr lang="en-US"/>
        </a:p>
      </dgm:t>
    </dgm:pt>
    <dgm:pt modelId="{DBAFD9F4-0EE9-4BE4-90EE-4D6963C43D32}">
      <dgm:prSet/>
      <dgm:spPr/>
      <dgm:t>
        <a:bodyPr/>
        <a:lstStyle/>
        <a:p>
          <a:pPr rtl="0"/>
          <a:r>
            <a:rPr lang="en-US" b="0" i="0"/>
            <a:t>Narrative text.</a:t>
          </a:r>
          <a:endParaRPr lang="en-US"/>
        </a:p>
      </dgm:t>
    </dgm:pt>
    <dgm:pt modelId="{B1DC4A96-9656-4397-838F-63488F44543F}" type="parTrans" cxnId="{972706D7-F11F-45F9-A971-8303200DC637}">
      <dgm:prSet/>
      <dgm:spPr/>
      <dgm:t>
        <a:bodyPr/>
        <a:lstStyle/>
        <a:p>
          <a:endParaRPr lang="en-US"/>
        </a:p>
      </dgm:t>
    </dgm:pt>
    <dgm:pt modelId="{886ABB52-080E-49FD-8294-B7950A9B63A6}" type="sibTrans" cxnId="{972706D7-F11F-45F9-A971-8303200DC637}">
      <dgm:prSet/>
      <dgm:spPr/>
      <dgm:t>
        <a:bodyPr/>
        <a:lstStyle/>
        <a:p>
          <a:endParaRPr lang="en-US"/>
        </a:p>
      </dgm:t>
    </dgm:pt>
    <dgm:pt modelId="{DF2F5E26-1F49-4782-B930-6DE34F9EC19E}" type="pres">
      <dgm:prSet presAssocID="{39B23B23-C13D-4B41-B53A-D9CE7A4D3162}" presName="linear" presStyleCnt="0">
        <dgm:presLayoutVars>
          <dgm:animLvl val="lvl"/>
          <dgm:resizeHandles val="exact"/>
        </dgm:presLayoutVars>
      </dgm:prSet>
      <dgm:spPr/>
    </dgm:pt>
    <dgm:pt modelId="{7B84EC75-2860-4C8F-8DD1-753768759B4D}" type="pres">
      <dgm:prSet presAssocID="{75FAE0F6-F2C3-4E0D-B62A-0167236785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844B49-EACD-4EE1-AE68-E38D188A0AF7}" type="pres">
      <dgm:prSet presAssocID="{79D16181-FD81-4043-8DE8-128B3F69094A}" presName="spacer" presStyleCnt="0"/>
      <dgm:spPr/>
    </dgm:pt>
    <dgm:pt modelId="{922A970D-C3F1-47BA-B60B-43AE02672BED}" type="pres">
      <dgm:prSet presAssocID="{ED417A33-4CE0-4010-B8D1-6B4DEF6AA43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54CC5BD-C045-472C-9118-A3DEBA8051A1}" type="pres">
      <dgm:prSet presAssocID="{ED417A33-4CE0-4010-B8D1-6B4DEF6AA43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4D03510-3594-458C-9C23-62FEA2A4326A}" type="presOf" srcId="{39B23B23-C13D-4B41-B53A-D9CE7A4D3162}" destId="{DF2F5E26-1F49-4782-B930-6DE34F9EC19E}" srcOrd="0" destOrd="0" presId="urn:microsoft.com/office/officeart/2005/8/layout/vList2"/>
    <dgm:cxn modelId="{A5949F1E-0E73-498D-8415-2A9DD4F6C946}" srcId="{39B23B23-C13D-4B41-B53A-D9CE7A4D3162}" destId="{75FAE0F6-F2C3-4E0D-B62A-0167236785DA}" srcOrd="0" destOrd="0" parTransId="{AE5C0486-802F-4B78-87E0-1315FB448448}" sibTransId="{79D16181-FD81-4043-8DE8-128B3F69094A}"/>
    <dgm:cxn modelId="{E2373821-3DE2-4272-83CE-BE606C696961}" type="presOf" srcId="{75FAE0F6-F2C3-4E0D-B62A-0167236785DA}" destId="{7B84EC75-2860-4C8F-8DD1-753768759B4D}" srcOrd="0" destOrd="0" presId="urn:microsoft.com/office/officeart/2005/8/layout/vList2"/>
    <dgm:cxn modelId="{722AAE88-CF3B-466F-8160-35F6CBDE310A}" type="presOf" srcId="{C07BC0C9-060E-487D-A859-46DB3C05CC22}" destId="{754CC5BD-C045-472C-9118-A3DEBA8051A1}" srcOrd="0" destOrd="1" presId="urn:microsoft.com/office/officeart/2005/8/layout/vList2"/>
    <dgm:cxn modelId="{933B3B9D-033F-4333-9420-EEF128E28D50}" type="presOf" srcId="{DBAFD9F4-0EE9-4BE4-90EE-4D6963C43D32}" destId="{754CC5BD-C045-472C-9118-A3DEBA8051A1}" srcOrd="0" destOrd="2" presId="urn:microsoft.com/office/officeart/2005/8/layout/vList2"/>
    <dgm:cxn modelId="{908783A2-1FDA-4A9F-8EDD-C4E0188B353D}" srcId="{39B23B23-C13D-4B41-B53A-D9CE7A4D3162}" destId="{ED417A33-4CE0-4010-B8D1-6B4DEF6AA43B}" srcOrd="1" destOrd="0" parTransId="{7328F352-E0F9-4B27-BC21-DF7AB0472F54}" sibTransId="{840BF15D-1D51-4279-A086-DCFC778C3C80}"/>
    <dgm:cxn modelId="{B57530AA-B230-49F1-B394-BC73DC1FC727}" srcId="{ED417A33-4CE0-4010-B8D1-6B4DEF6AA43B}" destId="{85DDB5D1-DC8E-4EEF-A676-F85EA9D02962}" srcOrd="0" destOrd="0" parTransId="{FFC0D266-D68D-4F39-9146-D028E7B48EDB}" sibTransId="{9C8F0985-919D-47B1-93A6-5FD9CC99C1FE}"/>
    <dgm:cxn modelId="{28B992D6-06FA-4C17-97F8-6D34640F830E}" srcId="{ED417A33-4CE0-4010-B8D1-6B4DEF6AA43B}" destId="{C07BC0C9-060E-487D-A859-46DB3C05CC22}" srcOrd="1" destOrd="0" parTransId="{CD24B7D5-1D62-45DA-A439-37EC0EEA2C2A}" sibTransId="{F40C3405-30D4-455A-BE6E-1926E84CFF32}"/>
    <dgm:cxn modelId="{D902C5D6-4CC1-4C54-904B-4CFCBA737AC1}" type="presOf" srcId="{85DDB5D1-DC8E-4EEF-A676-F85EA9D02962}" destId="{754CC5BD-C045-472C-9118-A3DEBA8051A1}" srcOrd="0" destOrd="0" presId="urn:microsoft.com/office/officeart/2005/8/layout/vList2"/>
    <dgm:cxn modelId="{972706D7-F11F-45F9-A971-8303200DC637}" srcId="{ED417A33-4CE0-4010-B8D1-6B4DEF6AA43B}" destId="{DBAFD9F4-0EE9-4BE4-90EE-4D6963C43D32}" srcOrd="2" destOrd="0" parTransId="{B1DC4A96-9656-4397-838F-63488F44543F}" sibTransId="{886ABB52-080E-49FD-8294-B7950A9B63A6}"/>
    <dgm:cxn modelId="{F19844ED-4B8A-4F7B-98A9-292B1029D805}" type="presOf" srcId="{ED417A33-4CE0-4010-B8D1-6B4DEF6AA43B}" destId="{922A970D-C3F1-47BA-B60B-43AE02672BED}" srcOrd="0" destOrd="0" presId="urn:microsoft.com/office/officeart/2005/8/layout/vList2"/>
    <dgm:cxn modelId="{2C0756F9-5F03-43FD-9B7D-E996980C5B04}" type="presParOf" srcId="{DF2F5E26-1F49-4782-B930-6DE34F9EC19E}" destId="{7B84EC75-2860-4C8F-8DD1-753768759B4D}" srcOrd="0" destOrd="0" presId="urn:microsoft.com/office/officeart/2005/8/layout/vList2"/>
    <dgm:cxn modelId="{FB819899-8C01-4884-ACEC-1F6170CF7D57}" type="presParOf" srcId="{DF2F5E26-1F49-4782-B930-6DE34F9EC19E}" destId="{D7844B49-EACD-4EE1-AE68-E38D188A0AF7}" srcOrd="1" destOrd="0" presId="urn:microsoft.com/office/officeart/2005/8/layout/vList2"/>
    <dgm:cxn modelId="{6814326B-BA28-45B8-B47C-3BB37CE6268F}" type="presParOf" srcId="{DF2F5E26-1F49-4782-B930-6DE34F9EC19E}" destId="{922A970D-C3F1-47BA-B60B-43AE02672BED}" srcOrd="2" destOrd="0" presId="urn:microsoft.com/office/officeart/2005/8/layout/vList2"/>
    <dgm:cxn modelId="{6C439E5D-9C85-403A-8DFA-43B2FE0824EE}" type="presParOf" srcId="{DF2F5E26-1F49-4782-B930-6DE34F9EC19E}" destId="{754CC5BD-C045-472C-9118-A3DEBA8051A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2B6D5F-8EC7-4D3B-888F-C067DE19F4C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2C3E78B-BEF3-4FF6-BF72-EF2734E1B7BD}">
      <dgm:prSet/>
      <dgm:spPr/>
      <dgm:t>
        <a:bodyPr/>
        <a:lstStyle/>
        <a:p>
          <a:pPr rtl="0"/>
          <a:r>
            <a:rPr lang="en-US" b="0" i="0" dirty="0"/>
            <a:t>A package of code available to the notebook</a:t>
          </a:r>
          <a:endParaRPr lang="en-US" dirty="0"/>
        </a:p>
      </dgm:t>
    </dgm:pt>
    <dgm:pt modelId="{9554ED1B-799E-47B7-8DC5-AF934B99F6E0}" type="parTrans" cxnId="{42915494-D181-41A1-9253-95544850305B}">
      <dgm:prSet/>
      <dgm:spPr/>
      <dgm:t>
        <a:bodyPr/>
        <a:lstStyle/>
        <a:p>
          <a:endParaRPr lang="en-US"/>
        </a:p>
      </dgm:t>
    </dgm:pt>
    <dgm:pt modelId="{ED5C0719-95BA-4501-AEF4-EA587FE3146E}" type="sibTrans" cxnId="{42915494-D181-41A1-9253-95544850305B}">
      <dgm:prSet/>
      <dgm:spPr/>
      <dgm:t>
        <a:bodyPr/>
        <a:lstStyle/>
        <a:p>
          <a:endParaRPr lang="en-US"/>
        </a:p>
      </dgm:t>
    </dgm:pt>
    <dgm:pt modelId="{882E99FC-E4AE-46D9-8269-C60F54A77EFE}">
      <dgm:prSet/>
      <dgm:spPr/>
      <dgm:t>
        <a:bodyPr/>
        <a:lstStyle/>
        <a:p>
          <a:pPr rtl="0"/>
          <a:r>
            <a:rPr lang="en-US" b="0" i="0"/>
            <a:t>Databricks runtimes include many libraries</a:t>
          </a:r>
          <a:endParaRPr lang="en-US"/>
        </a:p>
      </dgm:t>
    </dgm:pt>
    <dgm:pt modelId="{B8F56D03-F118-4BB6-B3A1-75FC9F5E2E16}" type="parTrans" cxnId="{1AB8154B-D942-4433-AE1D-ED533B57BF96}">
      <dgm:prSet/>
      <dgm:spPr/>
      <dgm:t>
        <a:bodyPr/>
        <a:lstStyle/>
        <a:p>
          <a:endParaRPr lang="en-US"/>
        </a:p>
      </dgm:t>
    </dgm:pt>
    <dgm:pt modelId="{A790E83A-12FF-43BC-8C50-0DC4AB56D01A}" type="sibTrans" cxnId="{1AB8154B-D942-4433-AE1D-ED533B57BF96}">
      <dgm:prSet/>
      <dgm:spPr/>
      <dgm:t>
        <a:bodyPr/>
        <a:lstStyle/>
        <a:p>
          <a:endParaRPr lang="en-US"/>
        </a:p>
      </dgm:t>
    </dgm:pt>
    <dgm:pt modelId="{0853F435-E850-44A7-93E6-FDEE7778F0A0}">
      <dgm:prSet/>
      <dgm:spPr/>
      <dgm:t>
        <a:bodyPr/>
        <a:lstStyle/>
        <a:p>
          <a:pPr rtl="0"/>
          <a:r>
            <a:rPr lang="en-US" b="0" i="0"/>
            <a:t>You can add your own.</a:t>
          </a:r>
          <a:endParaRPr lang="en-US"/>
        </a:p>
      </dgm:t>
    </dgm:pt>
    <dgm:pt modelId="{4FBBD7BE-DBE9-4072-A408-0DB7AECA398A}" type="parTrans" cxnId="{984A1CD5-39A3-4D09-A726-61A97F8D7D61}">
      <dgm:prSet/>
      <dgm:spPr/>
      <dgm:t>
        <a:bodyPr/>
        <a:lstStyle/>
        <a:p>
          <a:endParaRPr lang="en-US"/>
        </a:p>
      </dgm:t>
    </dgm:pt>
    <dgm:pt modelId="{FC7FE754-90A2-4B40-BFC6-46D21FAE7D23}" type="sibTrans" cxnId="{984A1CD5-39A3-4D09-A726-61A97F8D7D61}">
      <dgm:prSet/>
      <dgm:spPr/>
      <dgm:t>
        <a:bodyPr/>
        <a:lstStyle/>
        <a:p>
          <a:endParaRPr lang="en-US"/>
        </a:p>
      </dgm:t>
    </dgm:pt>
    <dgm:pt modelId="{D6728340-EFF4-4BEB-B2B7-32965F7FE250}" type="pres">
      <dgm:prSet presAssocID="{372B6D5F-8EC7-4D3B-888F-C067DE19F4C3}" presName="linear" presStyleCnt="0">
        <dgm:presLayoutVars>
          <dgm:animLvl val="lvl"/>
          <dgm:resizeHandles val="exact"/>
        </dgm:presLayoutVars>
      </dgm:prSet>
      <dgm:spPr/>
    </dgm:pt>
    <dgm:pt modelId="{AF9D4E0F-26C6-4F95-90DA-12B52CB536C9}" type="pres">
      <dgm:prSet presAssocID="{A2C3E78B-BEF3-4FF6-BF72-EF2734E1B7BD}" presName="parentText" presStyleLbl="node1" presStyleIdx="0" presStyleCnt="3" custLinFactY="-23715" custLinFactNeighborX="7340" custLinFactNeighborY="-100000">
        <dgm:presLayoutVars>
          <dgm:chMax val="0"/>
          <dgm:bulletEnabled val="1"/>
        </dgm:presLayoutVars>
      </dgm:prSet>
      <dgm:spPr/>
    </dgm:pt>
    <dgm:pt modelId="{AFDCC82D-E734-4D74-ABF9-A14E34096DC8}" type="pres">
      <dgm:prSet presAssocID="{ED5C0719-95BA-4501-AEF4-EA587FE3146E}" presName="spacer" presStyleCnt="0"/>
      <dgm:spPr/>
    </dgm:pt>
    <dgm:pt modelId="{48B2D644-9C4D-4C5D-BAF1-345BFE9E2E37}" type="pres">
      <dgm:prSet presAssocID="{882E99FC-E4AE-46D9-8269-C60F54A77E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1C8EEB-0842-442E-AE11-B8F5FF752979}" type="pres">
      <dgm:prSet presAssocID="{A790E83A-12FF-43BC-8C50-0DC4AB56D01A}" presName="spacer" presStyleCnt="0"/>
      <dgm:spPr/>
    </dgm:pt>
    <dgm:pt modelId="{2FE62572-5D4A-426A-8B54-8B26D74E450F}" type="pres">
      <dgm:prSet presAssocID="{0853F435-E850-44A7-93E6-FDEE7778F0A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A0C303-8AE6-4144-92B3-1007280E4F54}" type="presOf" srcId="{A2C3E78B-BEF3-4FF6-BF72-EF2734E1B7BD}" destId="{AF9D4E0F-26C6-4F95-90DA-12B52CB536C9}" srcOrd="0" destOrd="0" presId="urn:microsoft.com/office/officeart/2005/8/layout/vList2"/>
    <dgm:cxn modelId="{1AB8154B-D942-4433-AE1D-ED533B57BF96}" srcId="{372B6D5F-8EC7-4D3B-888F-C067DE19F4C3}" destId="{882E99FC-E4AE-46D9-8269-C60F54A77EFE}" srcOrd="1" destOrd="0" parTransId="{B8F56D03-F118-4BB6-B3A1-75FC9F5E2E16}" sibTransId="{A790E83A-12FF-43BC-8C50-0DC4AB56D01A}"/>
    <dgm:cxn modelId="{42915494-D181-41A1-9253-95544850305B}" srcId="{372B6D5F-8EC7-4D3B-888F-C067DE19F4C3}" destId="{A2C3E78B-BEF3-4FF6-BF72-EF2734E1B7BD}" srcOrd="0" destOrd="0" parTransId="{9554ED1B-799E-47B7-8DC5-AF934B99F6E0}" sibTransId="{ED5C0719-95BA-4501-AEF4-EA587FE3146E}"/>
    <dgm:cxn modelId="{ACBAF19B-2EB8-4CD8-8D28-02E06DEB9905}" type="presOf" srcId="{882E99FC-E4AE-46D9-8269-C60F54A77EFE}" destId="{48B2D644-9C4D-4C5D-BAF1-345BFE9E2E37}" srcOrd="0" destOrd="0" presId="urn:microsoft.com/office/officeart/2005/8/layout/vList2"/>
    <dgm:cxn modelId="{6200F7B4-0EC7-4D0C-BF93-81753F9DC438}" type="presOf" srcId="{0853F435-E850-44A7-93E6-FDEE7778F0A0}" destId="{2FE62572-5D4A-426A-8B54-8B26D74E450F}" srcOrd="0" destOrd="0" presId="urn:microsoft.com/office/officeart/2005/8/layout/vList2"/>
    <dgm:cxn modelId="{984A1CD5-39A3-4D09-A726-61A97F8D7D61}" srcId="{372B6D5F-8EC7-4D3B-888F-C067DE19F4C3}" destId="{0853F435-E850-44A7-93E6-FDEE7778F0A0}" srcOrd="2" destOrd="0" parTransId="{4FBBD7BE-DBE9-4072-A408-0DB7AECA398A}" sibTransId="{FC7FE754-90A2-4B40-BFC6-46D21FAE7D23}"/>
    <dgm:cxn modelId="{BB349AF1-982A-47BA-82F8-7B2A5EB408FB}" type="presOf" srcId="{372B6D5F-8EC7-4D3B-888F-C067DE19F4C3}" destId="{D6728340-EFF4-4BEB-B2B7-32965F7FE250}" srcOrd="0" destOrd="0" presId="urn:microsoft.com/office/officeart/2005/8/layout/vList2"/>
    <dgm:cxn modelId="{D246F466-6C0A-4C51-8B89-ED34D59E90C1}" type="presParOf" srcId="{D6728340-EFF4-4BEB-B2B7-32965F7FE250}" destId="{AF9D4E0F-26C6-4F95-90DA-12B52CB536C9}" srcOrd="0" destOrd="0" presId="urn:microsoft.com/office/officeart/2005/8/layout/vList2"/>
    <dgm:cxn modelId="{76B0A44A-B1B2-438E-9163-D39C7AEF9A98}" type="presParOf" srcId="{D6728340-EFF4-4BEB-B2B7-32965F7FE250}" destId="{AFDCC82D-E734-4D74-ABF9-A14E34096DC8}" srcOrd="1" destOrd="0" presId="urn:microsoft.com/office/officeart/2005/8/layout/vList2"/>
    <dgm:cxn modelId="{98E1EBEB-6A9A-4C48-839D-9B7735071941}" type="presParOf" srcId="{D6728340-EFF4-4BEB-B2B7-32965F7FE250}" destId="{48B2D644-9C4D-4C5D-BAF1-345BFE9E2E37}" srcOrd="2" destOrd="0" presId="urn:microsoft.com/office/officeart/2005/8/layout/vList2"/>
    <dgm:cxn modelId="{DA913E39-8587-4A53-8796-AF476C83D4EF}" type="presParOf" srcId="{D6728340-EFF4-4BEB-B2B7-32965F7FE250}" destId="{961C8EEB-0842-442E-AE11-B8F5FF752979}" srcOrd="3" destOrd="0" presId="urn:microsoft.com/office/officeart/2005/8/layout/vList2"/>
    <dgm:cxn modelId="{A5643A16-DAC7-49D1-BDB4-5411FA330E1B}" type="presParOf" srcId="{D6728340-EFF4-4BEB-B2B7-32965F7FE250}" destId="{2FE62572-5D4A-426A-8B54-8B26D74E45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1160B7-FD0A-4885-B230-4A6E90D1C6E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44E310-925D-4CD4-BFAC-AD37BF7007B1}">
      <dgm:prSet/>
      <dgm:spPr/>
      <dgm:t>
        <a:bodyPr/>
        <a:lstStyle/>
        <a:p>
          <a:pPr rtl="0"/>
          <a:r>
            <a:rPr lang="en-US" b="0" i="0"/>
            <a:t>User</a:t>
          </a:r>
          <a:endParaRPr lang="en-US"/>
        </a:p>
      </dgm:t>
    </dgm:pt>
    <dgm:pt modelId="{E83FF46C-6B81-4907-A633-18D01CA66774}" type="parTrans" cxnId="{8C244726-474D-4AC3-B17B-21583350F13A}">
      <dgm:prSet/>
      <dgm:spPr/>
      <dgm:t>
        <a:bodyPr/>
        <a:lstStyle/>
        <a:p>
          <a:endParaRPr lang="en-US"/>
        </a:p>
      </dgm:t>
    </dgm:pt>
    <dgm:pt modelId="{17678D6F-EC57-4A91-AC2D-157E63DEB47B}" type="sibTrans" cxnId="{8C244726-474D-4AC3-B17B-21583350F13A}">
      <dgm:prSet/>
      <dgm:spPr/>
      <dgm:t>
        <a:bodyPr/>
        <a:lstStyle/>
        <a:p>
          <a:endParaRPr lang="en-US"/>
        </a:p>
      </dgm:t>
    </dgm:pt>
    <dgm:pt modelId="{CB979C61-1097-40C5-9F37-871111C28A59}">
      <dgm:prSet/>
      <dgm:spPr/>
      <dgm:t>
        <a:bodyPr/>
        <a:lstStyle/>
        <a:p>
          <a:pPr rtl="0"/>
          <a:r>
            <a:rPr lang="en-US" b="0" i="0"/>
            <a:t>A unique individual who has access to the system.</a:t>
          </a:r>
          <a:endParaRPr lang="en-US"/>
        </a:p>
      </dgm:t>
    </dgm:pt>
    <dgm:pt modelId="{6B18F2B8-B6F4-4D46-B88A-0D7E45DF35AF}" type="parTrans" cxnId="{1084E69D-D024-401A-9310-07EBB913777D}">
      <dgm:prSet/>
      <dgm:spPr/>
      <dgm:t>
        <a:bodyPr/>
        <a:lstStyle/>
        <a:p>
          <a:endParaRPr lang="en-US"/>
        </a:p>
      </dgm:t>
    </dgm:pt>
    <dgm:pt modelId="{DBB87446-A0B6-4D55-AF5D-65199D305468}" type="sibTrans" cxnId="{1084E69D-D024-401A-9310-07EBB913777D}">
      <dgm:prSet/>
      <dgm:spPr/>
      <dgm:t>
        <a:bodyPr/>
        <a:lstStyle/>
        <a:p>
          <a:endParaRPr lang="en-US"/>
        </a:p>
      </dgm:t>
    </dgm:pt>
    <dgm:pt modelId="{21CCA8C6-3103-40A2-B987-25052CB924C8}">
      <dgm:prSet/>
      <dgm:spPr/>
      <dgm:t>
        <a:bodyPr/>
        <a:lstStyle/>
        <a:p>
          <a:pPr rtl="0"/>
          <a:r>
            <a:rPr lang="en-US" b="0" i="0"/>
            <a:t>Group</a:t>
          </a:r>
          <a:endParaRPr lang="en-US"/>
        </a:p>
      </dgm:t>
    </dgm:pt>
    <dgm:pt modelId="{7F99FBAF-FB4B-431B-B3DF-86D8B66712F9}" type="parTrans" cxnId="{ECFD9074-8DFC-43DE-9BC5-3299F25F88CC}">
      <dgm:prSet/>
      <dgm:spPr/>
      <dgm:t>
        <a:bodyPr/>
        <a:lstStyle/>
        <a:p>
          <a:endParaRPr lang="en-US"/>
        </a:p>
      </dgm:t>
    </dgm:pt>
    <dgm:pt modelId="{3F763B20-410D-491D-9844-C17FEB71C436}" type="sibTrans" cxnId="{ECFD9074-8DFC-43DE-9BC5-3299F25F88CC}">
      <dgm:prSet/>
      <dgm:spPr/>
      <dgm:t>
        <a:bodyPr/>
        <a:lstStyle/>
        <a:p>
          <a:endParaRPr lang="en-US"/>
        </a:p>
      </dgm:t>
    </dgm:pt>
    <dgm:pt modelId="{BA0763F7-9F86-4138-A1E1-3FE7B16333AB}">
      <dgm:prSet/>
      <dgm:spPr/>
      <dgm:t>
        <a:bodyPr/>
        <a:lstStyle/>
        <a:p>
          <a:pPr rtl="0"/>
          <a:r>
            <a:rPr lang="en-US" b="0" i="0"/>
            <a:t>A collection of users.</a:t>
          </a:r>
          <a:endParaRPr lang="en-US"/>
        </a:p>
      </dgm:t>
    </dgm:pt>
    <dgm:pt modelId="{087A9460-233A-4666-9E06-F1963568B0D5}" type="parTrans" cxnId="{1C5423AE-94D7-46D0-B6F4-7C567FB81624}">
      <dgm:prSet/>
      <dgm:spPr/>
      <dgm:t>
        <a:bodyPr/>
        <a:lstStyle/>
        <a:p>
          <a:endParaRPr lang="en-US"/>
        </a:p>
      </dgm:t>
    </dgm:pt>
    <dgm:pt modelId="{DFF53714-1AD0-46A7-8BA5-DDF327A01ABC}" type="sibTrans" cxnId="{1C5423AE-94D7-46D0-B6F4-7C567FB81624}">
      <dgm:prSet/>
      <dgm:spPr/>
      <dgm:t>
        <a:bodyPr/>
        <a:lstStyle/>
        <a:p>
          <a:endParaRPr lang="en-US"/>
        </a:p>
      </dgm:t>
    </dgm:pt>
    <dgm:pt modelId="{78F3B1EC-7E7D-40F2-9109-ED433EA5A25D}">
      <dgm:prSet/>
      <dgm:spPr/>
      <dgm:t>
        <a:bodyPr/>
        <a:lstStyle/>
        <a:p>
          <a:pPr rtl="0"/>
          <a:r>
            <a:rPr lang="en-US" b="0" i="0"/>
            <a:t>Access control list (ACL)</a:t>
          </a:r>
          <a:endParaRPr lang="en-US"/>
        </a:p>
      </dgm:t>
    </dgm:pt>
    <dgm:pt modelId="{5271EE76-B987-4D1F-B059-8D136DC97D1D}" type="parTrans" cxnId="{9B307DA4-DBA3-48CD-937C-BA8535EFA041}">
      <dgm:prSet/>
      <dgm:spPr/>
      <dgm:t>
        <a:bodyPr/>
        <a:lstStyle/>
        <a:p>
          <a:endParaRPr lang="en-US"/>
        </a:p>
      </dgm:t>
    </dgm:pt>
    <dgm:pt modelId="{82910555-B429-4D65-9F3D-0713C64700A7}" type="sibTrans" cxnId="{9B307DA4-DBA3-48CD-937C-BA8535EFA041}">
      <dgm:prSet/>
      <dgm:spPr/>
      <dgm:t>
        <a:bodyPr/>
        <a:lstStyle/>
        <a:p>
          <a:endParaRPr lang="en-US"/>
        </a:p>
      </dgm:t>
    </dgm:pt>
    <dgm:pt modelId="{B8CC56F2-3DDD-47F6-BBF0-D8C0E3955F30}">
      <dgm:prSet/>
      <dgm:spPr/>
      <dgm:t>
        <a:bodyPr/>
        <a:lstStyle/>
        <a:p>
          <a:pPr rtl="0"/>
          <a:r>
            <a:rPr lang="en-US" b="0" i="0"/>
            <a:t>A list of permissions attached to the objects.</a:t>
          </a:r>
          <a:endParaRPr lang="en-US"/>
        </a:p>
      </dgm:t>
    </dgm:pt>
    <dgm:pt modelId="{68F8A4FE-189E-4AC0-840C-3A24765ED491}" type="parTrans" cxnId="{3CA05340-D1C2-435E-B31C-8716CF175815}">
      <dgm:prSet/>
      <dgm:spPr/>
      <dgm:t>
        <a:bodyPr/>
        <a:lstStyle/>
        <a:p>
          <a:endParaRPr lang="en-US"/>
        </a:p>
      </dgm:t>
    </dgm:pt>
    <dgm:pt modelId="{B5359DEC-0C71-49AF-A4F1-9AA3F43E9156}" type="sibTrans" cxnId="{3CA05340-D1C2-435E-B31C-8716CF175815}">
      <dgm:prSet/>
      <dgm:spPr/>
      <dgm:t>
        <a:bodyPr/>
        <a:lstStyle/>
        <a:p>
          <a:endParaRPr lang="en-US"/>
        </a:p>
      </dgm:t>
    </dgm:pt>
    <dgm:pt modelId="{34BF168B-3587-488F-A381-7F4029DA979D}">
      <dgm:prSet/>
      <dgm:spPr/>
      <dgm:t>
        <a:bodyPr/>
        <a:lstStyle/>
        <a:p>
          <a:pPr rtl="0"/>
          <a:r>
            <a:rPr lang="en-US" b="0" i="0"/>
            <a:t>Specifies which users or system processes are granted access to the objects</a:t>
          </a:r>
          <a:endParaRPr lang="en-US"/>
        </a:p>
      </dgm:t>
    </dgm:pt>
    <dgm:pt modelId="{C1F6BE0C-D819-4BE4-9EBE-9293B0958A5E}" type="parTrans" cxnId="{4588AB36-5D17-4648-8D7C-B24012E91E00}">
      <dgm:prSet/>
      <dgm:spPr/>
      <dgm:t>
        <a:bodyPr/>
        <a:lstStyle/>
        <a:p>
          <a:endParaRPr lang="en-US"/>
        </a:p>
      </dgm:t>
    </dgm:pt>
    <dgm:pt modelId="{6F39876D-BE83-4863-8D3C-477E992CF4F3}" type="sibTrans" cxnId="{4588AB36-5D17-4648-8D7C-B24012E91E00}">
      <dgm:prSet/>
      <dgm:spPr/>
      <dgm:t>
        <a:bodyPr/>
        <a:lstStyle/>
        <a:p>
          <a:endParaRPr lang="en-US"/>
        </a:p>
      </dgm:t>
    </dgm:pt>
    <dgm:pt modelId="{C81A0118-9B4D-4D35-B36C-276DF4D0250B}" type="pres">
      <dgm:prSet presAssocID="{2C1160B7-FD0A-4885-B230-4A6E90D1C6E6}" presName="Name0" presStyleCnt="0">
        <dgm:presLayoutVars>
          <dgm:dir/>
          <dgm:animLvl val="lvl"/>
          <dgm:resizeHandles val="exact"/>
        </dgm:presLayoutVars>
      </dgm:prSet>
      <dgm:spPr/>
    </dgm:pt>
    <dgm:pt modelId="{0E24DB28-1772-403F-83E9-604210D4271C}" type="pres">
      <dgm:prSet presAssocID="{9444E310-925D-4CD4-BFAC-AD37BF7007B1}" presName="linNode" presStyleCnt="0"/>
      <dgm:spPr/>
    </dgm:pt>
    <dgm:pt modelId="{D3996DDD-6823-4984-8D35-506D87DBDA22}" type="pres">
      <dgm:prSet presAssocID="{9444E310-925D-4CD4-BFAC-AD37BF7007B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7F0B1F3-AB1F-400E-8045-A02BC9901017}" type="pres">
      <dgm:prSet presAssocID="{9444E310-925D-4CD4-BFAC-AD37BF7007B1}" presName="descendantText" presStyleLbl="alignAccFollowNode1" presStyleIdx="0" presStyleCnt="3">
        <dgm:presLayoutVars>
          <dgm:bulletEnabled val="1"/>
        </dgm:presLayoutVars>
      </dgm:prSet>
      <dgm:spPr/>
    </dgm:pt>
    <dgm:pt modelId="{7C709E26-1E3F-412A-B916-E8C0421FCC81}" type="pres">
      <dgm:prSet presAssocID="{17678D6F-EC57-4A91-AC2D-157E63DEB47B}" presName="sp" presStyleCnt="0"/>
      <dgm:spPr/>
    </dgm:pt>
    <dgm:pt modelId="{7FA5D162-5412-4C81-BE4C-137939F77872}" type="pres">
      <dgm:prSet presAssocID="{21CCA8C6-3103-40A2-B987-25052CB924C8}" presName="linNode" presStyleCnt="0"/>
      <dgm:spPr/>
    </dgm:pt>
    <dgm:pt modelId="{67C358AB-620F-4F02-9ABA-133424E43C82}" type="pres">
      <dgm:prSet presAssocID="{21CCA8C6-3103-40A2-B987-25052CB924C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24953D1-2E9D-4AE2-860C-335CFFA177AC}" type="pres">
      <dgm:prSet presAssocID="{21CCA8C6-3103-40A2-B987-25052CB924C8}" presName="descendantText" presStyleLbl="alignAccFollowNode1" presStyleIdx="1" presStyleCnt="3">
        <dgm:presLayoutVars>
          <dgm:bulletEnabled val="1"/>
        </dgm:presLayoutVars>
      </dgm:prSet>
      <dgm:spPr/>
    </dgm:pt>
    <dgm:pt modelId="{B7A0E309-24B3-42E0-AAB8-395447E3ECAC}" type="pres">
      <dgm:prSet presAssocID="{3F763B20-410D-491D-9844-C17FEB71C436}" presName="sp" presStyleCnt="0"/>
      <dgm:spPr/>
    </dgm:pt>
    <dgm:pt modelId="{8F46B3AC-7A9D-49AB-87E2-660E2476AFCB}" type="pres">
      <dgm:prSet presAssocID="{78F3B1EC-7E7D-40F2-9109-ED433EA5A25D}" presName="linNode" presStyleCnt="0"/>
      <dgm:spPr/>
    </dgm:pt>
    <dgm:pt modelId="{AC46390D-E15C-4351-A2AE-3F7E8085BAB0}" type="pres">
      <dgm:prSet presAssocID="{78F3B1EC-7E7D-40F2-9109-ED433EA5A25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FC46E1D-783A-4457-99F5-484C232FA050}" type="pres">
      <dgm:prSet presAssocID="{78F3B1EC-7E7D-40F2-9109-ED433EA5A25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C244726-474D-4AC3-B17B-21583350F13A}" srcId="{2C1160B7-FD0A-4885-B230-4A6E90D1C6E6}" destId="{9444E310-925D-4CD4-BFAC-AD37BF7007B1}" srcOrd="0" destOrd="0" parTransId="{E83FF46C-6B81-4907-A633-18D01CA66774}" sibTransId="{17678D6F-EC57-4A91-AC2D-157E63DEB47B}"/>
    <dgm:cxn modelId="{4588AB36-5D17-4648-8D7C-B24012E91E00}" srcId="{78F3B1EC-7E7D-40F2-9109-ED433EA5A25D}" destId="{34BF168B-3587-488F-A381-7F4029DA979D}" srcOrd="1" destOrd="0" parTransId="{C1F6BE0C-D819-4BE4-9EBE-9293B0958A5E}" sibTransId="{6F39876D-BE83-4863-8D3C-477E992CF4F3}"/>
    <dgm:cxn modelId="{3CA05340-D1C2-435E-B31C-8716CF175815}" srcId="{78F3B1EC-7E7D-40F2-9109-ED433EA5A25D}" destId="{B8CC56F2-3DDD-47F6-BBF0-D8C0E3955F30}" srcOrd="0" destOrd="0" parTransId="{68F8A4FE-189E-4AC0-840C-3A24765ED491}" sibTransId="{B5359DEC-0C71-49AF-A4F1-9AA3F43E9156}"/>
    <dgm:cxn modelId="{ECFD9074-8DFC-43DE-9BC5-3299F25F88CC}" srcId="{2C1160B7-FD0A-4885-B230-4A6E90D1C6E6}" destId="{21CCA8C6-3103-40A2-B987-25052CB924C8}" srcOrd="1" destOrd="0" parTransId="{7F99FBAF-FB4B-431B-B3DF-86D8B66712F9}" sibTransId="{3F763B20-410D-491D-9844-C17FEB71C436}"/>
    <dgm:cxn modelId="{9012A189-8780-4998-A39D-199AE71A63C3}" type="presOf" srcId="{34BF168B-3587-488F-A381-7F4029DA979D}" destId="{9FC46E1D-783A-4457-99F5-484C232FA050}" srcOrd="0" destOrd="1" presId="urn:microsoft.com/office/officeart/2005/8/layout/vList5"/>
    <dgm:cxn modelId="{3506FD94-8948-4E96-8667-8890EF7071E4}" type="presOf" srcId="{BA0763F7-9F86-4138-A1E1-3FE7B16333AB}" destId="{E24953D1-2E9D-4AE2-860C-335CFFA177AC}" srcOrd="0" destOrd="0" presId="urn:microsoft.com/office/officeart/2005/8/layout/vList5"/>
    <dgm:cxn modelId="{1084E69D-D024-401A-9310-07EBB913777D}" srcId="{9444E310-925D-4CD4-BFAC-AD37BF7007B1}" destId="{CB979C61-1097-40C5-9F37-871111C28A59}" srcOrd="0" destOrd="0" parTransId="{6B18F2B8-B6F4-4D46-B88A-0D7E45DF35AF}" sibTransId="{DBB87446-A0B6-4D55-AF5D-65199D305468}"/>
    <dgm:cxn modelId="{9B307DA4-DBA3-48CD-937C-BA8535EFA041}" srcId="{2C1160B7-FD0A-4885-B230-4A6E90D1C6E6}" destId="{78F3B1EC-7E7D-40F2-9109-ED433EA5A25D}" srcOrd="2" destOrd="0" parTransId="{5271EE76-B987-4D1F-B059-8D136DC97D1D}" sibTransId="{82910555-B429-4D65-9F3D-0713C64700A7}"/>
    <dgm:cxn modelId="{1C5423AE-94D7-46D0-B6F4-7C567FB81624}" srcId="{21CCA8C6-3103-40A2-B987-25052CB924C8}" destId="{BA0763F7-9F86-4138-A1E1-3FE7B16333AB}" srcOrd="0" destOrd="0" parTransId="{087A9460-233A-4666-9E06-F1963568B0D5}" sibTransId="{DFF53714-1AD0-46A7-8BA5-DDF327A01ABC}"/>
    <dgm:cxn modelId="{6C7846BE-5D03-46BF-BE58-B50C7D553109}" type="presOf" srcId="{B8CC56F2-3DDD-47F6-BBF0-D8C0E3955F30}" destId="{9FC46E1D-783A-4457-99F5-484C232FA050}" srcOrd="0" destOrd="0" presId="urn:microsoft.com/office/officeart/2005/8/layout/vList5"/>
    <dgm:cxn modelId="{BB07A0C1-7CAF-4505-A8B0-156B68C94A50}" type="presOf" srcId="{CB979C61-1097-40C5-9F37-871111C28A59}" destId="{D7F0B1F3-AB1F-400E-8045-A02BC9901017}" srcOrd="0" destOrd="0" presId="urn:microsoft.com/office/officeart/2005/8/layout/vList5"/>
    <dgm:cxn modelId="{0B7864D6-F94E-42ED-9B23-79855BC076FF}" type="presOf" srcId="{9444E310-925D-4CD4-BFAC-AD37BF7007B1}" destId="{D3996DDD-6823-4984-8D35-506D87DBDA22}" srcOrd="0" destOrd="0" presId="urn:microsoft.com/office/officeart/2005/8/layout/vList5"/>
    <dgm:cxn modelId="{6CACC8DA-1AE7-48E6-A9F8-3CFE5CE90B0C}" type="presOf" srcId="{2C1160B7-FD0A-4885-B230-4A6E90D1C6E6}" destId="{C81A0118-9B4D-4D35-B36C-276DF4D0250B}" srcOrd="0" destOrd="0" presId="urn:microsoft.com/office/officeart/2005/8/layout/vList5"/>
    <dgm:cxn modelId="{97A4E9E5-402C-4010-B1B0-CF1A302A2606}" type="presOf" srcId="{78F3B1EC-7E7D-40F2-9109-ED433EA5A25D}" destId="{AC46390D-E15C-4351-A2AE-3F7E8085BAB0}" srcOrd="0" destOrd="0" presId="urn:microsoft.com/office/officeart/2005/8/layout/vList5"/>
    <dgm:cxn modelId="{F3B004FF-6CA7-4E55-A9A3-F92E46E4EE95}" type="presOf" srcId="{21CCA8C6-3103-40A2-B987-25052CB924C8}" destId="{67C358AB-620F-4F02-9ABA-133424E43C82}" srcOrd="0" destOrd="0" presId="urn:microsoft.com/office/officeart/2005/8/layout/vList5"/>
    <dgm:cxn modelId="{C79DEF1C-C75A-41BF-B920-9AE2ABD32F55}" type="presParOf" srcId="{C81A0118-9B4D-4D35-B36C-276DF4D0250B}" destId="{0E24DB28-1772-403F-83E9-604210D4271C}" srcOrd="0" destOrd="0" presId="urn:microsoft.com/office/officeart/2005/8/layout/vList5"/>
    <dgm:cxn modelId="{ABF1B288-D60B-44DB-AC6F-439CC16A99FA}" type="presParOf" srcId="{0E24DB28-1772-403F-83E9-604210D4271C}" destId="{D3996DDD-6823-4984-8D35-506D87DBDA22}" srcOrd="0" destOrd="0" presId="urn:microsoft.com/office/officeart/2005/8/layout/vList5"/>
    <dgm:cxn modelId="{3DD9C2CF-F7D0-404B-A974-ED8BE7E9EFE1}" type="presParOf" srcId="{0E24DB28-1772-403F-83E9-604210D4271C}" destId="{D7F0B1F3-AB1F-400E-8045-A02BC9901017}" srcOrd="1" destOrd="0" presId="urn:microsoft.com/office/officeart/2005/8/layout/vList5"/>
    <dgm:cxn modelId="{5EED88AE-2A84-4F0A-A3D3-82E27E4946EF}" type="presParOf" srcId="{C81A0118-9B4D-4D35-B36C-276DF4D0250B}" destId="{7C709E26-1E3F-412A-B916-E8C0421FCC81}" srcOrd="1" destOrd="0" presId="urn:microsoft.com/office/officeart/2005/8/layout/vList5"/>
    <dgm:cxn modelId="{98A2DBD5-D877-40A2-802B-EA68A6D911DE}" type="presParOf" srcId="{C81A0118-9B4D-4D35-B36C-276DF4D0250B}" destId="{7FA5D162-5412-4C81-BE4C-137939F77872}" srcOrd="2" destOrd="0" presId="urn:microsoft.com/office/officeart/2005/8/layout/vList5"/>
    <dgm:cxn modelId="{2AAF3D78-64D2-4DC7-BE16-1B402694852D}" type="presParOf" srcId="{7FA5D162-5412-4C81-BE4C-137939F77872}" destId="{67C358AB-620F-4F02-9ABA-133424E43C82}" srcOrd="0" destOrd="0" presId="urn:microsoft.com/office/officeart/2005/8/layout/vList5"/>
    <dgm:cxn modelId="{A9304880-8AED-4009-803E-D8DE660E4005}" type="presParOf" srcId="{7FA5D162-5412-4C81-BE4C-137939F77872}" destId="{E24953D1-2E9D-4AE2-860C-335CFFA177AC}" srcOrd="1" destOrd="0" presId="urn:microsoft.com/office/officeart/2005/8/layout/vList5"/>
    <dgm:cxn modelId="{DCB12773-8C4A-47B5-83B2-8108C4C56029}" type="presParOf" srcId="{C81A0118-9B4D-4D35-B36C-276DF4D0250B}" destId="{B7A0E309-24B3-42E0-AAB8-395447E3ECAC}" srcOrd="3" destOrd="0" presId="urn:microsoft.com/office/officeart/2005/8/layout/vList5"/>
    <dgm:cxn modelId="{53A68415-86BF-423F-8F6E-8D481E66C1CB}" type="presParOf" srcId="{C81A0118-9B4D-4D35-B36C-276DF4D0250B}" destId="{8F46B3AC-7A9D-49AB-87E2-660E2476AFCB}" srcOrd="4" destOrd="0" presId="urn:microsoft.com/office/officeart/2005/8/layout/vList5"/>
    <dgm:cxn modelId="{1F33C0A2-F515-43D2-A63B-C83AC4A4657E}" type="presParOf" srcId="{8F46B3AC-7A9D-49AB-87E2-660E2476AFCB}" destId="{AC46390D-E15C-4351-A2AE-3F7E8085BAB0}" srcOrd="0" destOrd="0" presId="urn:microsoft.com/office/officeart/2005/8/layout/vList5"/>
    <dgm:cxn modelId="{A6B6FB7C-31A7-4AF5-8DBD-B85C2048C6B7}" type="presParOf" srcId="{8F46B3AC-7A9D-49AB-87E2-660E2476AFCB}" destId="{9FC46E1D-783A-4457-99F5-484C232FA0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164DE-A8E5-4438-A92A-448681C87D52}">
      <dsp:nvSpPr>
        <dsp:cNvPr id="0" name=""/>
        <dsp:cNvSpPr/>
      </dsp:nvSpPr>
      <dsp:spPr>
        <a:xfrm>
          <a:off x="0" y="66112"/>
          <a:ext cx="10627116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Apache Spark-based</a:t>
          </a:r>
          <a:endParaRPr lang="en-US" sz="3200" kern="1200"/>
        </a:p>
      </dsp:txBody>
      <dsp:txXfrm>
        <a:off x="36553" y="102665"/>
        <a:ext cx="10554010" cy="675694"/>
      </dsp:txXfrm>
    </dsp:sp>
    <dsp:sp modelId="{05B7FA9D-43E3-42B6-8D24-73C4BEE485A5}">
      <dsp:nvSpPr>
        <dsp:cNvPr id="0" name=""/>
        <dsp:cNvSpPr/>
      </dsp:nvSpPr>
      <dsp:spPr>
        <a:xfrm>
          <a:off x="0" y="907072"/>
          <a:ext cx="10627116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Analytics platform</a:t>
          </a:r>
          <a:endParaRPr lang="en-US" sz="3200" kern="1200"/>
        </a:p>
      </dsp:txBody>
      <dsp:txXfrm>
        <a:off x="36553" y="943625"/>
        <a:ext cx="10554010" cy="675694"/>
      </dsp:txXfrm>
    </dsp:sp>
    <dsp:sp modelId="{04C1C583-648B-430B-B646-71337C5FEC55}">
      <dsp:nvSpPr>
        <dsp:cNvPr id="0" name=""/>
        <dsp:cNvSpPr/>
      </dsp:nvSpPr>
      <dsp:spPr>
        <a:xfrm>
          <a:off x="0" y="1748032"/>
          <a:ext cx="10627116" cy="748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Provides</a:t>
          </a:r>
          <a:endParaRPr lang="en-US" sz="3200" kern="1200"/>
        </a:p>
      </dsp:txBody>
      <dsp:txXfrm>
        <a:off x="36553" y="1784585"/>
        <a:ext cx="10554010" cy="675694"/>
      </dsp:txXfrm>
    </dsp:sp>
    <dsp:sp modelId="{E8A4E911-3D3A-40F5-951F-0F661B51C2B3}">
      <dsp:nvSpPr>
        <dsp:cNvPr id="0" name=""/>
        <dsp:cNvSpPr/>
      </dsp:nvSpPr>
      <dsp:spPr>
        <a:xfrm>
          <a:off x="0" y="2496832"/>
          <a:ext cx="10627116" cy="195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411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i="0" kern="1200"/>
            <a:t>One-click setup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i="0" kern="1200" dirty="0"/>
            <a:t>Streamlined workflows and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i="0" kern="1200"/>
            <a:t>An interactive workspace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i="0" kern="1200"/>
            <a:t>Enables collaboration between data scientists, data engineers, and business analysts.</a:t>
          </a:r>
          <a:endParaRPr lang="en-US" sz="2500" kern="1200"/>
        </a:p>
      </dsp:txBody>
      <dsp:txXfrm>
        <a:off x="0" y="2496832"/>
        <a:ext cx="10627116" cy="1954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9C68B-BCD3-4A5C-AC61-CDFCE07EEFBA}">
      <dsp:nvSpPr>
        <dsp:cNvPr id="0" name=""/>
        <dsp:cNvSpPr/>
      </dsp:nvSpPr>
      <dsp:spPr>
        <a:xfrm>
          <a:off x="0" y="99340"/>
          <a:ext cx="11983232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For a big data pipeline, the data is ingested into Azure</a:t>
          </a:r>
          <a:endParaRPr lang="en-US" sz="3200" kern="1200"/>
        </a:p>
      </dsp:txBody>
      <dsp:txXfrm>
        <a:off x="36553" y="135893"/>
        <a:ext cx="11910126" cy="675694"/>
      </dsp:txXfrm>
    </dsp:sp>
    <dsp:sp modelId="{39C49903-7F29-47D3-9D62-D9177501000D}">
      <dsp:nvSpPr>
        <dsp:cNvPr id="0" name=""/>
        <dsp:cNvSpPr/>
      </dsp:nvSpPr>
      <dsp:spPr>
        <a:xfrm>
          <a:off x="0" y="940300"/>
          <a:ext cx="11983232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This data lands in</a:t>
          </a:r>
          <a:endParaRPr lang="en-US" sz="3200" kern="1200"/>
        </a:p>
      </dsp:txBody>
      <dsp:txXfrm>
        <a:off x="36553" y="976853"/>
        <a:ext cx="11910126" cy="675694"/>
      </dsp:txXfrm>
    </dsp:sp>
    <dsp:sp modelId="{E7676122-7A2F-4484-AAB7-4CE0D69864A9}">
      <dsp:nvSpPr>
        <dsp:cNvPr id="0" name=""/>
        <dsp:cNvSpPr/>
      </dsp:nvSpPr>
      <dsp:spPr>
        <a:xfrm>
          <a:off x="0" y="1689100"/>
          <a:ext cx="11983232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468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i="0" kern="1200"/>
            <a:t>Azure Blob Storage or 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i="0" kern="1200"/>
            <a:t>Azure Data Lake Storage</a:t>
          </a:r>
          <a:endParaRPr lang="en-US" sz="2500" kern="1200"/>
        </a:p>
      </dsp:txBody>
      <dsp:txXfrm>
        <a:off x="0" y="1689100"/>
        <a:ext cx="11983232" cy="828000"/>
      </dsp:txXfrm>
    </dsp:sp>
    <dsp:sp modelId="{215E05DB-1FE1-45CA-8A4C-DAB4504CD59F}">
      <dsp:nvSpPr>
        <dsp:cNvPr id="0" name=""/>
        <dsp:cNvSpPr/>
      </dsp:nvSpPr>
      <dsp:spPr>
        <a:xfrm>
          <a:off x="0" y="2517100"/>
          <a:ext cx="11983232" cy="748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Use Azure Databricks to read data from multiple data sources</a:t>
          </a:r>
          <a:endParaRPr lang="en-US" sz="3200" kern="1200"/>
        </a:p>
      </dsp:txBody>
      <dsp:txXfrm>
        <a:off x="36553" y="2553653"/>
        <a:ext cx="11910126" cy="675694"/>
      </dsp:txXfrm>
    </dsp:sp>
    <dsp:sp modelId="{1D67609A-303F-4025-BD74-023AB99E6C39}">
      <dsp:nvSpPr>
        <dsp:cNvPr id="0" name=""/>
        <dsp:cNvSpPr/>
      </dsp:nvSpPr>
      <dsp:spPr>
        <a:xfrm>
          <a:off x="0" y="3265900"/>
          <a:ext cx="11983232" cy="1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468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i="0" kern="1200"/>
            <a:t>Azure Blob Storage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i="0" kern="1200"/>
            <a:t>Azure Data Lake Storage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i="0" kern="1200"/>
            <a:t>Azure Cosmos DB, or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i="0" kern="1200"/>
            <a:t>Azure SQL Data Warehouse </a:t>
          </a:r>
          <a:endParaRPr lang="en-US" sz="2500" kern="1200"/>
        </a:p>
      </dsp:txBody>
      <dsp:txXfrm>
        <a:off x="0" y="3265900"/>
        <a:ext cx="11983232" cy="1622880"/>
      </dsp:txXfrm>
    </dsp:sp>
    <dsp:sp modelId="{F9CC8C38-0C20-4BC5-8263-4C33F70B7242}">
      <dsp:nvSpPr>
        <dsp:cNvPr id="0" name=""/>
        <dsp:cNvSpPr/>
      </dsp:nvSpPr>
      <dsp:spPr>
        <a:xfrm>
          <a:off x="0" y="4888780"/>
          <a:ext cx="11983232" cy="748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Using Databricks, turn it into breakthrough insights</a:t>
          </a:r>
          <a:endParaRPr lang="en-US" sz="3200" kern="1200"/>
        </a:p>
      </dsp:txBody>
      <dsp:txXfrm>
        <a:off x="36553" y="4925333"/>
        <a:ext cx="11910126" cy="675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6EF98-4717-481F-A586-EA419BD6477B}">
      <dsp:nvSpPr>
        <dsp:cNvPr id="0" name=""/>
        <dsp:cNvSpPr/>
      </dsp:nvSpPr>
      <dsp:spPr>
        <a:xfrm>
          <a:off x="0" y="4167"/>
          <a:ext cx="6423416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Workspace</a:t>
          </a:r>
          <a:endParaRPr lang="en-US" sz="3100" kern="1200"/>
        </a:p>
      </dsp:txBody>
      <dsp:txXfrm>
        <a:off x="35411" y="39578"/>
        <a:ext cx="6352594" cy="654577"/>
      </dsp:txXfrm>
    </dsp:sp>
    <dsp:sp modelId="{3F38FB53-CB1F-475C-AF85-32C710DB34A2}">
      <dsp:nvSpPr>
        <dsp:cNvPr id="0" name=""/>
        <dsp:cNvSpPr/>
      </dsp:nvSpPr>
      <dsp:spPr>
        <a:xfrm>
          <a:off x="0" y="729567"/>
          <a:ext cx="6423416" cy="109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943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/>
            <a:t>Environment for accessing all of your Azure </a:t>
          </a:r>
          <a:r>
            <a:rPr lang="en-US" sz="2400" b="0" i="0" kern="1200" dirty="0" err="1"/>
            <a:t>Databricks</a:t>
          </a:r>
          <a:r>
            <a:rPr lang="en-US" sz="2400" b="0" i="0" kern="1200" dirty="0"/>
            <a:t> assets.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/>
            <a:t>Organizes objects into folders</a:t>
          </a:r>
          <a:endParaRPr lang="en-US" sz="2400" kern="1200" dirty="0"/>
        </a:p>
      </dsp:txBody>
      <dsp:txXfrm>
        <a:off x="0" y="729567"/>
        <a:ext cx="6423416" cy="1090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FCAD3-E65A-400E-97CA-3534514F4CA6}">
      <dsp:nvSpPr>
        <dsp:cNvPr id="0" name=""/>
        <dsp:cNvSpPr/>
      </dsp:nvSpPr>
      <dsp:spPr>
        <a:xfrm>
          <a:off x="2462783" y="1980"/>
          <a:ext cx="2770632" cy="9526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Notebooks</a:t>
          </a:r>
          <a:endParaRPr lang="en-US" sz="3100" kern="1200"/>
        </a:p>
      </dsp:txBody>
      <dsp:txXfrm>
        <a:off x="2509288" y="48485"/>
        <a:ext cx="2677622" cy="859657"/>
      </dsp:txXfrm>
    </dsp:sp>
    <dsp:sp modelId="{BCD05BF0-5BDC-4392-B409-ACF4C200AF78}">
      <dsp:nvSpPr>
        <dsp:cNvPr id="0" name=""/>
        <dsp:cNvSpPr/>
      </dsp:nvSpPr>
      <dsp:spPr>
        <a:xfrm>
          <a:off x="2462783" y="1002281"/>
          <a:ext cx="2770632" cy="9526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Libraries</a:t>
          </a:r>
          <a:endParaRPr lang="en-US" sz="3100" kern="1200"/>
        </a:p>
      </dsp:txBody>
      <dsp:txXfrm>
        <a:off x="2509288" y="1048786"/>
        <a:ext cx="2677622" cy="859657"/>
      </dsp:txXfrm>
    </dsp:sp>
    <dsp:sp modelId="{BD7A1FC8-CD8A-42CC-B190-2C24AAE56448}">
      <dsp:nvSpPr>
        <dsp:cNvPr id="0" name=""/>
        <dsp:cNvSpPr/>
      </dsp:nvSpPr>
      <dsp:spPr>
        <a:xfrm>
          <a:off x="2462783" y="2002582"/>
          <a:ext cx="2770632" cy="95266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Dashboards</a:t>
          </a:r>
          <a:endParaRPr lang="en-US" sz="3100" kern="1200" dirty="0"/>
        </a:p>
      </dsp:txBody>
      <dsp:txXfrm>
        <a:off x="2509288" y="2049087"/>
        <a:ext cx="2677622" cy="859657"/>
      </dsp:txXfrm>
    </dsp:sp>
    <dsp:sp modelId="{91BAB33A-24AF-4FF5-B56F-49E768A7D619}">
      <dsp:nvSpPr>
        <dsp:cNvPr id="0" name=""/>
        <dsp:cNvSpPr/>
      </dsp:nvSpPr>
      <dsp:spPr>
        <a:xfrm>
          <a:off x="2462783" y="3002883"/>
          <a:ext cx="2770632" cy="95266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Experiments</a:t>
          </a:r>
          <a:endParaRPr lang="en-US" sz="3100" kern="1200"/>
        </a:p>
      </dsp:txBody>
      <dsp:txXfrm>
        <a:off x="2509288" y="3049388"/>
        <a:ext cx="2677622" cy="8596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4EC75-2860-4C8F-8DD1-753768759B4D}">
      <dsp:nvSpPr>
        <dsp:cNvPr id="0" name=""/>
        <dsp:cNvSpPr/>
      </dsp:nvSpPr>
      <dsp:spPr>
        <a:xfrm>
          <a:off x="0" y="2320"/>
          <a:ext cx="7696200" cy="678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A web-based interface for documents</a:t>
          </a:r>
          <a:endParaRPr lang="en-US" sz="2900" kern="1200"/>
        </a:p>
      </dsp:txBody>
      <dsp:txXfrm>
        <a:off x="33127" y="35447"/>
        <a:ext cx="7629946" cy="612346"/>
      </dsp:txXfrm>
    </dsp:sp>
    <dsp:sp modelId="{922A970D-C3F1-47BA-B60B-43AE02672BED}">
      <dsp:nvSpPr>
        <dsp:cNvPr id="0" name=""/>
        <dsp:cNvSpPr/>
      </dsp:nvSpPr>
      <dsp:spPr>
        <a:xfrm>
          <a:off x="0" y="764440"/>
          <a:ext cx="7696200" cy="678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Document contain </a:t>
          </a:r>
          <a:endParaRPr lang="en-US" sz="2900" kern="1200" dirty="0"/>
        </a:p>
      </dsp:txBody>
      <dsp:txXfrm>
        <a:off x="33127" y="797567"/>
        <a:ext cx="7629946" cy="612346"/>
      </dsp:txXfrm>
    </dsp:sp>
    <dsp:sp modelId="{754CC5BD-C045-472C-9118-A3DEBA8051A1}">
      <dsp:nvSpPr>
        <dsp:cNvPr id="0" name=""/>
        <dsp:cNvSpPr/>
      </dsp:nvSpPr>
      <dsp:spPr>
        <a:xfrm>
          <a:off x="0" y="1443040"/>
          <a:ext cx="7696200" cy="11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354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Runnable commands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Visualizations, and 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Narrative text.</a:t>
          </a:r>
          <a:endParaRPr lang="en-US" sz="2300" kern="1200"/>
        </a:p>
      </dsp:txBody>
      <dsp:txXfrm>
        <a:off x="0" y="1443040"/>
        <a:ext cx="7696200" cy="11405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D4E0F-26C6-4F95-90DA-12B52CB536C9}">
      <dsp:nvSpPr>
        <dsp:cNvPr id="0" name=""/>
        <dsp:cNvSpPr/>
      </dsp:nvSpPr>
      <dsp:spPr>
        <a:xfrm>
          <a:off x="0" y="0"/>
          <a:ext cx="7035800" cy="6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A package of code available to the notebook</a:t>
          </a:r>
          <a:endParaRPr lang="en-US" sz="2700" kern="1200" dirty="0"/>
        </a:p>
      </dsp:txBody>
      <dsp:txXfrm>
        <a:off x="30842" y="30842"/>
        <a:ext cx="6974116" cy="570116"/>
      </dsp:txXfrm>
    </dsp:sp>
    <dsp:sp modelId="{48B2D644-9C4D-4C5D-BAF1-345BFE9E2E37}">
      <dsp:nvSpPr>
        <dsp:cNvPr id="0" name=""/>
        <dsp:cNvSpPr/>
      </dsp:nvSpPr>
      <dsp:spPr>
        <a:xfrm>
          <a:off x="0" y="748464"/>
          <a:ext cx="7035800" cy="6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Databricks runtimes include many libraries</a:t>
          </a:r>
          <a:endParaRPr lang="en-US" sz="2700" kern="1200"/>
        </a:p>
      </dsp:txBody>
      <dsp:txXfrm>
        <a:off x="30842" y="779306"/>
        <a:ext cx="6974116" cy="570116"/>
      </dsp:txXfrm>
    </dsp:sp>
    <dsp:sp modelId="{2FE62572-5D4A-426A-8B54-8B26D74E450F}">
      <dsp:nvSpPr>
        <dsp:cNvPr id="0" name=""/>
        <dsp:cNvSpPr/>
      </dsp:nvSpPr>
      <dsp:spPr>
        <a:xfrm>
          <a:off x="0" y="1458025"/>
          <a:ext cx="7035800" cy="631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You can add your own.</a:t>
          </a:r>
          <a:endParaRPr lang="en-US" sz="2700" kern="1200"/>
        </a:p>
      </dsp:txBody>
      <dsp:txXfrm>
        <a:off x="30842" y="1488867"/>
        <a:ext cx="6974116" cy="5701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0B1F3-AB1F-400E-8045-A02BC9901017}">
      <dsp:nvSpPr>
        <dsp:cNvPr id="0" name=""/>
        <dsp:cNvSpPr/>
      </dsp:nvSpPr>
      <dsp:spPr>
        <a:xfrm rot="5400000">
          <a:off x="7436149" y="-3284379"/>
          <a:ext cx="548992" cy="72570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A unique individual who has access to the system.</a:t>
          </a:r>
          <a:endParaRPr lang="en-US" sz="1500" kern="1200"/>
        </a:p>
      </dsp:txBody>
      <dsp:txXfrm rot="-5400000">
        <a:off x="4082106" y="96464"/>
        <a:ext cx="7230278" cy="495392"/>
      </dsp:txXfrm>
    </dsp:sp>
    <dsp:sp modelId="{D3996DDD-6823-4984-8D35-506D87DBDA22}">
      <dsp:nvSpPr>
        <dsp:cNvPr id="0" name=""/>
        <dsp:cNvSpPr/>
      </dsp:nvSpPr>
      <dsp:spPr>
        <a:xfrm>
          <a:off x="0" y="1039"/>
          <a:ext cx="4082106" cy="6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User</a:t>
          </a:r>
          <a:endParaRPr lang="en-US" sz="2700" kern="1200"/>
        </a:p>
      </dsp:txBody>
      <dsp:txXfrm>
        <a:off x="33499" y="34538"/>
        <a:ext cx="4015108" cy="619242"/>
      </dsp:txXfrm>
    </dsp:sp>
    <dsp:sp modelId="{E24953D1-2E9D-4AE2-860C-335CFFA177AC}">
      <dsp:nvSpPr>
        <dsp:cNvPr id="0" name=""/>
        <dsp:cNvSpPr/>
      </dsp:nvSpPr>
      <dsp:spPr>
        <a:xfrm rot="5400000">
          <a:off x="7436149" y="-2563826"/>
          <a:ext cx="548992" cy="72570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A collection of users.</a:t>
          </a:r>
          <a:endParaRPr lang="en-US" sz="1500" kern="1200"/>
        </a:p>
      </dsp:txBody>
      <dsp:txXfrm rot="-5400000">
        <a:off x="4082106" y="817017"/>
        <a:ext cx="7230278" cy="495392"/>
      </dsp:txXfrm>
    </dsp:sp>
    <dsp:sp modelId="{67C358AB-620F-4F02-9ABA-133424E43C82}">
      <dsp:nvSpPr>
        <dsp:cNvPr id="0" name=""/>
        <dsp:cNvSpPr/>
      </dsp:nvSpPr>
      <dsp:spPr>
        <a:xfrm>
          <a:off x="0" y="721592"/>
          <a:ext cx="4082106" cy="6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Group</a:t>
          </a:r>
          <a:endParaRPr lang="en-US" sz="2700" kern="1200"/>
        </a:p>
      </dsp:txBody>
      <dsp:txXfrm>
        <a:off x="33499" y="755091"/>
        <a:ext cx="4015108" cy="619242"/>
      </dsp:txXfrm>
    </dsp:sp>
    <dsp:sp modelId="{9FC46E1D-783A-4457-99F5-484C232FA050}">
      <dsp:nvSpPr>
        <dsp:cNvPr id="0" name=""/>
        <dsp:cNvSpPr/>
      </dsp:nvSpPr>
      <dsp:spPr>
        <a:xfrm rot="5400000">
          <a:off x="7436149" y="-1843273"/>
          <a:ext cx="548992" cy="72570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A list of permissions attached to the objects.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Specifies which users or system processes are granted access to the objects</a:t>
          </a:r>
          <a:endParaRPr lang="en-US" sz="1500" kern="1200"/>
        </a:p>
      </dsp:txBody>
      <dsp:txXfrm rot="-5400000">
        <a:off x="4082106" y="1537570"/>
        <a:ext cx="7230278" cy="495392"/>
      </dsp:txXfrm>
    </dsp:sp>
    <dsp:sp modelId="{AC46390D-E15C-4351-A2AE-3F7E8085BAB0}">
      <dsp:nvSpPr>
        <dsp:cNvPr id="0" name=""/>
        <dsp:cNvSpPr/>
      </dsp:nvSpPr>
      <dsp:spPr>
        <a:xfrm>
          <a:off x="0" y="1442145"/>
          <a:ext cx="4082106" cy="6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Access control list (ACL)</a:t>
          </a:r>
          <a:endParaRPr lang="en-US" sz="2700" kern="1200"/>
        </a:p>
      </dsp:txBody>
      <dsp:txXfrm>
        <a:off x="33499" y="1475644"/>
        <a:ext cx="4015108" cy="619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995F-B9BA-4FB2-B80E-AD1078263E0F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A1D88-2659-44D4-8E04-A91B6E2E9B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1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6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92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5BF135A-133E-4424-9845-213D66EBD9FF}" type="datetime3">
              <a:rPr lang="en-US" smtClean="0"/>
              <a:t>27 March 2023</a:t>
            </a:fld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Databrics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4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160AFD1-41FB-48B9-BAA5-7676FC47625B}" type="datetime3">
              <a:rPr lang="en-US" smtClean="0"/>
              <a:t>27 March 2023</a:t>
            </a:fld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Databrics</a:t>
            </a:r>
            <a:endParaRPr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4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E36ED84-2B7A-4985-82A7-0F43413D830B}" type="datetime3">
              <a:rPr lang="en-US" smtClean="0"/>
              <a:t>27 March 2023</a:t>
            </a:fld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Databrics</a:t>
            </a:r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58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8B2E-550B-4EEB-99D9-7FC01B4D23B7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8114-68BC-4B4D-A1A8-FA8C2FED1B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62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389E64F-A32C-43B0-AC16-FB4716BBBD17}" type="datetime3">
              <a:rPr lang="en-US" smtClean="0"/>
              <a:t>27 March 2023</a:t>
            </a:fld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Databrics</a:t>
            </a:r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2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488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FBA919-A4A5-48D3-B792-0EDA45B26333}" type="datetime3">
              <a:rPr lang="en-US" smtClean="0"/>
              <a:t>27 March 2023</a:t>
            </a:fld>
            <a:endParaRPr dirty="0"/>
          </a:p>
        </p:txBody>
      </p:sp>
      <p:sp>
        <p:nvSpPr>
          <p:cNvPr id="15" name="Google Shape;13;p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Azure Databrics</a:t>
            </a:r>
            <a:endParaRPr dirty="0"/>
          </a:p>
        </p:txBody>
      </p:sp>
      <p:sp>
        <p:nvSpPr>
          <p:cNvPr id="16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0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5"/>
            <a:ext cx="11983232" cy="556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7139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D976CE7-CEBC-42FE-A3F4-BC06D898356E}" type="datetime3">
              <a:rPr lang="en-US" smtClean="0"/>
              <a:t>27 March 2023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3043824" y="6444032"/>
            <a:ext cx="79415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Azure Databrics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55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963D98B-EDC6-4A9A-9E90-9F6631C798A9}" type="datetime3">
              <a:rPr lang="en-US" smtClean="0"/>
              <a:t>27 March 2023</a:t>
            </a:fld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Databrics</a:t>
            </a:r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73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4C086CE-64E7-4B04-9C42-E9248BE5B7E8}" type="datetime3">
              <a:rPr lang="en-US" smtClean="0"/>
              <a:t>27 March 2023</a:t>
            </a:fld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Databrics</a:t>
            </a:r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37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DE17EB2-BFC0-4F68-A8DC-0D15AB6E9652}" type="datetime3">
              <a:rPr lang="en-US" smtClean="0"/>
              <a:t>27 March 2023</a:t>
            </a:fld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Databrics</a:t>
            </a:r>
            <a:endParaRPr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794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940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1EE404F-39F4-4FA4-A88C-8F0B2DC2E7C5}" type="datetime3">
              <a:rPr lang="en-US" smtClean="0"/>
              <a:t>27 March 2023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1206674" y="6444032"/>
            <a:ext cx="977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Azure Databrics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6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DF1D57-37B8-49F1-B0DA-52D84A334914}" type="datetime3">
              <a:rPr lang="en-US" smtClean="0"/>
              <a:t>27 March 2023</a:t>
            </a:fld>
            <a:endParaRPr dirty="0"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Databrics</a:t>
            </a:r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8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8A46BCA-A132-4B31-9ACC-7017A28521D3}" type="datetime3">
              <a:rPr lang="en-US" smtClean="0"/>
              <a:t>27 March 2023</a:t>
            </a:fld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Azure Databrics</a:t>
            </a:r>
            <a:endParaRPr dirty="0"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5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3" y="6444032"/>
            <a:ext cx="2212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FC03242-2B1F-4167-98D1-9E5B842BF4F1}" type="datetime3">
              <a:rPr lang="en-US" smtClean="0"/>
              <a:t>27 March 2023</a:t>
            </a:fld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455100" y="6444032"/>
            <a:ext cx="8530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Azure Databrics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339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1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Databrics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BC0A510-B4E1-432E-B210-4D4C4EA79D3A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1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Spark SQL job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1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Spark SQL job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835" b="28216"/>
          <a:stretch/>
        </p:blipFill>
        <p:spPr>
          <a:xfrm>
            <a:off x="3720530" y="720091"/>
            <a:ext cx="8367086" cy="55299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788" y="907534"/>
            <a:ext cx="299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Source Code: 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atinNotebook1.ipynb</a:t>
            </a:r>
          </a:p>
        </p:txBody>
      </p:sp>
    </p:spTree>
    <p:extLst>
      <p:ext uri="{BB962C8B-B14F-4D97-AF65-F5344CB8AC3E}">
        <p14:creationId xmlns:p14="http://schemas.microsoft.com/office/powerpoint/2010/main" val="337839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Databricks</a:t>
            </a:r>
            <a:r>
              <a:rPr lang="en-US" dirty="0"/>
              <a:t>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963D98B-EDC6-4A9A-9E90-9F6631C798A9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9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Databricks concepts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665081" y="2010775"/>
          <a:ext cx="6423416" cy="182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6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209572"/>
              </p:ext>
            </p:extLst>
          </p:nvPr>
        </p:nvGraphicFramePr>
        <p:xfrm>
          <a:off x="2247900" y="1503469"/>
          <a:ext cx="7696200" cy="3957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98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366453"/>
              </p:ext>
            </p:extLst>
          </p:nvPr>
        </p:nvGraphicFramePr>
        <p:xfrm>
          <a:off x="2247900" y="2189270"/>
          <a:ext cx="7696200" cy="2585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4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access to visualizations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Introducing Databricks Dashboards - The Databrick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6" y="1252402"/>
            <a:ext cx="11674098" cy="509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99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363520"/>
              </p:ext>
            </p:extLst>
          </p:nvPr>
        </p:nvGraphicFramePr>
        <p:xfrm>
          <a:off x="104384" y="792270"/>
          <a:ext cx="7035800" cy="212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 descr="How can we use Azure Databricks and Azure Data Factory to train our ML  algorithms? | element6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94" y="2313987"/>
            <a:ext cx="7191375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9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</a:t>
            </a:r>
            <a:r>
              <a:rPr lang="en-US" dirty="0" err="1"/>
              <a:t>MLflow</a:t>
            </a:r>
            <a:r>
              <a:rPr lang="en-US" dirty="0"/>
              <a:t> runs for training a machine learning model.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  <p:pic>
        <p:nvPicPr>
          <p:cNvPr id="3074" name="Picture 2" descr="Managed MLflow - Databri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92" y="1251836"/>
            <a:ext cx="8569394" cy="48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494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730643"/>
              </p:ext>
            </p:extLst>
          </p:nvPr>
        </p:nvGraphicFramePr>
        <p:xfrm>
          <a:off x="104384" y="613775"/>
          <a:ext cx="11339185" cy="212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  <p:pic>
        <p:nvPicPr>
          <p:cNvPr id="4098" name="Picture 2" descr="AUTHeNtication VS AUTHoriZation - DEV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0" b="2289"/>
          <a:stretch/>
        </p:blipFill>
        <p:spPr bwMode="auto">
          <a:xfrm>
            <a:off x="1681952" y="2758028"/>
            <a:ext cx="8828096" cy="368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72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Databricks?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269035"/>
              </p:ext>
            </p:extLst>
          </p:nvPr>
        </p:nvGraphicFramePr>
        <p:xfrm>
          <a:off x="782442" y="526093"/>
          <a:ext cx="10627116" cy="451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0948863-79DF-4C8F-9DC1-13C1464D722C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46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Notebooks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963D98B-EDC6-4A9A-9E90-9F6631C798A9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32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Notebook?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web-based interface to a document that contains</a:t>
            </a:r>
          </a:p>
          <a:p>
            <a:pPr lvl="1"/>
            <a:r>
              <a:rPr lang="en-US" dirty="0"/>
              <a:t>Runnable code</a:t>
            </a:r>
          </a:p>
          <a:p>
            <a:pPr lvl="1"/>
            <a:r>
              <a:rPr lang="en-US" dirty="0"/>
              <a:t>Visualizations, and </a:t>
            </a:r>
          </a:p>
          <a:p>
            <a:pPr lvl="1"/>
            <a:r>
              <a:rPr lang="en-US" dirty="0"/>
              <a:t>Narrative text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963D98B-EDC6-4A9A-9E90-9F6631C798A9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55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Create a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0" name="Picture 20" descr="Create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429" y="1412254"/>
            <a:ext cx="6241142" cy="413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938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Notebook</a:t>
            </a:r>
          </a:p>
          <a:p>
            <a:r>
              <a:rPr lang="en-US" dirty="0"/>
              <a:t>Delete a Notebook</a:t>
            </a:r>
          </a:p>
          <a:p>
            <a:r>
              <a:rPr lang="en-US" dirty="0"/>
              <a:t>Rename a notebook</a:t>
            </a:r>
          </a:p>
          <a:p>
            <a:r>
              <a:rPr lang="en-US" dirty="0"/>
              <a:t>Import a notebook</a:t>
            </a:r>
          </a:p>
          <a:p>
            <a:r>
              <a:rPr lang="en-US" dirty="0"/>
              <a:t>Export a notebook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 dirty="0"/>
          </a:p>
        </p:txBody>
      </p:sp>
      <p:pic>
        <p:nvPicPr>
          <p:cNvPr id="11266" name="Picture 2" descr="Import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875" y="1236208"/>
            <a:ext cx="5122001" cy="288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643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Notebooks and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can do any work in a notebook, you must first attach the notebook to a cluster</a:t>
            </a:r>
          </a:p>
          <a:p>
            <a:r>
              <a:rPr lang="en-US" dirty="0"/>
              <a:t>Attach a notebook to a cluster</a:t>
            </a:r>
          </a:p>
          <a:p>
            <a:r>
              <a:rPr lang="en-US" dirty="0"/>
              <a:t>Detach a notebook from a cluster</a:t>
            </a:r>
          </a:p>
          <a:p>
            <a:r>
              <a:rPr lang="en-US" dirty="0"/>
              <a:t>View all notebooks attached to a cluster</a:t>
            </a:r>
          </a:p>
          <a:p>
            <a:r>
              <a:rPr lang="en-US" dirty="0"/>
              <a:t>Schedule a notebook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5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Jobs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963D98B-EDC6-4A9A-9E90-9F6631C798A9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50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Job?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of running a notebook on a scheduled basis</a:t>
            </a:r>
          </a:p>
          <a:p>
            <a:r>
              <a:rPr lang="en-US" dirty="0"/>
              <a:t>Can create and run jobs using the</a:t>
            </a:r>
          </a:p>
          <a:p>
            <a:pPr lvl="1"/>
            <a:r>
              <a:rPr lang="en-US" dirty="0"/>
              <a:t>UI</a:t>
            </a:r>
          </a:p>
          <a:p>
            <a:pPr lvl="1"/>
            <a:r>
              <a:rPr lang="en-US" dirty="0"/>
              <a:t>CLI</a:t>
            </a:r>
          </a:p>
          <a:p>
            <a:pPr lvl="1"/>
            <a:r>
              <a:rPr lang="en-US" dirty="0"/>
              <a:t>By invoking the Jobs API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36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Jobs icon Jobs Menu Icon in the sidebar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 dirty="0"/>
          </a:p>
        </p:txBody>
      </p:sp>
      <p:pic>
        <p:nvPicPr>
          <p:cNvPr id="12290" name="Picture 2" descr="Jobs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4" y="1585912"/>
            <a:ext cx="11801866" cy="243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43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Create a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a job</a:t>
            </a:r>
          </a:p>
          <a:p>
            <a:r>
              <a:rPr lang="en-US" dirty="0"/>
              <a:t>Pause and resume a job schedule</a:t>
            </a:r>
          </a:p>
          <a:p>
            <a:r>
              <a:rPr lang="en-US" dirty="0"/>
              <a:t>Run a job immediately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653"/>
          <a:stretch/>
        </p:blipFill>
        <p:spPr>
          <a:xfrm>
            <a:off x="1028874" y="663025"/>
            <a:ext cx="9956452" cy="563841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43000" y="663025"/>
            <a:ext cx="1752600" cy="346447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144000" y="663025"/>
            <a:ext cx="1752600" cy="434077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68252" y="5003800"/>
            <a:ext cx="6375748" cy="134689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View job run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20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full list of the driver library dependencies, run the following command inside a notebook	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%</a:t>
            </a:r>
            <a:r>
              <a:rPr lang="en-US" dirty="0" err="1">
                <a:solidFill>
                  <a:srgbClr val="0070C0"/>
                </a:solidFill>
              </a:rPr>
              <a:t>sh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ls /</a:t>
            </a:r>
            <a:r>
              <a:rPr lang="en-US" dirty="0" err="1">
                <a:solidFill>
                  <a:srgbClr val="0070C0"/>
                </a:solidFill>
              </a:rPr>
              <a:t>databricks</a:t>
            </a:r>
            <a:r>
              <a:rPr lang="en-US" dirty="0">
                <a:solidFill>
                  <a:srgbClr val="0070C0"/>
                </a:solidFill>
              </a:rPr>
              <a:t>/jars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50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Overview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70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third-party or custom code available to notebooks and jobs running on your clusters, you can install a library.</a:t>
            </a:r>
          </a:p>
          <a:p>
            <a:r>
              <a:rPr lang="en-US" dirty="0"/>
              <a:t>Libraries can be installed using:</a:t>
            </a:r>
          </a:p>
          <a:p>
            <a:pPr lvl="1"/>
            <a:r>
              <a:rPr lang="en-US" dirty="0"/>
              <a:t>Workspace libraries</a:t>
            </a:r>
          </a:p>
          <a:p>
            <a:pPr lvl="2"/>
            <a:r>
              <a:rPr lang="en-US" dirty="0"/>
              <a:t>Serve as a local repository from which you create cluster-installed libraries</a:t>
            </a:r>
          </a:p>
          <a:p>
            <a:pPr lvl="1"/>
            <a:r>
              <a:rPr lang="en-US" dirty="0"/>
              <a:t>Cluster libraries</a:t>
            </a:r>
          </a:p>
          <a:p>
            <a:pPr lvl="2"/>
            <a:r>
              <a:rPr lang="en-US" dirty="0"/>
              <a:t>Can be used by all notebooks running on a cluster</a:t>
            </a:r>
          </a:p>
          <a:p>
            <a:pPr lvl="2"/>
            <a:r>
              <a:rPr lang="en-US" dirty="0"/>
              <a:t>Can install a cluster library directly from a public repository such as </a:t>
            </a:r>
            <a:r>
              <a:rPr lang="en-US" dirty="0" err="1"/>
              <a:t>PyPI</a:t>
            </a:r>
            <a:endParaRPr lang="en-US" dirty="0"/>
          </a:p>
          <a:p>
            <a:pPr lvl="1"/>
            <a:r>
              <a:rPr lang="en-US" dirty="0"/>
              <a:t>Notebook-scoped Python libraries </a:t>
            </a:r>
          </a:p>
          <a:p>
            <a:pPr lvl="2"/>
            <a:r>
              <a:rPr lang="en-US" dirty="0"/>
              <a:t>Allow to install Python libraries and create an environment scoped to a notebook session</a:t>
            </a:r>
          </a:p>
          <a:p>
            <a:pPr lvl="2"/>
            <a:r>
              <a:rPr lang="en-US" dirty="0"/>
              <a:t>These libraries do not persist and must be re-installed for each session.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77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Create a workspace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Right-click the workspace folder where you want to store the library.</a:t>
            </a:r>
          </a:p>
          <a:p>
            <a:r>
              <a:rPr lang="en-US" dirty="0"/>
              <a:t>Select Create &gt; Library.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4" y="1834370"/>
            <a:ext cx="6138532" cy="2636030"/>
          </a:xfrm>
          <a:prstGeom prst="rect">
            <a:avLst/>
          </a:prstGeom>
        </p:spPr>
      </p:pic>
      <p:pic>
        <p:nvPicPr>
          <p:cNvPr id="13314" name="Picture 2" descr="Library op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069" y="1233048"/>
            <a:ext cx="4000500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979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Install a library on a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install a library on a cluster:</a:t>
            </a:r>
          </a:p>
          <a:p>
            <a:pPr lvl="1"/>
            <a:r>
              <a:rPr lang="en-US" dirty="0"/>
              <a:t>Install a workspace library that has been already been uploaded to the workspace.</a:t>
            </a:r>
          </a:p>
          <a:p>
            <a:pPr lvl="1"/>
            <a:r>
              <a:rPr lang="en-US" dirty="0"/>
              <a:t>Install a library for use with a specific cluster only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3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6D858DE0-8ABD-4F08-9CC8-67262911D7FD}" type="datetime3">
              <a:rPr lang="en-US" smtClean="0"/>
              <a:t>27 March 2023</a:t>
            </a:fld>
            <a:endParaRPr dirty="0"/>
          </a:p>
        </p:txBody>
      </p:sp>
      <p:sp>
        <p:nvSpPr>
          <p:cNvPr id="397" name="Google Shape;39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Databrics</a:t>
            </a:r>
            <a:endParaRPr dirty="0"/>
          </a:p>
        </p:txBody>
      </p:sp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75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Databricks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159027"/>
              </p:ext>
            </p:extLst>
          </p:nvPr>
        </p:nvGraphicFramePr>
        <p:xfrm>
          <a:off x="104384" y="613774"/>
          <a:ext cx="11983232" cy="5736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5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Databricks pipel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" r="2439"/>
          <a:stretch/>
        </p:blipFill>
        <p:spPr bwMode="auto">
          <a:xfrm>
            <a:off x="155184" y="706298"/>
            <a:ext cx="11856232" cy="538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78984" y="1140695"/>
            <a:ext cx="914400" cy="43715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50584" y="1337894"/>
            <a:ext cx="1648216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556000" y="1337894"/>
            <a:ext cx="1648216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61416" y="1254997"/>
            <a:ext cx="1648216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766832" y="1254996"/>
            <a:ext cx="1974068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350500" y="1254996"/>
            <a:ext cx="1648216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Create Databricks Workspace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pic>
        <p:nvPicPr>
          <p:cNvPr id="3076" name="Picture 4" descr="Databricks on Azure port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9" b="8380"/>
          <a:stretch/>
        </p:blipFill>
        <p:spPr bwMode="auto">
          <a:xfrm>
            <a:off x="3251200" y="642645"/>
            <a:ext cx="5689600" cy="571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42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Create Databricks Workspace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Create an Azure Databricks workspa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1" b="25090"/>
          <a:stretch/>
        </p:blipFill>
        <p:spPr bwMode="auto">
          <a:xfrm>
            <a:off x="1944360" y="696686"/>
            <a:ext cx="892684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9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Create a Spark cluster in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</a:t>
            </a:r>
            <a:r>
              <a:rPr lang="en-US" dirty="0" err="1"/>
              <a:t>Databricks</a:t>
            </a:r>
            <a:r>
              <a:rPr lang="en-US" dirty="0"/>
              <a:t> workspace that you created, and then click Launch Workspace.</a:t>
            </a:r>
          </a:p>
          <a:p>
            <a:r>
              <a:rPr lang="en-US" dirty="0"/>
              <a:t>You are redirected to the Azure </a:t>
            </a:r>
            <a:r>
              <a:rPr lang="en-US" dirty="0" err="1"/>
              <a:t>Databricks</a:t>
            </a:r>
            <a:r>
              <a:rPr lang="en-US" dirty="0"/>
              <a:t> portal. </a:t>
            </a:r>
          </a:p>
          <a:p>
            <a:r>
              <a:rPr lang="en-US" dirty="0"/>
              <a:t>Click New Cluster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pic>
        <p:nvPicPr>
          <p:cNvPr id="5122" name="Picture 2" descr="Databricks on Az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9" b="20325"/>
          <a:stretch/>
        </p:blipFill>
        <p:spPr bwMode="auto">
          <a:xfrm>
            <a:off x="3503788" y="2185547"/>
            <a:ext cx="8541032" cy="416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19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Create a Spark cluster in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84" y="613774"/>
            <a:ext cx="5135273" cy="5736921"/>
          </a:xfrm>
        </p:spPr>
        <p:txBody>
          <a:bodyPr/>
          <a:lstStyle/>
          <a:p>
            <a:r>
              <a:rPr lang="en-US" dirty="0"/>
              <a:t>Make sure you select the Terminate after __ minutes of inactivity checkbox</a:t>
            </a:r>
          </a:p>
          <a:p>
            <a:r>
              <a:rPr lang="en-US" dirty="0"/>
              <a:t>Provide a duration (in minutes) to terminate the cluster, if the cluster is not being used.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FBA919-A4A5-48D3-B792-0EDA45B26333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6146" name="Picture 2" descr="Create Databricks Spark cluster on Az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2"/>
          <a:stretch/>
        </p:blipFill>
        <p:spPr bwMode="auto">
          <a:xfrm>
            <a:off x="5383382" y="671829"/>
            <a:ext cx="6650374" cy="561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2998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2311</TotalTime>
  <Words>828</Words>
  <Application>Microsoft Office PowerPoint</Application>
  <PresentationFormat>Widescreen</PresentationFormat>
  <Paragraphs>232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1_Office Theme</vt:lpstr>
      <vt:lpstr>Azure Databrics</vt:lpstr>
      <vt:lpstr>What is Azure Databricks?</vt:lpstr>
      <vt:lpstr>Azure Databricks</vt:lpstr>
      <vt:lpstr>Azure Databricks</vt:lpstr>
      <vt:lpstr>Azure Databricks</vt:lpstr>
      <vt:lpstr>Hands-On: Create Databricks Workspace</vt:lpstr>
      <vt:lpstr>Hands-On: Create Databricks Workspace</vt:lpstr>
      <vt:lpstr>Hands-On: Create a Spark cluster in Databricks</vt:lpstr>
      <vt:lpstr>Hands-On: Create a Spark cluster in Databricks</vt:lpstr>
      <vt:lpstr>Run a Spark SQL job</vt:lpstr>
      <vt:lpstr>Hands-On: Run a Spark SQL job</vt:lpstr>
      <vt:lpstr>Azure Databricks concepts</vt:lpstr>
      <vt:lpstr>Azure Databricks concepts</vt:lpstr>
      <vt:lpstr>Objects</vt:lpstr>
      <vt:lpstr>Notebook</vt:lpstr>
      <vt:lpstr>Dashboard</vt:lpstr>
      <vt:lpstr>Library</vt:lpstr>
      <vt:lpstr>Experiment</vt:lpstr>
      <vt:lpstr>Authentication and authorization</vt:lpstr>
      <vt:lpstr>Work with Notebooks</vt:lpstr>
      <vt:lpstr>What is Notebook?</vt:lpstr>
      <vt:lpstr>Hands-On: Create a notebook</vt:lpstr>
      <vt:lpstr>Hands-On</vt:lpstr>
      <vt:lpstr>Hands-On: Notebooks and clusters</vt:lpstr>
      <vt:lpstr>Work with Jobs</vt:lpstr>
      <vt:lpstr>What is a Job?</vt:lpstr>
      <vt:lpstr>View jobs</vt:lpstr>
      <vt:lpstr>Hands-On: Create a job</vt:lpstr>
      <vt:lpstr>Hands-On: Run a job</vt:lpstr>
      <vt:lpstr>Hands-On: View job run details</vt:lpstr>
      <vt:lpstr>Library dependencies</vt:lpstr>
      <vt:lpstr>Libraries Overview</vt:lpstr>
      <vt:lpstr>Libraries Overview</vt:lpstr>
      <vt:lpstr>Hands-On: Create a workspace library</vt:lpstr>
      <vt:lpstr>Hands-On: Install a library on a cluster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Atin Gupta</cp:lastModifiedBy>
  <cp:revision>141</cp:revision>
  <dcterms:created xsi:type="dcterms:W3CDTF">2020-09-20T08:40:00Z</dcterms:created>
  <dcterms:modified xsi:type="dcterms:W3CDTF">2023-03-27T05:37:16Z</dcterms:modified>
</cp:coreProperties>
</file>