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84" r:id="rId22"/>
    <p:sldId id="285" r:id="rId23"/>
    <p:sldId id="286" r:id="rId24"/>
    <p:sldId id="287" r:id="rId25"/>
    <p:sldId id="288" r:id="rId26"/>
    <p:sldId id="292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8" r:id="rId40"/>
    <p:sldId id="329" r:id="rId41"/>
    <p:sldId id="331" r:id="rId42"/>
    <p:sldId id="357" r:id="rId43"/>
  </p:sldIdLst>
  <p:sldSz cx="12192000" cy="6858000"/>
  <p:notesSz cx="7315200" cy="96012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1" roundtripDataSignature="AMtx7miT5E48jUm2SVK7L+K6t9TkWwn5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1FA1CD-6F5D-4692-8881-2DC14D6F912E}">
  <a:tblStyle styleId="{931FA1CD-6F5D-4692-8881-2DC14D6F912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11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1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113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09520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network/links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https://courses.cs.washington.edu/courses/cse403/13au/lectures/git.ppt.pdf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http://enos.itcollege.ee/~jpoial/allalaadimised/git/getting-started-with-git.pdf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606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3616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5461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8601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846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1128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4954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2814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510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9985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57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1026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13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888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8806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3647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6265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65915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260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29657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9" name="Google Shape;65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4740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9" name="Google Shape;66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816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7694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9" name="Google Shape;67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98660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6894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37914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73254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78534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9348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37200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65375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1097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https://docs.docker.com/network/links/</a:t>
            </a:r>
            <a:endParaRPr/>
          </a:p>
        </p:txBody>
      </p:sp>
      <p:sp>
        <p:nvSpPr>
          <p:cNvPr id="770" name="Google Shape;770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091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89104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9" name="Google Shape;77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01054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7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56386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7" name="Google Shape;90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092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118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10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512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9405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537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E28356F-BFBA-43E1-B071-E4DE8FE1F19B}" type="datetime1">
              <a:rPr lang="en-US" smtClean="0"/>
              <a:t>3/22/2023</a:t>
            </a:fld>
            <a:endParaRPr/>
          </a:p>
        </p:txBody>
      </p:sp>
      <p:sp>
        <p:nvSpPr>
          <p:cNvPr id="19" name="Google Shape;19;p1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3995019-7E6D-4D85-A672-CB8C03303A98}" type="datetime1">
              <a:rPr lang="en-US" smtClean="0"/>
              <a:t>3/22/2023</a:t>
            </a:fld>
            <a:endParaRPr/>
          </a:p>
        </p:txBody>
      </p:sp>
      <p:sp>
        <p:nvSpPr>
          <p:cNvPr id="78" name="Google Shape;78;p1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2C862E3-83E0-4AE4-A1F7-DB2666E51B52}" type="datetime1">
              <a:rPr lang="en-US" smtClean="0"/>
              <a:t>3/22/2023</a:t>
            </a:fld>
            <a:endParaRPr/>
          </a:p>
        </p:txBody>
      </p:sp>
      <p:sp>
        <p:nvSpPr>
          <p:cNvPr id="25" name="Google Shape;25;p10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2B34C05-257A-4392-A96A-352E40230BCF}" type="datetime1">
              <a:rPr lang="en-US" smtClean="0"/>
              <a:t>3/22/2023</a:t>
            </a:fld>
            <a:endParaRPr/>
          </a:p>
        </p:txBody>
      </p:sp>
      <p:sp>
        <p:nvSpPr>
          <p:cNvPr id="31" name="Google Shape;31;p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AE3891F-D1E4-4EEC-B535-8F4B928887C1}" type="datetime1">
              <a:rPr lang="en-US" smtClean="0"/>
              <a:t>3/22/2023</a:t>
            </a:fld>
            <a:endParaRPr/>
          </a:p>
        </p:txBody>
      </p:sp>
      <p:sp>
        <p:nvSpPr>
          <p:cNvPr id="36" name="Google Shape;36;p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D78C2DB-D066-4C80-A19F-3EC6A9D198FF}" type="datetime1">
              <a:rPr lang="en-US" smtClean="0"/>
              <a:t>3/22/2023</a:t>
            </a:fld>
            <a:endParaRPr/>
          </a:p>
        </p:txBody>
      </p:sp>
      <p:sp>
        <p:nvSpPr>
          <p:cNvPr id="43" name="Google Shape;43;p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0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0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0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B4EC57F-F03F-47D9-8DAA-6D85F57C0225}" type="datetime1">
              <a:rPr lang="en-US" smtClean="0"/>
              <a:t>3/22/2023</a:t>
            </a:fld>
            <a:endParaRPr/>
          </a:p>
        </p:txBody>
      </p:sp>
      <p:sp>
        <p:nvSpPr>
          <p:cNvPr id="52" name="Google Shape;52;p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857E86-AB38-4F48-9F65-63800CE5840E}" type="datetime1">
              <a:rPr lang="en-US" smtClean="0"/>
              <a:t>3/22/2023</a:t>
            </a:fld>
            <a:endParaRPr/>
          </a:p>
        </p:txBody>
      </p:sp>
      <p:sp>
        <p:nvSpPr>
          <p:cNvPr id="59" name="Google Shape;59;p1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63EA5ED-869C-48E9-912A-C34AC9B0F825}" type="datetime1">
              <a:rPr lang="en-US" smtClean="0"/>
              <a:t>3/22/2023</a:t>
            </a:fld>
            <a:endParaRPr/>
          </a:p>
        </p:txBody>
      </p:sp>
      <p:sp>
        <p:nvSpPr>
          <p:cNvPr id="66" name="Google Shape;66;p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D282858-71E2-4C76-B5D9-EFFB19483EF5}" type="datetime1">
              <a:rPr lang="en-US" smtClean="0"/>
              <a:t>3/22/2023</a:t>
            </a:fld>
            <a:endParaRPr/>
          </a:p>
        </p:txBody>
      </p:sp>
      <p:sp>
        <p:nvSpPr>
          <p:cNvPr id="72" name="Google Shape;72;p1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2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2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2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869F5DC-2054-410A-8101-35BB752C5C33}" type="datetime1">
              <a:rPr lang="en-US" smtClean="0"/>
              <a:t>3/22/2023</a:t>
            </a:fld>
            <a:endParaRPr/>
          </a:p>
        </p:txBody>
      </p:sp>
      <p:sp>
        <p:nvSpPr>
          <p:cNvPr id="13" name="Google Shape;13;p102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2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/>
              <a:t>Docker Essentials</a:t>
            </a:r>
            <a:endParaRPr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OS takes most of the Resources</a:t>
            </a:r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562" y="609600"/>
            <a:ext cx="10810875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1CB843C2-B94D-49F5-8451-18EB5E039AD6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3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6000"/>
              <a:t>Why use separate OS for each App?</a:t>
            </a:r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895709FC-C49F-447D-8FF5-99143A0B1EE0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Containerization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Encapsulation of an application and its required environment.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The process of packaging an application along with its required libraries, frameworks, and configuration files together so that it can be run in various computing environments efficiently. 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DE50CE32-78E9-4F07-BE0D-511BC063AF04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Containers to the Rescue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326" y="986466"/>
            <a:ext cx="10353855" cy="46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EF1A4157-5F3A-4D73-BC9D-3EEB21978769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Containers vs VM</a:t>
            </a:r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212" name="Google Shape;2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494" y="1166766"/>
            <a:ext cx="5633058" cy="52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6255" y="1166767"/>
            <a:ext cx="4116485" cy="504031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30ED7FBC-4045-4FDC-BB04-884A4D830B13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Containers vs VM</a:t>
            </a:r>
            <a:endParaRPr/>
          </a:p>
        </p:txBody>
      </p:sp>
      <p:sp>
        <p:nvSpPr>
          <p:cNvPr id="221" name="Google Shape;221;p15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223" name="Google Shape;22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272" y="605695"/>
            <a:ext cx="11706861" cy="585817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5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E168FE3-4779-465D-9F36-4B1431826828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OS takes more resources and Licensing cost</a:t>
            </a:r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233" name="Google Shape;23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1019175"/>
            <a:ext cx="11029950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A1BD3AE1-1E92-4E12-B7DB-15E6EDDC6EA2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Containers takes less resources</a:t>
            </a:r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243" name="Google Shape;2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814" y="1080732"/>
            <a:ext cx="11024878" cy="488701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94CEEDE2-4C7F-4CF6-9E4A-B15FB67B7514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What is Docker?</a:t>
            </a:r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Docker is an open-source project 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that automates the deployment of applications inside software containers, 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by providing an additional layer of abstraction and 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automation of operating system–level virtualization on Linux.</a:t>
            </a:r>
            <a:endParaRPr dirty="0"/>
          </a:p>
        </p:txBody>
      </p:sp>
      <p:sp>
        <p:nvSpPr>
          <p:cNvPr id="272" name="Google Shape;272;p2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243D9236-3778-4697-9804-89B4DA4AF3A6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Practical</a:t>
            </a:r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281" name="Google Shape;2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685F170B-4462-425A-A4B4-47D4ADEA9C53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0" y="642390"/>
            <a:ext cx="9334500" cy="57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6E8735D3-0BC6-4BB6-9DBA-E545263C00AC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Practical Guide</a:t>
            </a:r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endParaRPr dirty="0"/>
          </a:p>
        </p:txBody>
      </p:sp>
      <p:sp>
        <p:nvSpPr>
          <p:cNvPr id="290" name="Google Shape;290;p22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D96C3F13-3E51-4299-B9F2-0D628688639A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 Architecture</a:t>
            </a:r>
            <a:endParaRPr/>
          </a:p>
        </p:txBody>
      </p:sp>
      <p:pic>
        <p:nvPicPr>
          <p:cNvPr id="357" name="Google Shape;357;p29"/>
          <p:cNvPicPr preferRelativeResize="0"/>
          <p:nvPr/>
        </p:nvPicPr>
        <p:blipFill rotWithShape="1">
          <a:blip r:embed="rId3">
            <a:alphaModFix/>
          </a:blip>
          <a:srcRect l="564" t="12878" r="24824" b="20454"/>
          <a:stretch/>
        </p:blipFill>
        <p:spPr>
          <a:xfrm>
            <a:off x="471056" y="767187"/>
            <a:ext cx="10801286" cy="54083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9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E276EF9E-F9F0-48E8-B130-FB2AA5D6B1E8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Image</a:t>
            </a:r>
            <a:endParaRPr/>
          </a:p>
        </p:txBody>
      </p:sp>
      <p:sp>
        <p:nvSpPr>
          <p:cNvPr id="367" name="Google Shape;367;p3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Persisted snapshot that can be run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Common Docker Commands: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images: List all local images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run: Create a container from an image and execute a command in it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tag: Tag an image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pull: Download image from repository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rmi: Delete a local image</a:t>
            </a:r>
            <a:endParaRPr/>
          </a:p>
        </p:txBody>
      </p:sp>
      <p:sp>
        <p:nvSpPr>
          <p:cNvPr id="368" name="Google Shape;368;p3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D70AFE41-08B7-4924-A799-0D9B1A48554F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</a:t>
            </a:r>
            <a:endParaRPr/>
          </a:p>
        </p:txBody>
      </p:sp>
      <p:sp>
        <p:nvSpPr>
          <p:cNvPr id="376" name="Google Shape;376;p31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Runnable instance of an image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Common Docker Commands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ps: List all running containers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ps –a: List all containers (incl. stopped)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top: Display processes of a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start: Start a stopped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stop: Stop a running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pause: Pause all processes within a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rm: Delete a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commit: Create an image from a container</a:t>
            </a:r>
            <a:endParaRPr/>
          </a:p>
        </p:txBody>
      </p:sp>
      <p:sp>
        <p:nvSpPr>
          <p:cNvPr id="377" name="Google Shape;377;p31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CBA75428-BB20-41A7-AED9-1036B6825FE1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 Registry</a:t>
            </a:r>
            <a:endParaRPr/>
          </a:p>
        </p:txBody>
      </p:sp>
      <p:sp>
        <p:nvSpPr>
          <p:cNvPr id="385" name="Google Shape;385;p3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387" name="Google Shape;38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888" y="1253230"/>
            <a:ext cx="11932979" cy="454202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2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5D1BD13-8A84-4938-8B12-FC59B0D956EC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Layers in Images</a:t>
            </a:r>
            <a:endParaRPr/>
          </a:p>
        </p:txBody>
      </p:sp>
      <p:sp>
        <p:nvSpPr>
          <p:cNvPr id="395" name="Google Shape;395;p3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397" name="Google Shape;39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3785" y="760109"/>
            <a:ext cx="8374938" cy="5703757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85DAD78A-DD88-4974-9391-0E128F537F37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Hands-On</a:t>
            </a:r>
            <a:endParaRPr/>
          </a:p>
        </p:txBody>
      </p:sp>
      <p:sp>
        <p:nvSpPr>
          <p:cNvPr id="432" name="Google Shape;432;p37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We need to do the below hands-on: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ssh</a:t>
            </a:r>
            <a:r>
              <a:rPr lang="en-US" dirty="0"/>
              <a:t> to Ubuntu server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Install Docker on Ubuntu 18.04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Validate </a:t>
            </a:r>
            <a:r>
              <a:rPr lang="en-US" dirty="0" err="1"/>
              <a:t>docker</a:t>
            </a:r>
            <a:r>
              <a:rPr lang="en-US" dirty="0"/>
              <a:t> engine is successfully installed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Launch a </a:t>
            </a:r>
            <a:r>
              <a:rPr lang="en-US" dirty="0" err="1"/>
              <a:t>docker</a:t>
            </a:r>
            <a:r>
              <a:rPr lang="en-US" dirty="0"/>
              <a:t> container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Login to container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Work in a container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List containers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Pause a container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Un-pause a container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Delete container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Refer to the command guide for instructions</a:t>
            </a:r>
            <a:endParaRPr dirty="0"/>
          </a:p>
        </p:txBody>
      </p:sp>
      <p:sp>
        <p:nvSpPr>
          <p:cNvPr id="433" name="Google Shape;433;p3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6866C8B5-B622-4854-BA24-6F28AB77F716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Create Dockerized Application </a:t>
            </a:r>
            <a:endParaRPr/>
          </a:p>
        </p:txBody>
      </p:sp>
      <p:sp>
        <p:nvSpPr>
          <p:cNvPr id="653" name="Google Shape;653;p6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We can </a:t>
            </a:r>
            <a:r>
              <a:rPr lang="en-US" dirty="0" err="1"/>
              <a:t>dockerize</a:t>
            </a:r>
            <a:r>
              <a:rPr lang="en-US" dirty="0"/>
              <a:t> our application using </a:t>
            </a:r>
            <a:r>
              <a:rPr lang="en-US" dirty="0" err="1"/>
              <a:t>dockerfile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Dockerfile</a:t>
            </a:r>
            <a:r>
              <a:rPr lang="en-US" dirty="0"/>
              <a:t> Create images automatically using a build script: «</a:t>
            </a:r>
            <a:r>
              <a:rPr lang="en-US" dirty="0" err="1"/>
              <a:t>Dockerfile</a:t>
            </a:r>
            <a:r>
              <a:rPr lang="en-US" dirty="0"/>
              <a:t>»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It Can be versioned in a version control system like Git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Docker Hub can automatically build images based on </a:t>
            </a:r>
            <a:r>
              <a:rPr lang="en-US" dirty="0" err="1"/>
              <a:t>dockerfiles</a:t>
            </a:r>
            <a:r>
              <a:rPr lang="en-US" dirty="0"/>
              <a:t> on </a:t>
            </a:r>
            <a:r>
              <a:rPr lang="en-US" dirty="0" err="1"/>
              <a:t>Github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This is a basic </a:t>
            </a:r>
            <a:r>
              <a:rPr lang="en-US" dirty="0" err="1"/>
              <a:t>Dockerfile</a:t>
            </a:r>
            <a:r>
              <a:rPr lang="en-US" dirty="0"/>
              <a:t> we need to </a:t>
            </a:r>
            <a:r>
              <a:rPr lang="en-US" dirty="0" err="1"/>
              <a:t>dockerize</a:t>
            </a:r>
            <a:r>
              <a:rPr lang="en-US" dirty="0"/>
              <a:t> a node application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FROM node:4-onbuild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RUN </a:t>
            </a:r>
            <a:r>
              <a:rPr lang="en-US" dirty="0" err="1"/>
              <a:t>mkdir</a:t>
            </a:r>
            <a:r>
              <a:rPr lang="en-US" dirty="0"/>
              <a:t> /app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COPY . /app/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WORKDIR /app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RUN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EXPOSE 8234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CMD [ "</a:t>
            </a:r>
            <a:r>
              <a:rPr lang="en-US" dirty="0" err="1"/>
              <a:t>npm</a:t>
            </a:r>
            <a:r>
              <a:rPr lang="en-US" dirty="0"/>
              <a:t>", "start" ]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654" name="Google Shape;654;p6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4FB2D506-5851-4BD0-878F-635118808031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1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Dockerfile</a:t>
            </a:r>
            <a:endParaRPr/>
          </a:p>
        </p:txBody>
      </p:sp>
      <p:sp>
        <p:nvSpPr>
          <p:cNvPr id="662" name="Google Shape;662;p61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664" name="Google Shape;66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2733" y="735836"/>
            <a:ext cx="9939930" cy="550705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61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DC7B9C2C-CB46-4652-A76B-556CB9F74B2A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Dockerfile Template</a:t>
            </a:r>
            <a:endParaRPr/>
          </a:p>
        </p:txBody>
      </p:sp>
      <p:sp>
        <p:nvSpPr>
          <p:cNvPr id="672" name="Google Shape;672;p6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674" name="Google Shape;674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4343" y="814779"/>
            <a:ext cx="4780188" cy="5418922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62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52E46E4D-A0F7-469C-A5AE-F78F6D406978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Traditional Deployment Architecture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7775" y="685800"/>
            <a:ext cx="969645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B5A5FE2-56AF-4B24-A6EA-9534C9344463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Dockerfile Build Cache</a:t>
            </a:r>
            <a:endParaRPr/>
          </a:p>
        </p:txBody>
      </p:sp>
      <p:sp>
        <p:nvSpPr>
          <p:cNvPr id="682" name="Google Shape;682;p6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684" name="Google Shape;684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9575" y="2200103"/>
            <a:ext cx="5372850" cy="2457793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6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816B3407-936E-46A2-AFE1-4CBA7E58FFB9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FROM node:4-onbuild</a:t>
            </a:r>
            <a:endParaRPr/>
          </a:p>
        </p:txBody>
      </p:sp>
      <p:sp>
        <p:nvSpPr>
          <p:cNvPr id="692" name="Google Shape;692;p6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Pulls/downloads a base image from docker hub which is a public hub for docker images.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For running a node appication you need to install node in your system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693" name="Google Shape;693;p6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A2D86A3F-C2E2-47C3-97B2-59E8DD1BAB35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5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RUN mkdir /app</a:t>
            </a:r>
            <a:endParaRPr/>
          </a:p>
        </p:txBody>
      </p:sp>
      <p:sp>
        <p:nvSpPr>
          <p:cNvPr id="701" name="Google Shape;701;p65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 this command we make create an empty directory which will be our working directory with the code files.</a:t>
            </a:r>
            <a:endParaRPr/>
          </a:p>
        </p:txBody>
      </p:sp>
      <p:sp>
        <p:nvSpPr>
          <p:cNvPr id="702" name="Google Shape;702;p65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B12AE6D4-062B-4ED3-9B81-52316F99EF41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6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COPY . /app/</a:t>
            </a:r>
            <a:endParaRPr/>
          </a:p>
        </p:txBody>
      </p:sp>
      <p:sp>
        <p:nvSpPr>
          <p:cNvPr id="710" name="Google Shape;710;p66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Copies all files in current directory to the newly created app directory.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Your Dockerfile should be in the parent directory of your project.</a:t>
            </a:r>
            <a:endParaRPr/>
          </a:p>
        </p:txBody>
      </p:sp>
      <p:sp>
        <p:nvSpPr>
          <p:cNvPr id="711" name="Google Shape;711;p6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E2A109F8-8303-4B0E-B822-8ACDE7986271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7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WORKDIR /app</a:t>
            </a:r>
            <a:endParaRPr/>
          </a:p>
        </p:txBody>
      </p:sp>
      <p:sp>
        <p:nvSpPr>
          <p:cNvPr id="719" name="Google Shape;719;p67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To switch from current directory to the app directory where we will run our application.</a:t>
            </a:r>
            <a:endParaRPr/>
          </a:p>
        </p:txBody>
      </p:sp>
      <p:sp>
        <p:nvSpPr>
          <p:cNvPr id="720" name="Google Shape;720;p6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FE09B6F3-A9A3-46CC-BC88-67E95AB031E6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8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RUN npm install</a:t>
            </a:r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This npm command is related to node application.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When we copied all dependencies, our main file - package.json would have been copied.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 running above command installs all dependencies from the file and creates a node_modules folder with mentioned node packages.</a:t>
            </a:r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6DCB0B0-C5C8-4788-BA4A-9A98EDBBF871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9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EXPOSE 8234</a:t>
            </a:r>
            <a:endParaRPr/>
          </a:p>
        </p:txBody>
      </p:sp>
      <p:sp>
        <p:nvSpPr>
          <p:cNvPr id="737" name="Google Shape;737;p69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This command is to expose a port we want our docker image to run on.</a:t>
            </a:r>
            <a:endParaRPr/>
          </a:p>
        </p:txBody>
      </p:sp>
      <p:sp>
        <p:nvSpPr>
          <p:cNvPr id="738" name="Google Shape;738;p69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D92AA277-ABDB-4574-9B61-EE1CEE231E15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CMD [ "npm", "start" ]</a:t>
            </a:r>
            <a:endParaRPr/>
          </a:p>
        </p:txBody>
      </p:sp>
      <p:sp>
        <p:nvSpPr>
          <p:cNvPr id="746" name="Google Shape;746;p7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This is a command line operation to run a node application.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It may differ based on projects.</a:t>
            </a:r>
            <a:endParaRPr/>
          </a:p>
        </p:txBody>
      </p:sp>
      <p:sp>
        <p:nvSpPr>
          <p:cNvPr id="747" name="Google Shape;747;p7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62251A12-D638-4B71-AF10-299352926936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1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Build Image</a:t>
            </a:r>
            <a:endParaRPr/>
          </a:p>
        </p:txBody>
      </p:sp>
      <p:sp>
        <p:nvSpPr>
          <p:cNvPr id="755" name="Google Shape;755;p71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Now once we have our Dockerfile ready lets build an image out of it.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Assuming you all have docker installed on your system lets follow some simple steps:-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Navigate to directory containing Dockerfile.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Run the following command on your terminal:-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build -t myimage 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images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run -p 8234:8234 'your image name'</a:t>
            </a:r>
            <a:endParaRPr/>
          </a:p>
        </p:txBody>
      </p:sp>
      <p:sp>
        <p:nvSpPr>
          <p:cNvPr id="756" name="Google Shape;756;p71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917AB10-262C-4136-BEDC-5D693AFC5A68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Publish Port</a:t>
            </a:r>
            <a:endParaRPr/>
          </a:p>
        </p:txBody>
      </p:sp>
      <p:sp>
        <p:nvSpPr>
          <p:cNvPr id="773" name="Google Shape;773;p7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run –t –p 8080:80 ubuntu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Map container port 80 to host port 8080</a:t>
            </a:r>
            <a:endParaRPr/>
          </a:p>
        </p:txBody>
      </p:sp>
      <p:sp>
        <p:nvSpPr>
          <p:cNvPr id="774" name="Google Shape;774;p7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4241A47D-F8A0-497F-B56F-4FA7130464D0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Less Utilization in Traditional Architecture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7973" y="1424065"/>
            <a:ext cx="5171607" cy="445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E09E0E3B-512F-4455-BBE9-3357F0D818D8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 Hub</a:t>
            </a:r>
            <a:endParaRPr/>
          </a:p>
        </p:txBody>
      </p:sp>
      <p:sp>
        <p:nvSpPr>
          <p:cNvPr id="782" name="Google Shape;782;p7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Public repository of Docker images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https://hub.docker.com/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search [term]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my own registry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pull from your own registry, substitute the host and port to your own: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login localhost:8080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pull 164.52.197.86 :5000/test-image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783" name="Google Shape;783;p7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45B415D9-C0E8-41AA-8B8E-0BF3DDC3BC36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6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Clean Up</a:t>
            </a:r>
            <a:endParaRPr/>
          </a:p>
        </p:txBody>
      </p:sp>
      <p:sp>
        <p:nvSpPr>
          <p:cNvPr id="800" name="Google Shape;800;p76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stop $(docker ps -a -q) #stop ALL containers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rm -f $(docker ps -a -q) # remove ALL containers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801" name="Google Shape;801;p7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DD3E484A-A715-42D8-862B-E0AC2BD7A3C2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" name="Google Shape;910;p88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781CB4EF-3CB0-446F-A6F4-6B69C83F593D}" type="datetime1">
              <a:rPr lang="en-US" smtClean="0"/>
              <a:t>3/22/2023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269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Virtual Machine to the Rescue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3828" y="670145"/>
            <a:ext cx="5694851" cy="579372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3C8488D0-6368-4A24-9070-EDE6BD9BBEBF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Virtual Machine provides better utilization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287" y="619125"/>
            <a:ext cx="10639425" cy="56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F08057F-4560-458E-9180-DAC25484007C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But Virtual Machine increases Licensing Cost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450" y="724055"/>
            <a:ext cx="10325100" cy="56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58A93729-428C-46B4-8703-DAF83AA4A1D1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Each VM needs a separate OS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1347" y="663353"/>
            <a:ext cx="4392172" cy="57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38F810FB-8CA6-421A-A382-0CE83DD57F9B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More OSes doesn’t increase Business Value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562" y="714530"/>
            <a:ext cx="10810875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B295B256-102E-4F76-A313-CF1A490BCE9B}" type="datetime1">
              <a:rPr lang="en-US" smtClean="0"/>
              <a:t>3/22/2023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883</Words>
  <Application>Microsoft Office PowerPoint</Application>
  <PresentationFormat>Widescreen</PresentationFormat>
  <Paragraphs>164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Docker Essentials</vt:lpstr>
      <vt:lpstr>Docker</vt:lpstr>
      <vt:lpstr>Traditional Deployment Architecture</vt:lpstr>
      <vt:lpstr>Less Utilization in Traditional Architecture</vt:lpstr>
      <vt:lpstr>Virtual Machine to the Rescue</vt:lpstr>
      <vt:lpstr>Virtual Machine provides better utilization</vt:lpstr>
      <vt:lpstr>But Virtual Machine increases Licensing Cost</vt:lpstr>
      <vt:lpstr>Each VM needs a separate OS</vt:lpstr>
      <vt:lpstr>More OSes doesn’t increase Business Value</vt:lpstr>
      <vt:lpstr>OS takes most of the Resources</vt:lpstr>
      <vt:lpstr>PowerPoint Presentation</vt:lpstr>
      <vt:lpstr>Containerization</vt:lpstr>
      <vt:lpstr>Containers to the Rescue</vt:lpstr>
      <vt:lpstr>Containers vs VM</vt:lpstr>
      <vt:lpstr>Containers vs VM</vt:lpstr>
      <vt:lpstr>OS takes more resources and Licensing cost</vt:lpstr>
      <vt:lpstr>Containers takes less resources</vt:lpstr>
      <vt:lpstr>What is Docker?</vt:lpstr>
      <vt:lpstr>Practical</vt:lpstr>
      <vt:lpstr>Practical Guide</vt:lpstr>
      <vt:lpstr>Docker Architecture</vt:lpstr>
      <vt:lpstr>Image</vt:lpstr>
      <vt:lpstr>Container</vt:lpstr>
      <vt:lpstr>Docker Registry</vt:lpstr>
      <vt:lpstr>Layers in Images</vt:lpstr>
      <vt:lpstr>Hands-On</vt:lpstr>
      <vt:lpstr>Create Dockerized Application </vt:lpstr>
      <vt:lpstr>Dockerfile</vt:lpstr>
      <vt:lpstr>Dockerfile Template</vt:lpstr>
      <vt:lpstr>Dockerfile Build Cache</vt:lpstr>
      <vt:lpstr>FROM node:4-onbuild</vt:lpstr>
      <vt:lpstr>RUN mkdir /app</vt:lpstr>
      <vt:lpstr>COPY . /app/</vt:lpstr>
      <vt:lpstr>WORKDIR /app</vt:lpstr>
      <vt:lpstr>RUN npm install</vt:lpstr>
      <vt:lpstr>EXPOSE 8234</vt:lpstr>
      <vt:lpstr>CMD [ "npm", "start" ]</vt:lpstr>
      <vt:lpstr>Build Image</vt:lpstr>
      <vt:lpstr>Publish Port</vt:lpstr>
      <vt:lpstr>Docker Hub</vt:lpstr>
      <vt:lpstr>Clean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– Day 1</dc:title>
  <cp:lastModifiedBy>Atin Gupta</cp:lastModifiedBy>
  <cp:revision>11</cp:revision>
  <dcterms:modified xsi:type="dcterms:W3CDTF">2023-03-22T05:22:47Z</dcterms:modified>
</cp:coreProperties>
</file>