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446" r:id="rId3"/>
    <p:sldId id="354" r:id="rId4"/>
    <p:sldId id="368" r:id="rId5"/>
    <p:sldId id="372" r:id="rId6"/>
    <p:sldId id="373" r:id="rId7"/>
    <p:sldId id="374" r:id="rId8"/>
    <p:sldId id="376" r:id="rId9"/>
    <p:sldId id="377" r:id="rId10"/>
    <p:sldId id="379" r:id="rId11"/>
    <p:sldId id="380" r:id="rId12"/>
    <p:sldId id="381" r:id="rId13"/>
    <p:sldId id="382" r:id="rId14"/>
    <p:sldId id="383" r:id="rId15"/>
    <p:sldId id="386" r:id="rId16"/>
    <p:sldId id="389" r:id="rId17"/>
    <p:sldId id="394" r:id="rId18"/>
    <p:sldId id="390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6" r:id="rId39"/>
    <p:sldId id="417" r:id="rId40"/>
    <p:sldId id="431" r:id="rId41"/>
    <p:sldId id="433" r:id="rId42"/>
    <p:sldId id="429" r:id="rId43"/>
    <p:sldId id="434" r:id="rId44"/>
    <p:sldId id="367" r:id="rId45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DC54B8-F313-4486-B29D-AA193975C41B}" type="datetime3">
              <a:rPr lang="en-US" smtClean="0"/>
              <a:t>22 March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3EF65F-E838-4834-A569-309E92B72A76}" type="datetime3">
              <a:rPr lang="en-US" smtClean="0"/>
              <a:t>22 March 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EE2463-647C-4FA1-852B-DE86D222FD78}" type="datetime3">
              <a:rPr lang="en-US" smtClean="0"/>
              <a:t>22 March 2023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73CC20-ED90-4E99-988E-377102454809}" type="datetime3">
              <a:rPr lang="en-US" smtClean="0"/>
              <a:t>22 March 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6B04F3-7C41-4081-B8E4-68263E620CAF}" type="datetime3">
              <a:rPr lang="en-US" smtClean="0"/>
              <a:t>22 March 2023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C89115-38CE-41E4-9848-0F2AA029E604}" type="datetime3">
              <a:rPr lang="en-US" smtClean="0"/>
              <a:t>22 March 2023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F64D927-EF8C-4C1F-A503-6A5939DB8F1C}" type="datetime3">
              <a:rPr lang="en-US" smtClean="0"/>
              <a:t>22 March 2023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E1A44-948B-4833-9BB6-A4B77DB4AAE2}" type="datetime3">
              <a:rPr lang="en-US" smtClean="0"/>
              <a:t>22 March 2023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E3D0B6-EC5E-43EB-A5EF-782600E3930E}" type="datetime3">
              <a:rPr lang="en-US" smtClean="0"/>
              <a:t>22 March 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b="1" dirty="0"/>
              <a:t>Introduction to Kubernetes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0" y="681597"/>
            <a:ext cx="10004547" cy="54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9458" name="Picture 2" descr="https://static.javatpoint.com/tutorial/kubernetes/images/kubernetes-featur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08" y="612521"/>
            <a:ext cx="6085492" cy="58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1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4"/>
            <a:ext cx="11736840" cy="5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92307"/>
            <a:ext cx="10895199" cy="6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https://miro.medium.com/max/1516/1*t5TbINIv1vbTYCTraPy1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6" y="584615"/>
            <a:ext cx="8824695" cy="58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1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Kubernetes cluster consists of two main components:</a:t>
            </a:r>
          </a:p>
          <a:p>
            <a:pPr lvl="1"/>
            <a:r>
              <a:rPr lang="en-US" dirty="0"/>
              <a:t>Master (Control Plane)</a:t>
            </a:r>
          </a:p>
          <a:p>
            <a:pPr lvl="1"/>
            <a:r>
              <a:rPr lang="en-US" dirty="0"/>
              <a:t>Worker Nodes.</a:t>
            </a:r>
          </a:p>
          <a:p>
            <a:r>
              <a:rPr lang="en-US" dirty="0"/>
              <a:t>Master has following components. These components are responsible for maintaining the state of the cluster: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 distributed key value store.</a:t>
            </a:r>
          </a:p>
          <a:p>
            <a:pPr lvl="1"/>
            <a:r>
              <a:rPr lang="en-US" dirty="0"/>
              <a:t>API Server.</a:t>
            </a:r>
          </a:p>
          <a:p>
            <a:pPr lvl="1"/>
            <a:r>
              <a:rPr lang="en-US" dirty="0"/>
              <a:t>Controller Manager</a:t>
            </a:r>
          </a:p>
          <a:p>
            <a:pPr lvl="1"/>
            <a:r>
              <a:rPr lang="en-US" dirty="0"/>
              <a:t>Scheduler</a:t>
            </a:r>
          </a:p>
          <a:p>
            <a:r>
              <a:rPr lang="en-US" dirty="0"/>
              <a:t>Every worker node consists of the following components. </a:t>
            </a:r>
          </a:p>
          <a:p>
            <a:r>
              <a:rPr lang="en-US" dirty="0"/>
              <a:t>These components are responsible for deploying and running the application containers.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Container Runtime (Docker)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Stores the cluster status and metadata.</a:t>
            </a:r>
          </a:p>
          <a:p>
            <a:pPr lvl="1"/>
            <a:r>
              <a:rPr lang="en-US" dirty="0"/>
              <a:t>A distributed key value store</a:t>
            </a:r>
          </a:p>
          <a:p>
            <a:pPr lvl="1"/>
            <a:r>
              <a:rPr lang="en-US" dirty="0"/>
              <a:t>Provides reliable way of storing data across a cluster of machines. </a:t>
            </a:r>
          </a:p>
          <a:p>
            <a:pPr lvl="1"/>
            <a:r>
              <a:rPr lang="en-US" dirty="0"/>
              <a:t>API Server directly talk to </a:t>
            </a:r>
            <a:r>
              <a:rPr lang="en-US" dirty="0" err="1"/>
              <a:t>etcd</a:t>
            </a:r>
            <a:r>
              <a:rPr lang="en-US" dirty="0"/>
              <a:t> store. </a:t>
            </a:r>
          </a:p>
          <a:p>
            <a:pPr lvl="1"/>
            <a:r>
              <a:rPr lang="en-US" dirty="0"/>
              <a:t>K8s stores all its data under /registry directory in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 err="1"/>
              <a:t>Api</a:t>
            </a:r>
            <a:r>
              <a:rPr lang="en-US" dirty="0"/>
              <a:t> Server:</a:t>
            </a:r>
          </a:p>
          <a:p>
            <a:pPr lvl="1"/>
            <a:r>
              <a:rPr lang="en-US" dirty="0"/>
              <a:t>The central place for all other components. 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Server will take care about validating the object before saving the information to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client for the </a:t>
            </a:r>
            <a:r>
              <a:rPr lang="en-US" dirty="0" err="1"/>
              <a:t>Api</a:t>
            </a:r>
            <a:r>
              <a:rPr lang="en-US" dirty="0"/>
              <a:t> Server can be either </a:t>
            </a:r>
            <a:r>
              <a:rPr lang="en-US" dirty="0" err="1"/>
              <a:t>kubectl</a:t>
            </a:r>
            <a:r>
              <a:rPr lang="en-US" dirty="0"/>
              <a:t> (command line tool) or a Rest </a:t>
            </a:r>
            <a:r>
              <a:rPr lang="en-US" dirty="0" err="1"/>
              <a:t>Api</a:t>
            </a:r>
            <a:r>
              <a:rPr lang="en-US" dirty="0"/>
              <a:t>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Server:</a:t>
            </a:r>
          </a:p>
          <a:p>
            <a:pPr lvl="1"/>
            <a:r>
              <a:rPr lang="en-US" dirty="0"/>
              <a:t>Several plugin’s are invoked by </a:t>
            </a:r>
            <a:r>
              <a:rPr lang="en-US" dirty="0" err="1"/>
              <a:t>Api</a:t>
            </a:r>
            <a:r>
              <a:rPr lang="en-US" dirty="0"/>
              <a:t> Server before </a:t>
            </a:r>
          </a:p>
          <a:p>
            <a:pPr marL="571500" lvl="1" indent="0">
              <a:buNone/>
            </a:pPr>
            <a:r>
              <a:rPr lang="en-US" dirty="0"/>
              <a:t>     creating/deleting/updating the object in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/>
              <a:t>Scheduler:</a:t>
            </a:r>
          </a:p>
          <a:p>
            <a:pPr lvl="1"/>
            <a:r>
              <a:rPr lang="en-US" dirty="0"/>
              <a:t>Allocate what node the pods needs to be created</a:t>
            </a:r>
          </a:p>
          <a:p>
            <a:r>
              <a:rPr lang="en-US" dirty="0"/>
              <a:t>Controller Manager:</a:t>
            </a:r>
          </a:p>
          <a:p>
            <a:pPr lvl="1"/>
            <a:r>
              <a:rPr lang="en-US" dirty="0"/>
              <a:t>Make sure the actual state of the system converges towards the desired state.</a:t>
            </a:r>
          </a:p>
          <a:p>
            <a:pPr lvl="1"/>
            <a:r>
              <a:rPr lang="en-US" dirty="0"/>
              <a:t>Watch the API Server for changes to resources/objects and perform necessary actions like create/update/delete of the resource.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https://miro.medium.com/max/880/1*u9VuSAjNGpGHXvvroMzg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49" y="435905"/>
            <a:ext cx="3095661" cy="28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3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Node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The agent that runs on each node in the cluster.</a:t>
            </a:r>
          </a:p>
          <a:p>
            <a:pPr lvl="1"/>
            <a:r>
              <a:rPr lang="en-US" dirty="0"/>
              <a:t>Monitors the </a:t>
            </a:r>
            <a:r>
              <a:rPr lang="en-US" dirty="0" err="1"/>
              <a:t>Api</a:t>
            </a:r>
            <a:r>
              <a:rPr lang="en-US" dirty="0"/>
              <a:t> Server for Pods</a:t>
            </a:r>
          </a:p>
          <a:p>
            <a:pPr lvl="1"/>
            <a:r>
              <a:rPr lang="en-US" dirty="0"/>
              <a:t>Start the pod’s containers by instructing to </a:t>
            </a:r>
            <a:r>
              <a:rPr lang="en-US" dirty="0" err="1"/>
              <a:t>docker</a:t>
            </a:r>
            <a:r>
              <a:rPr lang="en-US" dirty="0"/>
              <a:t> runtime.</a:t>
            </a:r>
          </a:p>
          <a:p>
            <a:pPr lvl="1"/>
            <a:r>
              <a:rPr lang="en-US" dirty="0"/>
              <a:t>Monitors the status of running containers and reports to </a:t>
            </a:r>
            <a:r>
              <a:rPr lang="en-US" dirty="0" err="1"/>
              <a:t>api</a:t>
            </a:r>
            <a:r>
              <a:rPr lang="en-US" dirty="0"/>
              <a:t> server </a:t>
            </a:r>
          </a:p>
          <a:p>
            <a:pPr lvl="1"/>
            <a:r>
              <a:rPr lang="en-US" dirty="0"/>
              <a:t>Also do health checks for the container and restart if needed.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Container runtime used by </a:t>
            </a:r>
            <a:r>
              <a:rPr lang="en-US" dirty="0" err="1"/>
              <a:t>Kubelet</a:t>
            </a:r>
            <a:r>
              <a:rPr lang="en-US" dirty="0"/>
              <a:t> for spinning up Containers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4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Nodes:</a:t>
            </a:r>
          </a:p>
          <a:p>
            <a:pPr lvl="1"/>
            <a:r>
              <a:rPr lang="en-US" dirty="0"/>
              <a:t>Machine on which Kubernetes is installed. </a:t>
            </a:r>
          </a:p>
          <a:p>
            <a:pPr lvl="1"/>
            <a:r>
              <a:rPr lang="en-US" dirty="0"/>
              <a:t>This is where containers inside the pods will be launched by Kubernetes.</a:t>
            </a:r>
          </a:p>
          <a:p>
            <a:r>
              <a:rPr lang="en-US" dirty="0"/>
              <a:t>Master Node:</a:t>
            </a:r>
          </a:p>
          <a:p>
            <a:pPr lvl="1"/>
            <a:r>
              <a:rPr lang="en-US" dirty="0"/>
              <a:t>Responsible for managing the cluster</a:t>
            </a:r>
          </a:p>
          <a:p>
            <a:pPr lvl="1"/>
            <a:r>
              <a:rPr lang="en-US" dirty="0"/>
              <a:t>A Kubernetes cluster also contains one or more master nodes that run the Kubernetes control plane</a:t>
            </a:r>
          </a:p>
          <a:p>
            <a:r>
              <a:rPr lang="en-US" dirty="0"/>
              <a:t>Pod</a:t>
            </a:r>
          </a:p>
          <a:p>
            <a:pPr lvl="1"/>
            <a:r>
              <a:rPr lang="en-US" dirty="0"/>
              <a:t>Smallest deployable unit that can be managed by Kubernetes. </a:t>
            </a:r>
          </a:p>
          <a:p>
            <a:pPr lvl="1"/>
            <a:r>
              <a:rPr lang="en-US" dirty="0"/>
              <a:t>A logical group of one or more containers that share the same IP address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for a scope of Kubernetes resource, carving up your cluster in smaller units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describe ns default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create namespace test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running applications on Kubernetes cluster uses a deployment.</a:t>
            </a:r>
          </a:p>
          <a:p>
            <a:r>
              <a:rPr lang="en-US" dirty="0"/>
              <a:t>It’s what you use to scale, roll out, and roll back versions of your applications.</a:t>
            </a:r>
          </a:p>
          <a:p>
            <a:r>
              <a:rPr lang="en-US" dirty="0"/>
              <a:t>With a deployment, you tell Kubernetes how many copies of a Pod you want running. The deployment takes care of everything else.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3074" name="Picture 2" descr="Kubernetes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6" y="2536655"/>
            <a:ext cx="3737571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124" name="Picture 4" descr="https://miro.medium.com/max/3232/1*geWhD3uPkYESmA8jKb9j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789" y="924771"/>
            <a:ext cx="12391568" cy="51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1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7170" name="Picture 2" descr="https://www.ibm.com/support/knowledgecenter/SSBS6K_3.1.1/images/networkimages/cluster-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87" y="795720"/>
            <a:ext cx="4444133" cy="54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91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10242" name="Picture 2" descr="https://matthewpalmer.net/kubernetes-app-developer/articles/configmap-diagra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26" y="764200"/>
            <a:ext cx="6435974" cy="54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14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11266" name="Picture 2" descr="https://www.docker.com/blog/wp-content/uploads/2019/09/Kubernetes-Config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39" y="592677"/>
            <a:ext cx="4327030" cy="58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87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739</Words>
  <Application>Microsoft Office PowerPoint</Application>
  <PresentationFormat>Widescreen</PresentationFormat>
  <Paragraphs>202</Paragraphs>
  <Slides>44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Bernard MT Condensed</vt:lpstr>
      <vt:lpstr>Calibri</vt:lpstr>
      <vt:lpstr>Office Theme</vt:lpstr>
      <vt:lpstr>Introduction to Kubernetes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Architecture</vt:lpstr>
      <vt:lpstr>Kubernetes Architecture</vt:lpstr>
      <vt:lpstr>Master Components</vt:lpstr>
      <vt:lpstr>Master Components</vt:lpstr>
      <vt:lpstr>Worker Node components</vt:lpstr>
      <vt:lpstr>Other components</vt:lpstr>
      <vt:lpstr>Kubernetes namespaces</vt:lpstr>
      <vt:lpstr>Kubernetes deployment</vt:lpstr>
      <vt:lpstr>Kubernetes deployment</vt:lpstr>
      <vt:lpstr>Service</vt:lpstr>
      <vt:lpstr>Config Map</vt:lpstr>
      <vt:lpstr>Config Map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233</cp:revision>
  <cp:lastPrinted>2020-02-27T09:52:21Z</cp:lastPrinted>
  <dcterms:modified xsi:type="dcterms:W3CDTF">2023-03-22T05:24:10Z</dcterms:modified>
</cp:coreProperties>
</file>