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71" r:id="rId3"/>
    <p:sldId id="276" r:id="rId4"/>
    <p:sldId id="280" r:id="rId5"/>
    <p:sldId id="256" r:id="rId6"/>
    <p:sldId id="261" r:id="rId7"/>
    <p:sldId id="257" r:id="rId8"/>
    <p:sldId id="262" r:id="rId9"/>
    <p:sldId id="263" r:id="rId10"/>
    <p:sldId id="265" r:id="rId11"/>
    <p:sldId id="266" r:id="rId12"/>
    <p:sldId id="259" r:id="rId13"/>
    <p:sldId id="267" r:id="rId14"/>
    <p:sldId id="268" r:id="rId15"/>
    <p:sldId id="269" r:id="rId16"/>
    <p:sldId id="283" r:id="rId17"/>
    <p:sldId id="282" r:id="rId18"/>
    <p:sldId id="28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8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18516-6A3B-425B-92F5-1A20BA7D6C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C33FA-DC83-4177-B873-63366333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https://www.edureka.co/blog/puppet-modules-automation/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33FA-DC83-4177-B873-633663337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1618-73E6-4769-9206-2A66533AD47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48C4-4A6A-4B84-9B8E-0232DAC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Puppet Programming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19" y="2439988"/>
            <a:ext cx="10311562" cy="31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03" y="2376487"/>
            <a:ext cx="10929194" cy="32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Hiera</a:t>
            </a:r>
            <a:r>
              <a:rPr lang="en-US" dirty="0"/>
              <a:t> has it’s own </a:t>
            </a:r>
            <a:r>
              <a:rPr lang="en-US" dirty="0" err="1"/>
              <a:t>config</a:t>
            </a:r>
            <a:r>
              <a:rPr lang="en-US" dirty="0"/>
              <a:t> file, called </a:t>
            </a:r>
            <a:r>
              <a:rPr lang="en-US" dirty="0" err="1"/>
              <a:t>hiera.yaml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Resides in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puppetlabs</a:t>
            </a:r>
            <a:r>
              <a:rPr lang="en-US" dirty="0" smtClean="0"/>
              <a:t>/code” directory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yaml</a:t>
            </a:r>
            <a:r>
              <a:rPr lang="en-US" dirty="0" smtClean="0"/>
              <a:t> file named “</a:t>
            </a:r>
            <a:r>
              <a:rPr lang="en-US" dirty="0" err="1" smtClean="0"/>
              <a:t>hiera.yml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can start using </a:t>
            </a:r>
            <a:r>
              <a:rPr lang="en-US" dirty="0" err="1" smtClean="0"/>
              <a:t>hiera</a:t>
            </a:r>
            <a:r>
              <a:rPr lang="en-US" dirty="0" smtClean="0"/>
              <a:t>, you first need to tell </a:t>
            </a:r>
            <a:r>
              <a:rPr lang="en-US" dirty="0" err="1" smtClean="0"/>
              <a:t>hiera</a:t>
            </a:r>
            <a:r>
              <a:rPr lang="en-US" dirty="0" smtClean="0"/>
              <a:t> (via the </a:t>
            </a:r>
            <a:r>
              <a:rPr lang="en-US" dirty="0" err="1" smtClean="0"/>
              <a:t>hiera.yaml</a:t>
            </a:r>
            <a:r>
              <a:rPr lang="en-US" dirty="0" smtClean="0"/>
              <a:t> file):</a:t>
            </a:r>
          </a:p>
          <a:p>
            <a:pPr lvl="1"/>
            <a:r>
              <a:rPr lang="en-US" dirty="0" smtClean="0"/>
              <a:t>What types of files to search through (i.e. </a:t>
            </a:r>
            <a:r>
              <a:rPr lang="en-US" dirty="0" err="1" smtClean="0"/>
              <a:t>yaml</a:t>
            </a:r>
            <a:r>
              <a:rPr lang="en-US" dirty="0" smtClean="0"/>
              <a:t> files, or </a:t>
            </a:r>
            <a:r>
              <a:rPr lang="en-US" dirty="0" err="1" smtClean="0"/>
              <a:t>json</a:t>
            </a:r>
            <a:r>
              <a:rPr lang="en-US" dirty="0" smtClean="0"/>
              <a:t> files, or both)</a:t>
            </a:r>
          </a:p>
          <a:p>
            <a:pPr lvl="2"/>
            <a:r>
              <a:rPr lang="en-US" dirty="0" smtClean="0"/>
              <a:t>We specify this under the “:backend” setting.</a:t>
            </a:r>
          </a:p>
          <a:p>
            <a:pPr lvl="1"/>
            <a:r>
              <a:rPr lang="en-US" dirty="0" smtClean="0"/>
              <a:t>What are the names of these data files</a:t>
            </a:r>
          </a:p>
          <a:p>
            <a:pPr lvl="2"/>
            <a:r>
              <a:rPr lang="en-US" dirty="0" smtClean="0"/>
              <a:t>We specify this under the :hierarchy setting.</a:t>
            </a:r>
          </a:p>
          <a:p>
            <a:pPr lvl="1"/>
            <a:r>
              <a:rPr lang="en-US" dirty="0" smtClean="0"/>
              <a:t>In what order to look </a:t>
            </a:r>
            <a:r>
              <a:rPr lang="en-US" dirty="0" err="1" smtClean="0"/>
              <a:t>look</a:t>
            </a:r>
            <a:r>
              <a:rPr lang="en-US" dirty="0" smtClean="0"/>
              <a:t> through these files</a:t>
            </a:r>
          </a:p>
          <a:p>
            <a:pPr lvl="2"/>
            <a:r>
              <a:rPr lang="en-US" dirty="0" smtClean="0"/>
              <a:t>We specify this under the “:hierarchy” setting</a:t>
            </a:r>
          </a:p>
          <a:p>
            <a:pPr lvl="2"/>
            <a:r>
              <a:rPr lang="en-US" dirty="0" smtClean="0"/>
              <a:t>Also in the “:backend” setting which dictates which file type should be scanned first</a:t>
            </a:r>
          </a:p>
          <a:p>
            <a:pPr lvl="1"/>
            <a:r>
              <a:rPr lang="en-US" dirty="0" smtClean="0"/>
              <a:t>In which directory all the data files are located</a:t>
            </a:r>
          </a:p>
          <a:p>
            <a:pPr lvl="2"/>
            <a:r>
              <a:rPr lang="en-US" dirty="0" smtClean="0"/>
              <a:t>We specify this under the “:</a:t>
            </a:r>
            <a:r>
              <a:rPr lang="en-US" dirty="0" err="1" smtClean="0"/>
              <a:t>datadir</a:t>
            </a:r>
            <a:r>
              <a:rPr lang="en-US" dirty="0" smtClean="0"/>
              <a:t>” setting.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this information is provided to </a:t>
            </a:r>
            <a:r>
              <a:rPr lang="en-US" dirty="0" err="1" smtClean="0"/>
              <a:t>Hiera</a:t>
            </a:r>
            <a:r>
              <a:rPr lang="en-US" dirty="0" smtClean="0"/>
              <a:t> via the </a:t>
            </a:r>
            <a:r>
              <a:rPr lang="en-US" dirty="0" err="1" smtClean="0"/>
              <a:t>hiera.yaml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/>
              <a:t># rpm -qc </a:t>
            </a:r>
            <a:r>
              <a:rPr lang="en-US" dirty="0" err="1" smtClean="0"/>
              <a:t>hiera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hiera.yaml</a:t>
            </a:r>
            <a:endParaRPr lang="en-US" dirty="0" smtClean="0"/>
          </a:p>
          <a:p>
            <a:pPr lvl="1"/>
            <a:r>
              <a:rPr lang="en-US" dirty="0" smtClean="0"/>
              <a:t># 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hiera.yaml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---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err="1" smtClean="0">
                <a:solidFill>
                  <a:srgbClr val="0070C0"/>
                </a:solidFill>
              </a:rPr>
              <a:t>backends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- </a:t>
            </a:r>
            <a:r>
              <a:rPr lang="en-US" dirty="0" err="1" smtClean="0">
                <a:solidFill>
                  <a:srgbClr val="0070C0"/>
                </a:solidFill>
              </a:rPr>
              <a:t>yaml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- </a:t>
            </a:r>
            <a:r>
              <a:rPr lang="en-US" dirty="0" err="1" smtClean="0">
                <a:solidFill>
                  <a:srgbClr val="0070C0"/>
                </a:solidFill>
              </a:rPr>
              <a:t>json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:hierarchy: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- </a:t>
            </a:r>
            <a:r>
              <a:rPr lang="en-US" dirty="0" err="1" smtClean="0">
                <a:solidFill>
                  <a:srgbClr val="0070C0"/>
                </a:solidFill>
              </a:rPr>
              <a:t>fileA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- </a:t>
            </a:r>
            <a:r>
              <a:rPr lang="en-US" dirty="0" err="1" smtClean="0">
                <a:solidFill>
                  <a:srgbClr val="0070C0"/>
                </a:solidFill>
              </a:rPr>
              <a:t>fileB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- global</a:t>
            </a:r>
          </a:p>
          <a:p>
            <a:pPr lvl="2"/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err="1" smtClean="0">
                <a:solidFill>
                  <a:srgbClr val="0070C0"/>
                </a:solidFill>
              </a:rPr>
              <a:t>yaml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:</a:t>
            </a:r>
            <a:r>
              <a:rPr lang="en-US" dirty="0" err="1" smtClean="0">
                <a:solidFill>
                  <a:srgbClr val="0070C0"/>
                </a:solidFill>
              </a:rPr>
              <a:t>datadir</a:t>
            </a:r>
            <a:r>
              <a:rPr lang="en-US" dirty="0" smtClean="0">
                <a:solidFill>
                  <a:srgbClr val="0070C0"/>
                </a:solidFill>
              </a:rPr>
              <a:t>: /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hieradata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yaml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err="1" smtClean="0">
                <a:solidFill>
                  <a:srgbClr val="0070C0"/>
                </a:solidFill>
              </a:rPr>
              <a:t>json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  :</a:t>
            </a:r>
            <a:r>
              <a:rPr lang="en-US" dirty="0" err="1" smtClean="0">
                <a:solidFill>
                  <a:srgbClr val="0070C0"/>
                </a:solidFill>
              </a:rPr>
              <a:t>datadir</a:t>
            </a:r>
            <a:r>
              <a:rPr lang="en-US" dirty="0" smtClean="0">
                <a:solidFill>
                  <a:srgbClr val="0070C0"/>
                </a:solidFill>
              </a:rPr>
              <a:t>: /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hieradata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json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hieradata</a:t>
            </a:r>
            <a:r>
              <a:rPr lang="en-US" dirty="0" smtClean="0"/>
              <a:t>/</a:t>
            </a:r>
            <a:r>
              <a:rPr lang="en-US" dirty="0" err="1" smtClean="0"/>
              <a:t>yaml</a:t>
            </a:r>
            <a:r>
              <a:rPr lang="en-US" dirty="0" smtClean="0"/>
              <a:t>/</a:t>
            </a:r>
            <a:r>
              <a:rPr lang="en-US" dirty="0" err="1" smtClean="0"/>
              <a:t>global.yaml</a:t>
            </a:r>
            <a:endParaRPr lang="en-US" dirty="0" smtClean="0"/>
          </a:p>
          <a:p>
            <a:pPr lvl="1"/>
            <a:r>
              <a:rPr lang="en-US" dirty="0" smtClean="0"/>
              <a:t>---</a:t>
            </a:r>
          </a:p>
          <a:p>
            <a:pPr lvl="1"/>
            <a:r>
              <a:rPr lang="en-US" dirty="0" smtClean="0"/>
              <a:t>dad: homer</a:t>
            </a:r>
          </a:p>
          <a:p>
            <a:endParaRPr lang="en-US" dirty="0" smtClean="0"/>
          </a:p>
          <a:p>
            <a:r>
              <a:rPr lang="en-US" dirty="0" err="1" smtClean="0"/>
              <a:t>hiera</a:t>
            </a:r>
            <a:r>
              <a:rPr lang="en-US" dirty="0" smtClean="0"/>
              <a:t> dad</a:t>
            </a:r>
          </a:p>
          <a:p>
            <a:pPr lvl="1"/>
            <a:r>
              <a:rPr lang="en-US" dirty="0" smtClean="0"/>
              <a:t>homer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YAML based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 err="1"/>
              <a:t>ldap_servers</a:t>
            </a:r>
            <a:r>
              <a:rPr lang="en-US" dirty="0"/>
              <a:t>:</a:t>
            </a:r>
          </a:p>
          <a:p>
            <a:r>
              <a:rPr lang="en-US" dirty="0"/>
              <a:t>  - 10.132.17.196</a:t>
            </a:r>
          </a:p>
          <a:p>
            <a:r>
              <a:rPr lang="en-US" dirty="0"/>
              <a:t>  - 10.132.17.195</a:t>
            </a:r>
          </a:p>
          <a:p>
            <a:endParaRPr lang="en-US" dirty="0"/>
          </a:p>
          <a:p>
            <a:r>
              <a:rPr lang="en-US" dirty="0"/>
              <a:t>users:</a:t>
            </a:r>
          </a:p>
          <a:p>
            <a:r>
              <a:rPr lang="en-US" dirty="0"/>
              <a:t>  joe:</a:t>
            </a:r>
          </a:p>
          <a:p>
            <a:r>
              <a:rPr lang="en-US" dirty="0"/>
              <a:t>    home: '/home/joe'</a:t>
            </a:r>
          </a:p>
          <a:p>
            <a:r>
              <a:rPr lang="en-US" dirty="0"/>
              <a:t>  </a:t>
            </a:r>
            <a:r>
              <a:rPr lang="en-US" dirty="0" err="1"/>
              <a:t>jenkins</a:t>
            </a:r>
            <a:r>
              <a:rPr lang="en-US" dirty="0"/>
              <a:t>:</a:t>
            </a:r>
          </a:p>
          <a:p>
            <a:r>
              <a:rPr lang="en-US" dirty="0"/>
              <a:t>    password: '</a:t>
            </a:r>
            <a:r>
              <a:rPr lang="en-US" dirty="0" err="1"/>
              <a:t>mysecret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4062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Hiera</a:t>
            </a:r>
            <a:r>
              <a:rPr lang="en-US" dirty="0"/>
              <a:t> Data using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hiera</a:t>
            </a:r>
            <a:r>
              <a:rPr lang="en-US" dirty="0"/>
              <a:t> </a:t>
            </a:r>
            <a:r>
              <a:rPr lang="en-US" dirty="0" err="1" smtClean="0"/>
              <a:t>ldaps_ervers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If you have used interpolation in the “:</a:t>
            </a:r>
            <a:r>
              <a:rPr lang="en-US" dirty="0" err="1"/>
              <a:t>datadir</a:t>
            </a:r>
            <a:r>
              <a:rPr lang="en-US" dirty="0"/>
              <a:t>” configuration, You should add the parameters as shown below.</a:t>
            </a:r>
          </a:p>
          <a:p>
            <a:pPr lvl="1"/>
            <a:r>
              <a:rPr lang="en-US" dirty="0" err="1" smtClean="0"/>
              <a:t>hiera</a:t>
            </a:r>
            <a:r>
              <a:rPr lang="en-US" dirty="0" smtClean="0"/>
              <a:t> </a:t>
            </a:r>
            <a:r>
              <a:rPr lang="en-US" dirty="0" err="1"/>
              <a:t>ldap_servers</a:t>
            </a:r>
            <a:r>
              <a:rPr lang="en-US" dirty="0"/>
              <a:t> ::</a:t>
            </a:r>
            <a:r>
              <a:rPr lang="en-US" dirty="0" smtClean="0"/>
              <a:t>environment=production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9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Hiera</a:t>
            </a:r>
            <a:r>
              <a:rPr lang="en-US" dirty="0"/>
              <a:t> Data From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following syntax in your module to access the data directly.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/>
              <a:t>ldapservers</a:t>
            </a:r>
            <a:r>
              <a:rPr lang="en-US" dirty="0"/>
              <a:t> = </a:t>
            </a:r>
            <a:r>
              <a:rPr lang="en-US" dirty="0" err="1"/>
              <a:t>hiera</a:t>
            </a:r>
            <a:r>
              <a:rPr lang="en-US" dirty="0"/>
              <a:t>("</a:t>
            </a:r>
            <a:r>
              <a:rPr lang="en-US" dirty="0" err="1"/>
              <a:t>ldap_servers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/>
              <a:t>ldapserver</a:t>
            </a:r>
            <a:r>
              <a:rPr lang="en-US" dirty="0"/>
              <a:t> is just a puppet variable</a:t>
            </a:r>
            <a:r>
              <a:rPr lang="en-US" dirty="0" smtClean="0"/>
              <a:t>.</a:t>
            </a:r>
          </a:p>
          <a:p>
            <a:r>
              <a:rPr lang="en-US" dirty="0"/>
              <a:t>You can substitute </a:t>
            </a:r>
            <a:r>
              <a:rPr lang="en-US" dirty="0" err="1"/>
              <a:t>hiera</a:t>
            </a:r>
            <a:r>
              <a:rPr lang="en-US" dirty="0"/>
              <a:t> without assigning it to a variable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set a default value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ldapservers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hiera_array</a:t>
            </a:r>
            <a:r>
              <a:rPr lang="en-US" dirty="0"/>
              <a:t>("ldap_servers","10.32.34.45")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1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0" dirty="0" smtClean="0"/>
              <a:t>Thanks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309343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in Puppet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Manifests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Puppet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odules - Puppet Programming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16" y="1582328"/>
            <a:ext cx="8600768" cy="48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Puppet-modules-for-automation-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-108104"/>
            <a:ext cx="7799388" cy="687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8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24" y="1892299"/>
            <a:ext cx="10123352" cy="30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key value configuration data lookup store.</a:t>
            </a:r>
          </a:p>
          <a:p>
            <a:r>
              <a:rPr lang="en-US" dirty="0" smtClean="0"/>
              <a:t>Powerful </a:t>
            </a:r>
            <a:r>
              <a:rPr lang="en-US" dirty="0"/>
              <a:t>way to store (class parameter) data outside of your pp files</a:t>
            </a:r>
            <a:endParaRPr lang="en-US" dirty="0" smtClean="0"/>
          </a:p>
          <a:p>
            <a:r>
              <a:rPr lang="en-US" dirty="0" smtClean="0"/>
              <a:t>Stores </a:t>
            </a:r>
            <a:r>
              <a:rPr lang="en-US" dirty="0"/>
              <a:t>this data in a efficient </a:t>
            </a:r>
            <a:r>
              <a:rPr lang="en-US" dirty="0" err="1"/>
              <a:t>hierarchial</a:t>
            </a:r>
            <a:r>
              <a:rPr lang="en-US" dirty="0"/>
              <a:t> structure so to minimize code duplication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when </a:t>
            </a:r>
          </a:p>
          <a:p>
            <a:pPr lvl="1"/>
            <a:r>
              <a:rPr lang="en-US" dirty="0" smtClean="0"/>
              <a:t>You want to declare a class that requires a lot of class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without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1993900"/>
            <a:ext cx="10414002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with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98" y="1892300"/>
            <a:ext cx="652180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435</Words>
  <Application>Microsoft Office PowerPoint</Application>
  <PresentationFormat>Widescreen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Puppet Programming</vt:lpstr>
      <vt:lpstr>Key terms in Puppet Programming</vt:lpstr>
      <vt:lpstr>Puppet Modules</vt:lpstr>
      <vt:lpstr>PowerPoint Presentation</vt:lpstr>
      <vt:lpstr>Hiera</vt:lpstr>
      <vt:lpstr>What is Hiera</vt:lpstr>
      <vt:lpstr>What is Hiera</vt:lpstr>
      <vt:lpstr>Puppet without Hiera</vt:lpstr>
      <vt:lpstr>Puppet with Hiera</vt:lpstr>
      <vt:lpstr>Pros</vt:lpstr>
      <vt:lpstr>Cons</vt:lpstr>
      <vt:lpstr>Hiera configuration file</vt:lpstr>
      <vt:lpstr>hiera.yaml</vt:lpstr>
      <vt:lpstr>hiera.yaml</vt:lpstr>
      <vt:lpstr>Create file</vt:lpstr>
      <vt:lpstr>A sample YAML based configuration</vt:lpstr>
      <vt:lpstr>Accessing Hiera Data using CLI</vt:lpstr>
      <vt:lpstr>Accessing Hiera Data From Modules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</dc:title>
  <dc:creator>Atin Gupta</dc:creator>
  <cp:lastModifiedBy>Atin Gupta</cp:lastModifiedBy>
  <cp:revision>9</cp:revision>
  <dcterms:created xsi:type="dcterms:W3CDTF">2020-12-19T03:38:42Z</dcterms:created>
  <dcterms:modified xsi:type="dcterms:W3CDTF">2020-12-20T13:33:32Z</dcterms:modified>
</cp:coreProperties>
</file>