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24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2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3" roundtripDataSignature="AMtx7mi0rpuE/oivBKqT3HXS1VadCe2t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7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4" name="Google Shape;7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3966DEF3-AFAA-4D7F-BBA2-349EACBE876C}" type="datetime1">
              <a:rPr lang="en-US" smtClean="0"/>
              <a:t>8/25/2022</a:t>
            </a:fld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 dirty="0"/>
              <a:t>Puppet</a:t>
            </a:r>
            <a:endParaRPr dirty="0"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C3F9AF49-07AD-4FD5-AD49-8FA95EF27DD0}" type="datetime1">
              <a:rPr lang="en-US" smtClean="0"/>
              <a:t>8/25/2022</a:t>
            </a:fld>
            <a:endParaRPr/>
          </a:p>
        </p:txBody>
      </p:sp>
      <p:sp>
        <p:nvSpPr>
          <p:cNvPr id="89" name="Google Shape;8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90" name="Google Shape;9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8BA96C17-2F6C-4D92-81FD-2D28D8133350}" type="datetime1">
              <a:rPr lang="en-US" smtClean="0"/>
              <a:t>8/25/2022</a:t>
            </a:fld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36" name="Google Shape;36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body"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531444F-9DAB-4510-89F8-420AEA9CC6EA}" type="datetime1">
              <a:rPr lang="en-US" smtClean="0"/>
              <a:t>8/25/2022</a:t>
            </a:fld>
            <a:endParaRPr/>
          </a:p>
        </p:txBody>
      </p:sp>
      <p:sp>
        <p:nvSpPr>
          <p:cNvPr id="41" name="Google Shape;41;p74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42" name="Google Shape;42;p74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3AF0FC5A-5F90-47F1-924A-CB651CA3848D}" type="datetime1">
              <a:rPr lang="en-US" smtClean="0"/>
              <a:t>8/25/2022</a:t>
            </a:fld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49" name="Google Shape;49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5D57CB5D-6250-4427-9D0F-35D0B9793EF0}" type="datetime1">
              <a:rPr lang="en-US" smtClean="0"/>
              <a:t>8/25/2022</a:t>
            </a:fld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7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D216C55-EED1-407B-A52B-64E7A21C2B62}" type="datetime1">
              <a:rPr lang="en-US" smtClean="0"/>
              <a:t>8/25/2022</a:t>
            </a:fld>
            <a:endParaRPr/>
          </a:p>
        </p:txBody>
      </p:sp>
      <p:sp>
        <p:nvSpPr>
          <p:cNvPr id="63" name="Google Shape;63;p77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64" name="Google Shape;64;p77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E3388D32-497C-45FA-B47C-A27CD5995DA4}" type="datetime1">
              <a:rPr lang="en-US" smtClean="0"/>
              <a:t>8/25/2022</a:t>
            </a:fld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1758EE48-1EAA-428C-8398-EB96B2F546F9}" type="datetime1">
              <a:rPr lang="en-US" smtClean="0"/>
              <a:t>8/25/2022</a:t>
            </a:fld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275D924F-7F70-4D4D-B3F1-401BC46CEB2E}" type="datetime1">
              <a:rPr lang="en-US" smtClean="0"/>
              <a:t>8/25/2022</a:t>
            </a:fld>
            <a:endParaRPr/>
          </a:p>
        </p:txBody>
      </p:sp>
      <p:sp>
        <p:nvSpPr>
          <p:cNvPr id="83" name="Google Shape;83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84" name="Google Shape;84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F00B4E3-3EF1-43A8-A221-5A85884652A6}" type="datetime1">
              <a:rPr lang="en-US" smtClean="0"/>
              <a:t>8/25/2022</a:t>
            </a:fld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Puppet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Puppet</a:t>
            </a:r>
            <a:endParaRPr dirty="0"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 descr="Puppet Tutorial - javatpoint">
            <a:extLst>
              <a:ext uri="{FF2B5EF4-FFF2-40B4-BE49-F238E27FC236}">
                <a16:creationId xmlns:a16="http://schemas.microsoft.com/office/drawing/2014/main" id="{EE3C866C-981C-FBFF-43F6-5CCAD6CF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669" y="680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8A0E9-D0EB-6EFD-7413-65961C96A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" y="117410"/>
            <a:ext cx="8798560" cy="66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7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7C9E-972B-27B9-621E-EFC932E5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66232"/>
            <a:ext cx="5925377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1D96D-97A5-DFA2-BE18-EDC02670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44" y="0"/>
            <a:ext cx="8642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F4098-FAEC-B55A-DA7A-128CB2C6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137918"/>
            <a:ext cx="525853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6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E6189-A81D-3D5F-E474-8B0CDA80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32890"/>
            <a:ext cx="8259328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8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4FDF8-974C-9805-FD9F-63E8FDF8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29" y="0"/>
            <a:ext cx="9217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9EFF2-D661-4396-59DC-A6701CAC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0" y="0"/>
            <a:ext cx="10636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9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B29E5-F791-7790-3502-041CB5DA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685417"/>
            <a:ext cx="549669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FFFCC-36C9-C320-7B43-290F851A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43" y="0"/>
            <a:ext cx="9127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41950-B244-FF50-402F-655371C5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151942"/>
            <a:ext cx="10526594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5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DB8D-17F9-AAF8-D8B2-D6103ED83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9"/>
          <a:stretch/>
        </p:blipFill>
        <p:spPr>
          <a:xfrm>
            <a:off x="1666507" y="175093"/>
            <a:ext cx="8858985" cy="65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4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29DD-8AD1-B4B2-3D09-3A20737E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15" y="0"/>
            <a:ext cx="9432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6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Puppet</a:t>
            </a:r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87CD0-FC1D-543B-CC66-CD724535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80" y="243840"/>
            <a:ext cx="931444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E4A0B-781F-7637-EEEC-3F20AD962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2"/>
          <a:stretch/>
        </p:blipFill>
        <p:spPr>
          <a:xfrm>
            <a:off x="970835" y="1320800"/>
            <a:ext cx="10250330" cy="45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FE96B-CD9E-BC90-AF06-A6E89DED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1966708"/>
            <a:ext cx="890711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FED76-6152-88C3-CC4C-35AD74E2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690180"/>
            <a:ext cx="9021434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5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0302E-6407-779A-6CCE-DD5DCBA9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92" y="0"/>
            <a:ext cx="9982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5490D-0897-A3B8-45D8-9F936490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942628"/>
            <a:ext cx="878327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CD537-057F-9B0C-56D6-5EEE032E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94784"/>
            <a:ext cx="9526329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720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Widescreen</PresentationFormat>
  <Paragraphs>43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1_Office Theme</vt:lpstr>
      <vt:lpstr>Puppet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User</dc:creator>
  <cp:lastModifiedBy>Atin Gupta</cp:lastModifiedBy>
  <cp:revision>9</cp:revision>
  <dcterms:created xsi:type="dcterms:W3CDTF">2020-09-20T08:40:00Z</dcterms:created>
  <dcterms:modified xsi:type="dcterms:W3CDTF">2022-08-25T04:37:56Z</dcterms:modified>
</cp:coreProperties>
</file>