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3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72" r:id="rId2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3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6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FE1-EAA3-4F8C-BC41-E142C1153CF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9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8FE1-EAA3-4F8C-BC41-E142C1153CF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56CF-FB96-4306-B481-28BC60EC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Puppet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is generated and sent every 30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943607"/>
            <a:ext cx="9640645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3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2630"/>
            <a:ext cx="10307488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Refer: Puppet Setup and Hands On.txt</a:t>
            </a:r>
          </a:p>
        </p:txBody>
      </p:sp>
    </p:spTree>
    <p:extLst>
      <p:ext uri="{BB962C8B-B14F-4D97-AF65-F5344CB8AC3E}">
        <p14:creationId xmlns:p14="http://schemas.microsoft.com/office/powerpoint/2010/main" val="276079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Puppet desired state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Troubleshooting problems with servers is a </a:t>
            </a:r>
          </a:p>
          <a:p>
            <a:pPr lvl="2"/>
            <a:r>
              <a:rPr lang="en-US" dirty="0"/>
              <a:t>time-consuming and </a:t>
            </a:r>
          </a:p>
          <a:p>
            <a:pPr lvl="2"/>
            <a:r>
              <a:rPr lang="en-US" dirty="0"/>
              <a:t>manually intensive process.</a:t>
            </a:r>
          </a:p>
          <a:p>
            <a:pPr lvl="1"/>
            <a:r>
              <a:rPr lang="en-US" dirty="0"/>
              <a:t>Without configuration management</a:t>
            </a:r>
          </a:p>
          <a:p>
            <a:pPr lvl="2"/>
            <a:r>
              <a:rPr lang="en-US" dirty="0"/>
              <a:t>Unable to make assumptions about infrastructure </a:t>
            </a:r>
          </a:p>
          <a:p>
            <a:pPr lvl="1"/>
            <a:r>
              <a:rPr lang="en-US" dirty="0"/>
              <a:t>Using Puppet, able to validate that Puppet applied the desired state you wanted.</a:t>
            </a:r>
          </a:p>
        </p:txBody>
      </p:sp>
    </p:spTree>
    <p:extLst>
      <p:ext uri="{BB962C8B-B14F-4D97-AF65-F5344CB8AC3E}">
        <p14:creationId xmlns:p14="http://schemas.microsoft.com/office/powerpoint/2010/main" val="3972438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Puppet desired state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ts val="2800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Automation</a:t>
            </a:r>
          </a:p>
          <a:p>
            <a:pPr lvl="1"/>
            <a:r>
              <a:rPr lang="en-US" dirty="0"/>
              <a:t>If you have </a:t>
            </a:r>
          </a:p>
          <a:p>
            <a:pPr lvl="2"/>
            <a:r>
              <a:rPr lang="en-US" dirty="0"/>
              <a:t>100 or 1,000 servers, </a:t>
            </a:r>
          </a:p>
          <a:p>
            <a:pPr lvl="2"/>
            <a:r>
              <a:rPr lang="en-US" dirty="0"/>
              <a:t>a mixed environment, or </a:t>
            </a:r>
          </a:p>
          <a:p>
            <a:pPr lvl="2"/>
            <a:r>
              <a:rPr lang="en-US" dirty="0"/>
              <a:t>you have plans to scale your infrastructure in the future, </a:t>
            </a:r>
          </a:p>
          <a:p>
            <a:pPr lvl="1"/>
            <a:r>
              <a:rPr lang="en-US" dirty="0"/>
              <a:t>It is difficult to do this manually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where Puppet can help you — to save you time and money, to scale effectively, and to do so securely.</a:t>
            </a:r>
          </a:p>
        </p:txBody>
      </p:sp>
    </p:spTree>
    <p:extLst>
      <p:ext uri="{BB962C8B-B14F-4D97-AF65-F5344CB8AC3E}">
        <p14:creationId xmlns:p14="http://schemas.microsoft.com/office/powerpoint/2010/main" val="370878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behind Puppet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Infrastructure-as-code</a:t>
            </a:r>
          </a:p>
          <a:p>
            <a:r>
              <a:rPr lang="en-US" dirty="0" err="1"/>
              <a:t>Idempotency</a:t>
            </a:r>
            <a:endParaRPr lang="en-US" dirty="0"/>
          </a:p>
          <a:p>
            <a:pPr lvl="1"/>
            <a:r>
              <a:rPr lang="en-US" dirty="0"/>
              <a:t>The ability to repeatedly apply code to guarantee a desired state on a system, with the assurance that you will get the same result every time.</a:t>
            </a:r>
          </a:p>
          <a:p>
            <a:r>
              <a:rPr lang="en-US" dirty="0"/>
              <a:t>Agile methodology</a:t>
            </a:r>
          </a:p>
          <a:p>
            <a:pPr lvl="1"/>
            <a:r>
              <a:rPr lang="en-US" dirty="0"/>
              <a:t>Working in incremental units of work and reusing code</a:t>
            </a:r>
          </a:p>
          <a:p>
            <a:r>
              <a:rPr lang="en-US" dirty="0"/>
              <a:t>Git and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35437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that make up Puppet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Puppet Server and Puppet agent</a:t>
            </a:r>
          </a:p>
          <a:p>
            <a:pPr lvl="1"/>
            <a:r>
              <a:rPr lang="en-US" dirty="0"/>
              <a:t>Configured in an agent-server architecture</a:t>
            </a:r>
          </a:p>
          <a:p>
            <a:pPr lvl="1"/>
            <a:r>
              <a:rPr lang="en-US" dirty="0"/>
              <a:t>Includes a built-in certificate authority for managing certificates</a:t>
            </a:r>
          </a:p>
          <a:p>
            <a:pPr lvl="1"/>
            <a:r>
              <a:rPr lang="en-US" dirty="0"/>
              <a:t>Performs the role of the primary node and also runs an agent to configure itself.</a:t>
            </a:r>
          </a:p>
          <a:p>
            <a:r>
              <a:rPr lang="en-US" dirty="0" err="1"/>
              <a:t>Facter</a:t>
            </a:r>
            <a:endParaRPr lang="en-US" dirty="0"/>
          </a:p>
          <a:p>
            <a:pPr lvl="1"/>
            <a:r>
              <a:rPr lang="en-US" dirty="0"/>
              <a:t>Gathers facts about an agent node such as its hostname, IP address, and OS</a:t>
            </a:r>
          </a:p>
          <a:p>
            <a:r>
              <a:rPr lang="en-US" dirty="0" err="1"/>
              <a:t>Hiera</a:t>
            </a:r>
            <a:endParaRPr lang="en-US" dirty="0"/>
          </a:p>
          <a:p>
            <a:pPr lvl="1"/>
            <a:r>
              <a:rPr lang="en-US" dirty="0"/>
              <a:t>Separate data from the code and place it in a centralized location. </a:t>
            </a:r>
          </a:p>
          <a:p>
            <a:r>
              <a:rPr lang="en-US" dirty="0" err="1"/>
              <a:t>PuppetDB</a:t>
            </a:r>
            <a:endParaRPr lang="en-US" dirty="0"/>
          </a:p>
          <a:p>
            <a:pPr lvl="1"/>
            <a:r>
              <a:rPr lang="en-US" dirty="0"/>
              <a:t>All data generated (for example facts, catalogs, reports) is stored in </a:t>
            </a:r>
            <a:r>
              <a:rPr lang="en-US" dirty="0" err="1"/>
              <a:t>PuppetDB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1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puppet.com/docs/puppet/7.1/puppet_platfor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2" t="11517" r="11356" b="11040"/>
          <a:stretch/>
        </p:blipFill>
        <p:spPr bwMode="auto">
          <a:xfrm>
            <a:off x="1574800" y="139699"/>
            <a:ext cx="9042400" cy="64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89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27" y="2548529"/>
            <a:ext cx="642074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8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Puppet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88" y="1931194"/>
            <a:ext cx="11440024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7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3" y="1825625"/>
            <a:ext cx="10831437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42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4251" y="1520734"/>
            <a:ext cx="746749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81876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puppet.com/docs/puppet/7.1/puppet_ru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5" r="16021"/>
          <a:stretch/>
        </p:blipFill>
        <p:spPr bwMode="auto">
          <a:xfrm>
            <a:off x="1727200" y="1825625"/>
            <a:ext cx="86487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8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71" y="1825625"/>
            <a:ext cx="8874829" cy="484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3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69" y="1971413"/>
            <a:ext cx="10612331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3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sends state of the client to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1825625"/>
            <a:ext cx="6582694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2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facts master compiles manifests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74" y="1895975"/>
            <a:ext cx="663985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8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on the client, executes the 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1888536"/>
            <a:ext cx="970733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5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is sent back to the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1922970"/>
            <a:ext cx="9640645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8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309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Puppet</vt:lpstr>
      <vt:lpstr>What is Puppet?</vt:lpstr>
      <vt:lpstr>Puppet Architecture</vt:lpstr>
      <vt:lpstr>Puppet Architecture</vt:lpstr>
      <vt:lpstr>SSL Certification</vt:lpstr>
      <vt:lpstr>Factor sends state of the client to master</vt:lpstr>
      <vt:lpstr>Based on facts master compiles manifests</vt:lpstr>
      <vt:lpstr>Agent on the client, executes the catalog</vt:lpstr>
      <vt:lpstr>Report is sent back to the master</vt:lpstr>
      <vt:lpstr>Report is generated and sent every 30 minutes</vt:lpstr>
      <vt:lpstr>Puppet Setup</vt:lpstr>
      <vt:lpstr>Hands-On</vt:lpstr>
      <vt:lpstr>Why use Puppet desired state management?</vt:lpstr>
      <vt:lpstr>Why use Puppet desired state management?</vt:lpstr>
      <vt:lpstr>Key concepts behind Puppet</vt:lpstr>
      <vt:lpstr>The components that make up Puppet</vt:lpstr>
      <vt:lpstr>PowerPoint Presentation</vt:lpstr>
      <vt:lpstr>PowerPoint Presentation</vt:lpstr>
      <vt:lpstr>Why Puppet Enterprise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 Gupta</dc:creator>
  <cp:lastModifiedBy>Atin Gupta</cp:lastModifiedBy>
  <cp:revision>16</cp:revision>
  <cp:lastPrinted>2020-12-20T04:14:15Z</cp:lastPrinted>
  <dcterms:created xsi:type="dcterms:W3CDTF">2020-12-10T23:51:37Z</dcterms:created>
  <dcterms:modified xsi:type="dcterms:W3CDTF">2022-08-25T04:39:08Z</dcterms:modified>
</cp:coreProperties>
</file>