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9" r:id="rId3"/>
    <p:sldId id="260" r:id="rId4"/>
    <p:sldId id="261" r:id="rId5"/>
    <p:sldId id="263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9" r:id="rId18"/>
    <p:sldId id="280" r:id="rId19"/>
    <p:sldId id="281" r:id="rId20"/>
    <p:sldId id="283" r:id="rId21"/>
    <p:sldId id="284" r:id="rId22"/>
    <p:sldId id="286" r:id="rId23"/>
  </p:sldIdLst>
  <p:sldSz cx="12192000" cy="6858000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81FA73-2874-415A-AF34-D7D4AB14CD70}">
  <a:tblStyle styleId="{1181FA73-2874-415A-AF34-D7D4AB14CD7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hyperlink" Target="mailto:myemail@gmail.com" TargetMode="External"/><Relationship Id="rId1" Type="http://schemas.openxmlformats.org/officeDocument/2006/relationships/hyperlink" Target="http://git-scm.com/book/en/Getting-Started-Installing-Git" TargetMode="External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hyperlink" Target="mailto:myemail@gmail.com" TargetMode="External"/><Relationship Id="rId1" Type="http://schemas.openxmlformats.org/officeDocument/2006/relationships/hyperlink" Target="http://git-scm.com/book/en/Getting-Started-Installing-Git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22D3F3-E187-447A-8BCA-14593C5FFEBB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B5653EB-89B8-441D-BE71-BFCB23C73767}">
      <dgm:prSet/>
      <dgm:spPr/>
      <dgm:t>
        <a:bodyPr/>
        <a:lstStyle/>
        <a:p>
          <a:pPr rtl="0"/>
          <a:r>
            <a:rPr lang="en-US" b="0" i="0"/>
            <a:t>Backup and Restore</a:t>
          </a:r>
          <a:endParaRPr lang="en-US"/>
        </a:p>
      </dgm:t>
    </dgm:pt>
    <dgm:pt modelId="{653E67BA-75E1-40A1-BF3A-AA8A28925A76}" type="parTrans" cxnId="{95142228-A81D-4989-BB82-C474D3D669E1}">
      <dgm:prSet/>
      <dgm:spPr/>
      <dgm:t>
        <a:bodyPr/>
        <a:lstStyle/>
        <a:p>
          <a:endParaRPr lang="en-US"/>
        </a:p>
      </dgm:t>
    </dgm:pt>
    <dgm:pt modelId="{B51C76DD-B486-40E3-840F-6FBE2619F30A}" type="sibTrans" cxnId="{95142228-A81D-4989-BB82-C474D3D669E1}">
      <dgm:prSet/>
      <dgm:spPr/>
      <dgm:t>
        <a:bodyPr/>
        <a:lstStyle/>
        <a:p>
          <a:endParaRPr lang="en-US"/>
        </a:p>
      </dgm:t>
    </dgm:pt>
    <dgm:pt modelId="{7E017D6A-25D6-46CA-A56B-B3FB7F0822EF}">
      <dgm:prSet/>
      <dgm:spPr/>
      <dgm:t>
        <a:bodyPr/>
        <a:lstStyle/>
        <a:p>
          <a:pPr rtl="0"/>
          <a:r>
            <a:rPr lang="en-US" b="0" i="0"/>
            <a:t>Synchronization</a:t>
          </a:r>
          <a:endParaRPr lang="en-US"/>
        </a:p>
      </dgm:t>
    </dgm:pt>
    <dgm:pt modelId="{6598EF1F-1727-4271-97B0-66179C7C5894}" type="parTrans" cxnId="{6848AB9A-13CA-47F4-9F95-039251863CD5}">
      <dgm:prSet/>
      <dgm:spPr/>
      <dgm:t>
        <a:bodyPr/>
        <a:lstStyle/>
        <a:p>
          <a:endParaRPr lang="en-US"/>
        </a:p>
      </dgm:t>
    </dgm:pt>
    <dgm:pt modelId="{AE998CBF-97C1-437D-BB0F-85F40FAA6F3E}" type="sibTrans" cxnId="{6848AB9A-13CA-47F4-9F95-039251863CD5}">
      <dgm:prSet/>
      <dgm:spPr/>
      <dgm:t>
        <a:bodyPr/>
        <a:lstStyle/>
        <a:p>
          <a:endParaRPr lang="en-US"/>
        </a:p>
      </dgm:t>
    </dgm:pt>
    <dgm:pt modelId="{3239F916-6A36-47EE-9B6D-DA0568244CD7}">
      <dgm:prSet/>
      <dgm:spPr/>
      <dgm:t>
        <a:bodyPr/>
        <a:lstStyle/>
        <a:p>
          <a:pPr rtl="0"/>
          <a:r>
            <a:rPr lang="en-US" b="0" i="0"/>
            <a:t>Undo</a:t>
          </a:r>
          <a:endParaRPr lang="en-US"/>
        </a:p>
      </dgm:t>
    </dgm:pt>
    <dgm:pt modelId="{31B6E3D4-A42A-4329-85A6-2DCF8A2CA2E5}" type="parTrans" cxnId="{2B8CF770-12A0-4C52-AD9B-7A0ACA490D56}">
      <dgm:prSet/>
      <dgm:spPr/>
      <dgm:t>
        <a:bodyPr/>
        <a:lstStyle/>
        <a:p>
          <a:endParaRPr lang="en-US"/>
        </a:p>
      </dgm:t>
    </dgm:pt>
    <dgm:pt modelId="{790E4A45-07AC-4CEF-8DA4-59A8C4CF1231}" type="sibTrans" cxnId="{2B8CF770-12A0-4C52-AD9B-7A0ACA490D56}">
      <dgm:prSet/>
      <dgm:spPr/>
      <dgm:t>
        <a:bodyPr/>
        <a:lstStyle/>
        <a:p>
          <a:endParaRPr lang="en-US"/>
        </a:p>
      </dgm:t>
    </dgm:pt>
    <dgm:pt modelId="{8C46C81C-B299-4F54-A8EC-F19F011D9FEF}">
      <dgm:prSet/>
      <dgm:spPr/>
      <dgm:t>
        <a:bodyPr/>
        <a:lstStyle/>
        <a:p>
          <a:pPr rtl="0"/>
          <a:r>
            <a:rPr lang="en-US" b="0" i="0"/>
            <a:t>Track Changes</a:t>
          </a:r>
          <a:endParaRPr lang="en-US"/>
        </a:p>
      </dgm:t>
    </dgm:pt>
    <dgm:pt modelId="{2C1A1B54-0DA1-4A05-B771-0856FB75857B}" type="parTrans" cxnId="{608CC22D-8150-4E8B-8C67-C2D967B681BD}">
      <dgm:prSet/>
      <dgm:spPr/>
      <dgm:t>
        <a:bodyPr/>
        <a:lstStyle/>
        <a:p>
          <a:endParaRPr lang="en-US"/>
        </a:p>
      </dgm:t>
    </dgm:pt>
    <dgm:pt modelId="{26A04DE7-A8B8-4EE2-8C12-4F85AD3F7C96}" type="sibTrans" cxnId="{608CC22D-8150-4E8B-8C67-C2D967B681BD}">
      <dgm:prSet/>
      <dgm:spPr/>
      <dgm:t>
        <a:bodyPr/>
        <a:lstStyle/>
        <a:p>
          <a:endParaRPr lang="en-US"/>
        </a:p>
      </dgm:t>
    </dgm:pt>
    <dgm:pt modelId="{6E12555B-CE56-4418-A1C8-04590190DF6A}">
      <dgm:prSet/>
      <dgm:spPr/>
      <dgm:t>
        <a:bodyPr/>
        <a:lstStyle/>
        <a:p>
          <a:pPr rtl="0"/>
          <a:r>
            <a:rPr lang="en-US" b="0" i="0"/>
            <a:t>Track Ownership</a:t>
          </a:r>
          <a:endParaRPr lang="en-US"/>
        </a:p>
      </dgm:t>
    </dgm:pt>
    <dgm:pt modelId="{E103E3E0-C3CD-4798-9597-2169422706E1}" type="parTrans" cxnId="{99432C02-8A0C-4F35-9FE5-48B2B30601D6}">
      <dgm:prSet/>
      <dgm:spPr/>
      <dgm:t>
        <a:bodyPr/>
        <a:lstStyle/>
        <a:p>
          <a:endParaRPr lang="en-US"/>
        </a:p>
      </dgm:t>
    </dgm:pt>
    <dgm:pt modelId="{316278C3-8447-4D66-8053-D1C30739B11F}" type="sibTrans" cxnId="{99432C02-8A0C-4F35-9FE5-48B2B30601D6}">
      <dgm:prSet/>
      <dgm:spPr/>
      <dgm:t>
        <a:bodyPr/>
        <a:lstStyle/>
        <a:p>
          <a:endParaRPr lang="en-US"/>
        </a:p>
      </dgm:t>
    </dgm:pt>
    <dgm:pt modelId="{436F594B-35E8-4EA7-BDA4-439AFA4990B3}">
      <dgm:prSet/>
      <dgm:spPr/>
      <dgm:t>
        <a:bodyPr/>
        <a:lstStyle/>
        <a:p>
          <a:pPr rtl="0"/>
          <a:r>
            <a:rPr lang="en-US" b="0" i="0"/>
            <a:t>Sandboxing</a:t>
          </a:r>
          <a:endParaRPr lang="en-US"/>
        </a:p>
      </dgm:t>
    </dgm:pt>
    <dgm:pt modelId="{BD3EC7D1-D32C-4802-A9C6-39D8465FE6A2}" type="parTrans" cxnId="{04EEB1BD-E6C5-4F9C-9BE4-1AAA726C1541}">
      <dgm:prSet/>
      <dgm:spPr/>
      <dgm:t>
        <a:bodyPr/>
        <a:lstStyle/>
        <a:p>
          <a:endParaRPr lang="en-US"/>
        </a:p>
      </dgm:t>
    </dgm:pt>
    <dgm:pt modelId="{4F02F345-547E-458E-B0E8-1B21F91309C6}" type="sibTrans" cxnId="{04EEB1BD-E6C5-4F9C-9BE4-1AAA726C1541}">
      <dgm:prSet/>
      <dgm:spPr/>
      <dgm:t>
        <a:bodyPr/>
        <a:lstStyle/>
        <a:p>
          <a:endParaRPr lang="en-US"/>
        </a:p>
      </dgm:t>
    </dgm:pt>
    <dgm:pt modelId="{1137F296-2FDE-41CC-B98F-882B3F23A98A}">
      <dgm:prSet/>
      <dgm:spPr/>
      <dgm:t>
        <a:bodyPr/>
        <a:lstStyle/>
        <a:p>
          <a:pPr rtl="0"/>
          <a:r>
            <a:rPr lang="en-US" b="0" i="0"/>
            <a:t>Branching and merging</a:t>
          </a:r>
          <a:endParaRPr lang="en-US"/>
        </a:p>
      </dgm:t>
    </dgm:pt>
    <dgm:pt modelId="{BABED19C-5F4B-44DB-AC6B-9B18F10DEA45}" type="parTrans" cxnId="{0C9D5F85-4CFF-44E2-AA92-D5ECEDA408F5}">
      <dgm:prSet/>
      <dgm:spPr/>
      <dgm:t>
        <a:bodyPr/>
        <a:lstStyle/>
        <a:p>
          <a:endParaRPr lang="en-US"/>
        </a:p>
      </dgm:t>
    </dgm:pt>
    <dgm:pt modelId="{2228D77B-DD57-4810-9568-0027CB9E769E}" type="sibTrans" cxnId="{0C9D5F85-4CFF-44E2-AA92-D5ECEDA408F5}">
      <dgm:prSet/>
      <dgm:spPr/>
      <dgm:t>
        <a:bodyPr/>
        <a:lstStyle/>
        <a:p>
          <a:endParaRPr lang="en-US"/>
        </a:p>
      </dgm:t>
    </dgm:pt>
    <dgm:pt modelId="{707995A8-1C5F-4775-9E16-2E6814340218}" type="pres">
      <dgm:prSet presAssocID="{5422D3F3-E187-447A-8BCA-14593C5FFEBB}" presName="linear" presStyleCnt="0">
        <dgm:presLayoutVars>
          <dgm:animLvl val="lvl"/>
          <dgm:resizeHandles val="exact"/>
        </dgm:presLayoutVars>
      </dgm:prSet>
      <dgm:spPr/>
    </dgm:pt>
    <dgm:pt modelId="{AAFCD17B-D9C8-4A18-A87A-2D0CD4668745}" type="pres">
      <dgm:prSet presAssocID="{FB5653EB-89B8-441D-BE71-BFCB23C73767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7EF0D0B4-74A0-49FA-A57B-D8DEC0D1A482}" type="pres">
      <dgm:prSet presAssocID="{B51C76DD-B486-40E3-840F-6FBE2619F30A}" presName="spacer" presStyleCnt="0"/>
      <dgm:spPr/>
    </dgm:pt>
    <dgm:pt modelId="{F5EF62D3-1796-4268-AFAE-BF5EF7E6E7EF}" type="pres">
      <dgm:prSet presAssocID="{7E017D6A-25D6-46CA-A56B-B3FB7F0822EF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E341D0F0-972D-427F-B708-3293DD118BB0}" type="pres">
      <dgm:prSet presAssocID="{AE998CBF-97C1-437D-BB0F-85F40FAA6F3E}" presName="spacer" presStyleCnt="0"/>
      <dgm:spPr/>
    </dgm:pt>
    <dgm:pt modelId="{DEFE9F5B-6DFF-4E56-87A3-22C4668F48B7}" type="pres">
      <dgm:prSet presAssocID="{3239F916-6A36-47EE-9B6D-DA0568244CD7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7CB1B290-463F-44FF-AEFB-E27DCF809D2B}" type="pres">
      <dgm:prSet presAssocID="{790E4A45-07AC-4CEF-8DA4-59A8C4CF1231}" presName="spacer" presStyleCnt="0"/>
      <dgm:spPr/>
    </dgm:pt>
    <dgm:pt modelId="{24923014-563F-4B07-8EB7-FC85CA62206E}" type="pres">
      <dgm:prSet presAssocID="{8C46C81C-B299-4F54-A8EC-F19F011D9FEF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E563FEEE-68E6-4E48-A0D9-0852498AB69D}" type="pres">
      <dgm:prSet presAssocID="{26A04DE7-A8B8-4EE2-8C12-4F85AD3F7C96}" presName="spacer" presStyleCnt="0"/>
      <dgm:spPr/>
    </dgm:pt>
    <dgm:pt modelId="{7204E44B-76FB-4F95-80BF-1E20BB2BAE68}" type="pres">
      <dgm:prSet presAssocID="{6E12555B-CE56-4418-A1C8-04590190DF6A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889787F4-5972-45A8-813E-078876EEDBD4}" type="pres">
      <dgm:prSet presAssocID="{316278C3-8447-4D66-8053-D1C30739B11F}" presName="spacer" presStyleCnt="0"/>
      <dgm:spPr/>
    </dgm:pt>
    <dgm:pt modelId="{2FF4B28D-D0A6-48B7-B394-DFE4C676EA2A}" type="pres">
      <dgm:prSet presAssocID="{436F594B-35E8-4EA7-BDA4-439AFA4990B3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06558061-D7F8-455B-934A-0C5084F4E998}" type="pres">
      <dgm:prSet presAssocID="{4F02F345-547E-458E-B0E8-1B21F91309C6}" presName="spacer" presStyleCnt="0"/>
      <dgm:spPr/>
    </dgm:pt>
    <dgm:pt modelId="{3689C083-BF35-406F-A53D-DFD02D9A65B7}" type="pres">
      <dgm:prSet presAssocID="{1137F296-2FDE-41CC-B98F-882B3F23A98A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99432C02-8A0C-4F35-9FE5-48B2B30601D6}" srcId="{5422D3F3-E187-447A-8BCA-14593C5FFEBB}" destId="{6E12555B-CE56-4418-A1C8-04590190DF6A}" srcOrd="4" destOrd="0" parTransId="{E103E3E0-C3CD-4798-9597-2169422706E1}" sibTransId="{316278C3-8447-4D66-8053-D1C30739B11F}"/>
    <dgm:cxn modelId="{9004010C-BFE4-45D2-B805-F8FF0B8C3A67}" type="presOf" srcId="{3239F916-6A36-47EE-9B6D-DA0568244CD7}" destId="{DEFE9F5B-6DFF-4E56-87A3-22C4668F48B7}" srcOrd="0" destOrd="0" presId="urn:microsoft.com/office/officeart/2005/8/layout/vList2"/>
    <dgm:cxn modelId="{5472051E-A111-480E-994F-588F39871D4F}" type="presOf" srcId="{5422D3F3-E187-447A-8BCA-14593C5FFEBB}" destId="{707995A8-1C5F-4775-9E16-2E6814340218}" srcOrd="0" destOrd="0" presId="urn:microsoft.com/office/officeart/2005/8/layout/vList2"/>
    <dgm:cxn modelId="{95142228-A81D-4989-BB82-C474D3D669E1}" srcId="{5422D3F3-E187-447A-8BCA-14593C5FFEBB}" destId="{FB5653EB-89B8-441D-BE71-BFCB23C73767}" srcOrd="0" destOrd="0" parTransId="{653E67BA-75E1-40A1-BF3A-AA8A28925A76}" sibTransId="{B51C76DD-B486-40E3-840F-6FBE2619F30A}"/>
    <dgm:cxn modelId="{608CC22D-8150-4E8B-8C67-C2D967B681BD}" srcId="{5422D3F3-E187-447A-8BCA-14593C5FFEBB}" destId="{8C46C81C-B299-4F54-A8EC-F19F011D9FEF}" srcOrd="3" destOrd="0" parTransId="{2C1A1B54-0DA1-4A05-B771-0856FB75857B}" sibTransId="{26A04DE7-A8B8-4EE2-8C12-4F85AD3F7C96}"/>
    <dgm:cxn modelId="{A5B15E30-5E0B-4F43-8B89-8A686BBF1A6A}" type="presOf" srcId="{436F594B-35E8-4EA7-BDA4-439AFA4990B3}" destId="{2FF4B28D-D0A6-48B7-B394-DFE4C676EA2A}" srcOrd="0" destOrd="0" presId="urn:microsoft.com/office/officeart/2005/8/layout/vList2"/>
    <dgm:cxn modelId="{2B8CF770-12A0-4C52-AD9B-7A0ACA490D56}" srcId="{5422D3F3-E187-447A-8BCA-14593C5FFEBB}" destId="{3239F916-6A36-47EE-9B6D-DA0568244CD7}" srcOrd="2" destOrd="0" parTransId="{31B6E3D4-A42A-4329-85A6-2DCF8A2CA2E5}" sibTransId="{790E4A45-07AC-4CEF-8DA4-59A8C4CF1231}"/>
    <dgm:cxn modelId="{0C9D5F85-4CFF-44E2-AA92-D5ECEDA408F5}" srcId="{5422D3F3-E187-447A-8BCA-14593C5FFEBB}" destId="{1137F296-2FDE-41CC-B98F-882B3F23A98A}" srcOrd="6" destOrd="0" parTransId="{BABED19C-5F4B-44DB-AC6B-9B18F10DEA45}" sibTransId="{2228D77B-DD57-4810-9568-0027CB9E769E}"/>
    <dgm:cxn modelId="{9955FD92-9F87-4EAF-8943-C1B6D54A547A}" type="presOf" srcId="{7E017D6A-25D6-46CA-A56B-B3FB7F0822EF}" destId="{F5EF62D3-1796-4268-AFAE-BF5EF7E6E7EF}" srcOrd="0" destOrd="0" presId="urn:microsoft.com/office/officeart/2005/8/layout/vList2"/>
    <dgm:cxn modelId="{6848AB9A-13CA-47F4-9F95-039251863CD5}" srcId="{5422D3F3-E187-447A-8BCA-14593C5FFEBB}" destId="{7E017D6A-25D6-46CA-A56B-B3FB7F0822EF}" srcOrd="1" destOrd="0" parTransId="{6598EF1F-1727-4271-97B0-66179C7C5894}" sibTransId="{AE998CBF-97C1-437D-BB0F-85F40FAA6F3E}"/>
    <dgm:cxn modelId="{04EEB1BD-E6C5-4F9C-9BE4-1AAA726C1541}" srcId="{5422D3F3-E187-447A-8BCA-14593C5FFEBB}" destId="{436F594B-35E8-4EA7-BDA4-439AFA4990B3}" srcOrd="5" destOrd="0" parTransId="{BD3EC7D1-D32C-4802-A9C6-39D8465FE6A2}" sibTransId="{4F02F345-547E-458E-B0E8-1B21F91309C6}"/>
    <dgm:cxn modelId="{D8AA32D3-E889-4DB3-AFE3-94B6293D1E42}" type="presOf" srcId="{1137F296-2FDE-41CC-B98F-882B3F23A98A}" destId="{3689C083-BF35-406F-A53D-DFD02D9A65B7}" srcOrd="0" destOrd="0" presId="urn:microsoft.com/office/officeart/2005/8/layout/vList2"/>
    <dgm:cxn modelId="{21F264D8-E482-4C25-B259-4C596D7837D0}" type="presOf" srcId="{FB5653EB-89B8-441D-BE71-BFCB23C73767}" destId="{AAFCD17B-D9C8-4A18-A87A-2D0CD4668745}" srcOrd="0" destOrd="0" presId="urn:microsoft.com/office/officeart/2005/8/layout/vList2"/>
    <dgm:cxn modelId="{82CE57D8-CB6F-47F7-B3C8-E487D67BA3BC}" type="presOf" srcId="{8C46C81C-B299-4F54-A8EC-F19F011D9FEF}" destId="{24923014-563F-4B07-8EB7-FC85CA62206E}" srcOrd="0" destOrd="0" presId="urn:microsoft.com/office/officeart/2005/8/layout/vList2"/>
    <dgm:cxn modelId="{9BB2E7E3-C7D4-4BB6-BA16-B8780246661B}" type="presOf" srcId="{6E12555B-CE56-4418-A1C8-04590190DF6A}" destId="{7204E44B-76FB-4F95-80BF-1E20BB2BAE68}" srcOrd="0" destOrd="0" presId="urn:microsoft.com/office/officeart/2005/8/layout/vList2"/>
    <dgm:cxn modelId="{263BC85E-427C-41BC-B1B7-5733F6F7F3DE}" type="presParOf" srcId="{707995A8-1C5F-4775-9E16-2E6814340218}" destId="{AAFCD17B-D9C8-4A18-A87A-2D0CD4668745}" srcOrd="0" destOrd="0" presId="urn:microsoft.com/office/officeart/2005/8/layout/vList2"/>
    <dgm:cxn modelId="{F2AFD81A-C3D9-4B86-B80B-7FC47011C63B}" type="presParOf" srcId="{707995A8-1C5F-4775-9E16-2E6814340218}" destId="{7EF0D0B4-74A0-49FA-A57B-D8DEC0D1A482}" srcOrd="1" destOrd="0" presId="urn:microsoft.com/office/officeart/2005/8/layout/vList2"/>
    <dgm:cxn modelId="{72AF3874-8074-4A90-A1EE-D3E99FADD4C1}" type="presParOf" srcId="{707995A8-1C5F-4775-9E16-2E6814340218}" destId="{F5EF62D3-1796-4268-AFAE-BF5EF7E6E7EF}" srcOrd="2" destOrd="0" presId="urn:microsoft.com/office/officeart/2005/8/layout/vList2"/>
    <dgm:cxn modelId="{159F9ECE-3F37-4736-AF13-102FA497240A}" type="presParOf" srcId="{707995A8-1C5F-4775-9E16-2E6814340218}" destId="{E341D0F0-972D-427F-B708-3293DD118BB0}" srcOrd="3" destOrd="0" presId="urn:microsoft.com/office/officeart/2005/8/layout/vList2"/>
    <dgm:cxn modelId="{ABB53013-5859-4CA8-A60E-19085A45077C}" type="presParOf" srcId="{707995A8-1C5F-4775-9E16-2E6814340218}" destId="{DEFE9F5B-6DFF-4E56-87A3-22C4668F48B7}" srcOrd="4" destOrd="0" presId="urn:microsoft.com/office/officeart/2005/8/layout/vList2"/>
    <dgm:cxn modelId="{051F23DF-462E-47E8-80AF-C3F16A97F74C}" type="presParOf" srcId="{707995A8-1C5F-4775-9E16-2E6814340218}" destId="{7CB1B290-463F-44FF-AEFB-E27DCF809D2B}" srcOrd="5" destOrd="0" presId="urn:microsoft.com/office/officeart/2005/8/layout/vList2"/>
    <dgm:cxn modelId="{5FBF1E28-C2ED-4979-8491-7EE7CB01F4F1}" type="presParOf" srcId="{707995A8-1C5F-4775-9E16-2E6814340218}" destId="{24923014-563F-4B07-8EB7-FC85CA62206E}" srcOrd="6" destOrd="0" presId="urn:microsoft.com/office/officeart/2005/8/layout/vList2"/>
    <dgm:cxn modelId="{8DE69A8D-1F9D-45E6-A2CE-013ABFFB2B5E}" type="presParOf" srcId="{707995A8-1C5F-4775-9E16-2E6814340218}" destId="{E563FEEE-68E6-4E48-A0D9-0852498AB69D}" srcOrd="7" destOrd="0" presId="urn:microsoft.com/office/officeart/2005/8/layout/vList2"/>
    <dgm:cxn modelId="{4FBEE354-692C-4E37-AA9F-81F050CF99CC}" type="presParOf" srcId="{707995A8-1C5F-4775-9E16-2E6814340218}" destId="{7204E44B-76FB-4F95-80BF-1E20BB2BAE68}" srcOrd="8" destOrd="0" presId="urn:microsoft.com/office/officeart/2005/8/layout/vList2"/>
    <dgm:cxn modelId="{CFD3F3AD-E5B6-42B9-A5EF-B8DBAE7B1149}" type="presParOf" srcId="{707995A8-1C5F-4775-9E16-2E6814340218}" destId="{889787F4-5972-45A8-813E-078876EEDBD4}" srcOrd="9" destOrd="0" presId="urn:microsoft.com/office/officeart/2005/8/layout/vList2"/>
    <dgm:cxn modelId="{CDFEC668-5B9D-4203-A750-06C5742F5F71}" type="presParOf" srcId="{707995A8-1C5F-4775-9E16-2E6814340218}" destId="{2FF4B28D-D0A6-48B7-B394-DFE4C676EA2A}" srcOrd="10" destOrd="0" presId="urn:microsoft.com/office/officeart/2005/8/layout/vList2"/>
    <dgm:cxn modelId="{746D0EA4-4296-46C8-9310-979436054305}" type="presParOf" srcId="{707995A8-1C5F-4775-9E16-2E6814340218}" destId="{06558061-D7F8-455B-934A-0C5084F4E998}" srcOrd="11" destOrd="0" presId="urn:microsoft.com/office/officeart/2005/8/layout/vList2"/>
    <dgm:cxn modelId="{892F0C87-8D2B-4C1D-960C-D49F7E496EF3}" type="presParOf" srcId="{707995A8-1C5F-4775-9E16-2E6814340218}" destId="{3689C083-BF35-406F-A53D-DFD02D9A65B7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D02C73E-A2A3-4016-87D2-32E407263234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3D36A2F-51E6-4228-B7BC-49FA3424FA31}">
      <dgm:prSet custT="1"/>
      <dgm:spPr/>
      <dgm:t>
        <a:bodyPr/>
        <a:lstStyle/>
        <a:p>
          <a:pPr rtl="0"/>
          <a:r>
            <a:rPr lang="en-US" sz="3200" b="0" i="0"/>
            <a:t>Commit</a:t>
          </a:r>
          <a:endParaRPr lang="en-US" sz="3200"/>
        </a:p>
      </dgm:t>
    </dgm:pt>
    <dgm:pt modelId="{8CC952D4-BB37-4DD8-8578-C0187DCF5C91}" type="parTrans" cxnId="{5CA16088-D404-440E-B69B-EC0B0FA358D2}">
      <dgm:prSet/>
      <dgm:spPr/>
      <dgm:t>
        <a:bodyPr/>
        <a:lstStyle/>
        <a:p>
          <a:endParaRPr lang="en-US"/>
        </a:p>
      </dgm:t>
    </dgm:pt>
    <dgm:pt modelId="{8F88DF60-FA8F-499D-A0C6-E3368256A60C}" type="sibTrans" cxnId="{5CA16088-D404-440E-B69B-EC0B0FA358D2}">
      <dgm:prSet/>
      <dgm:spPr/>
      <dgm:t>
        <a:bodyPr/>
        <a:lstStyle/>
        <a:p>
          <a:endParaRPr lang="en-US"/>
        </a:p>
      </dgm:t>
    </dgm:pt>
    <dgm:pt modelId="{1562790C-A86B-4965-A4B1-74043FB2AAC0}">
      <dgm:prSet custT="1"/>
      <dgm:spPr/>
      <dgm:t>
        <a:bodyPr/>
        <a:lstStyle/>
        <a:p>
          <a:pPr rtl="0"/>
          <a:r>
            <a:rPr lang="en-US" sz="2400" b="0" i="0" dirty="0"/>
            <a:t>$ git commit -m "Add my first file"</a:t>
          </a:r>
          <a:endParaRPr lang="en-US" sz="2400" dirty="0"/>
        </a:p>
      </dgm:t>
    </dgm:pt>
    <dgm:pt modelId="{04E40F40-A9AE-46B1-A141-9D2AB9AF034B}" type="parTrans" cxnId="{2161CFB7-8A9C-455E-9756-C039DE0CF57A}">
      <dgm:prSet/>
      <dgm:spPr/>
      <dgm:t>
        <a:bodyPr/>
        <a:lstStyle/>
        <a:p>
          <a:endParaRPr lang="en-US"/>
        </a:p>
      </dgm:t>
    </dgm:pt>
    <dgm:pt modelId="{71B1C041-389B-4CDC-A437-2FC85E91E427}" type="sibTrans" cxnId="{2161CFB7-8A9C-455E-9756-C039DE0CF57A}">
      <dgm:prSet/>
      <dgm:spPr/>
      <dgm:t>
        <a:bodyPr/>
        <a:lstStyle/>
        <a:p>
          <a:endParaRPr lang="en-US"/>
        </a:p>
      </dgm:t>
    </dgm:pt>
    <dgm:pt modelId="{0912ABEB-E3C6-4C58-8A8E-C09A7CD3ECAE}" type="pres">
      <dgm:prSet presAssocID="{FD02C73E-A2A3-4016-87D2-32E407263234}" presName="linear" presStyleCnt="0">
        <dgm:presLayoutVars>
          <dgm:animLvl val="lvl"/>
          <dgm:resizeHandles val="exact"/>
        </dgm:presLayoutVars>
      </dgm:prSet>
      <dgm:spPr/>
    </dgm:pt>
    <dgm:pt modelId="{C4B46677-869D-498A-A8A4-CE0FE1D970E6}" type="pres">
      <dgm:prSet presAssocID="{33D36A2F-51E6-4228-B7BC-49FA3424FA31}" presName="parentText" presStyleLbl="node1" presStyleIdx="0" presStyleCnt="1" custScaleY="51865">
        <dgm:presLayoutVars>
          <dgm:chMax val="0"/>
          <dgm:bulletEnabled val="1"/>
        </dgm:presLayoutVars>
      </dgm:prSet>
      <dgm:spPr/>
    </dgm:pt>
    <dgm:pt modelId="{33542A68-C5D1-45DC-ACBF-99B6DFDF85E5}" type="pres">
      <dgm:prSet presAssocID="{33D36A2F-51E6-4228-B7BC-49FA3424FA3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133D70F-75F0-414E-8AD7-86146C980F65}" type="presOf" srcId="{1562790C-A86B-4965-A4B1-74043FB2AAC0}" destId="{33542A68-C5D1-45DC-ACBF-99B6DFDF85E5}" srcOrd="0" destOrd="0" presId="urn:microsoft.com/office/officeart/2005/8/layout/vList2"/>
    <dgm:cxn modelId="{F17AF130-D41B-42C3-8D15-AB996F4DE8FF}" type="presOf" srcId="{33D36A2F-51E6-4228-B7BC-49FA3424FA31}" destId="{C4B46677-869D-498A-A8A4-CE0FE1D970E6}" srcOrd="0" destOrd="0" presId="urn:microsoft.com/office/officeart/2005/8/layout/vList2"/>
    <dgm:cxn modelId="{90EEB362-9096-4FE8-A37F-AE2A1487B519}" type="presOf" srcId="{FD02C73E-A2A3-4016-87D2-32E407263234}" destId="{0912ABEB-E3C6-4C58-8A8E-C09A7CD3ECAE}" srcOrd="0" destOrd="0" presId="urn:microsoft.com/office/officeart/2005/8/layout/vList2"/>
    <dgm:cxn modelId="{5CA16088-D404-440E-B69B-EC0B0FA358D2}" srcId="{FD02C73E-A2A3-4016-87D2-32E407263234}" destId="{33D36A2F-51E6-4228-B7BC-49FA3424FA31}" srcOrd="0" destOrd="0" parTransId="{8CC952D4-BB37-4DD8-8578-C0187DCF5C91}" sibTransId="{8F88DF60-FA8F-499D-A0C6-E3368256A60C}"/>
    <dgm:cxn modelId="{2161CFB7-8A9C-455E-9756-C039DE0CF57A}" srcId="{33D36A2F-51E6-4228-B7BC-49FA3424FA31}" destId="{1562790C-A86B-4965-A4B1-74043FB2AAC0}" srcOrd="0" destOrd="0" parTransId="{04E40F40-A9AE-46B1-A141-9D2AB9AF034B}" sibTransId="{71B1C041-389B-4CDC-A437-2FC85E91E427}"/>
    <dgm:cxn modelId="{A25A585C-E3DA-4BDA-9F20-5C0BBAC74C6B}" type="presParOf" srcId="{0912ABEB-E3C6-4C58-8A8E-C09A7CD3ECAE}" destId="{C4B46677-869D-498A-A8A4-CE0FE1D970E6}" srcOrd="0" destOrd="0" presId="urn:microsoft.com/office/officeart/2005/8/layout/vList2"/>
    <dgm:cxn modelId="{BE190B83-E081-4C79-BF35-DFDC67B7589C}" type="presParOf" srcId="{0912ABEB-E3C6-4C58-8A8E-C09A7CD3ECAE}" destId="{33542A68-C5D1-45DC-ACBF-99B6DFDF85E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6956C18-65AD-46C5-907B-2C81D24AF7C5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CCDCD41-8013-40D5-A093-939AAFB5B811}">
      <dgm:prSet/>
      <dgm:spPr/>
      <dgm:t>
        <a:bodyPr/>
        <a:lstStyle/>
        <a:p>
          <a:pPr rtl="0"/>
          <a:r>
            <a:rPr lang="en-US" b="0" i="0"/>
            <a:t>Syntax</a:t>
          </a:r>
          <a:endParaRPr lang="en-US"/>
        </a:p>
      </dgm:t>
    </dgm:pt>
    <dgm:pt modelId="{101AB3F0-9A6A-4A64-846C-2767ACE6486F}" type="parTrans" cxnId="{64A247E4-B8CA-4C20-9E6A-13E12CDB7585}">
      <dgm:prSet/>
      <dgm:spPr/>
      <dgm:t>
        <a:bodyPr/>
        <a:lstStyle/>
        <a:p>
          <a:endParaRPr lang="en-US"/>
        </a:p>
      </dgm:t>
    </dgm:pt>
    <dgm:pt modelId="{C0FE2286-89E9-494B-9A13-8FAE5E8139C0}" type="sibTrans" cxnId="{64A247E4-B8CA-4C20-9E6A-13E12CDB7585}">
      <dgm:prSet/>
      <dgm:spPr/>
      <dgm:t>
        <a:bodyPr/>
        <a:lstStyle/>
        <a:p>
          <a:endParaRPr lang="en-US"/>
        </a:p>
      </dgm:t>
    </dgm:pt>
    <dgm:pt modelId="{6A88DA8C-1768-4639-BE77-6079C0578FA9}">
      <dgm:prSet/>
      <dgm:spPr/>
      <dgm:t>
        <a:bodyPr/>
        <a:lstStyle/>
        <a:p>
          <a:pPr rtl="0"/>
          <a:r>
            <a:rPr lang="en-US" b="0" i="0" dirty="0"/>
            <a:t>git clone https://github.com/atingupta2005/hello-world.git</a:t>
          </a:r>
          <a:endParaRPr lang="en-US" dirty="0"/>
        </a:p>
      </dgm:t>
    </dgm:pt>
    <dgm:pt modelId="{529D7A71-8B9F-4CB5-BFFC-19E3800F9F96}" type="parTrans" cxnId="{E7BC5E8C-26FA-4A88-B20E-F5C4351AA128}">
      <dgm:prSet/>
      <dgm:spPr/>
      <dgm:t>
        <a:bodyPr/>
        <a:lstStyle/>
        <a:p>
          <a:endParaRPr lang="en-US"/>
        </a:p>
      </dgm:t>
    </dgm:pt>
    <dgm:pt modelId="{EE751928-CE1D-4DFC-9D23-3B74EC72DAC7}" type="sibTrans" cxnId="{E7BC5E8C-26FA-4A88-B20E-F5C4351AA128}">
      <dgm:prSet/>
      <dgm:spPr/>
      <dgm:t>
        <a:bodyPr/>
        <a:lstStyle/>
        <a:p>
          <a:endParaRPr lang="en-US"/>
        </a:p>
      </dgm:t>
    </dgm:pt>
    <dgm:pt modelId="{248B3AE0-74D8-4F5B-8879-2EA2C4182EB5}">
      <dgm:prSet/>
      <dgm:spPr/>
      <dgm:t>
        <a:bodyPr/>
        <a:lstStyle/>
        <a:p>
          <a:pPr rtl="0"/>
          <a:r>
            <a:rPr lang="en-US" b="0" i="0"/>
            <a:t>Clone performs several subtasks:</a:t>
          </a:r>
          <a:endParaRPr lang="en-US"/>
        </a:p>
      </dgm:t>
    </dgm:pt>
    <dgm:pt modelId="{E1088D00-ED60-4078-9F3B-55698604298A}" type="parTrans" cxnId="{DD7728CB-14D8-48EA-BA4C-7C580396B451}">
      <dgm:prSet/>
      <dgm:spPr/>
      <dgm:t>
        <a:bodyPr/>
        <a:lstStyle/>
        <a:p>
          <a:endParaRPr lang="en-US"/>
        </a:p>
      </dgm:t>
    </dgm:pt>
    <dgm:pt modelId="{93B67210-28CA-4878-AF35-0179224670F9}" type="sibTrans" cxnId="{DD7728CB-14D8-48EA-BA4C-7C580396B451}">
      <dgm:prSet/>
      <dgm:spPr/>
      <dgm:t>
        <a:bodyPr/>
        <a:lstStyle/>
        <a:p>
          <a:endParaRPr lang="en-US"/>
        </a:p>
      </dgm:t>
    </dgm:pt>
    <dgm:pt modelId="{49B47402-CE23-4E24-9111-7F4BFD521F96}">
      <dgm:prSet/>
      <dgm:spPr/>
      <dgm:t>
        <a:bodyPr/>
        <a:lstStyle/>
        <a:p>
          <a:pPr rtl="0"/>
          <a:r>
            <a:rPr lang="en-US" b="0" i="0"/>
            <a:t>Sets up a remote named origin that points to the location</a:t>
          </a:r>
          <a:endParaRPr lang="en-US"/>
        </a:p>
      </dgm:t>
    </dgm:pt>
    <dgm:pt modelId="{8C85702E-3FFC-48F2-833A-435CF40B47DA}" type="parTrans" cxnId="{8A34CE73-53CC-44F6-825F-1101BB5FD878}">
      <dgm:prSet/>
      <dgm:spPr/>
      <dgm:t>
        <a:bodyPr/>
        <a:lstStyle/>
        <a:p>
          <a:endParaRPr lang="en-US"/>
        </a:p>
      </dgm:t>
    </dgm:pt>
    <dgm:pt modelId="{FA1C3948-7650-47AC-98A3-F6BD530FEED7}" type="sibTrans" cxnId="{8A34CE73-53CC-44F6-825F-1101BB5FD878}">
      <dgm:prSet/>
      <dgm:spPr/>
      <dgm:t>
        <a:bodyPr/>
        <a:lstStyle/>
        <a:p>
          <a:endParaRPr lang="en-US"/>
        </a:p>
      </dgm:t>
    </dgm:pt>
    <dgm:pt modelId="{E060C8A0-A44B-41FC-8F6C-C2F4F5B29771}">
      <dgm:prSet/>
      <dgm:spPr/>
      <dgm:t>
        <a:bodyPr/>
        <a:lstStyle/>
        <a:p>
          <a:pPr rtl="0"/>
          <a:r>
            <a:rPr lang="en-US" b="0" i="0" dirty="0"/>
            <a:t>http://github.com/matthewmccullough/hellogitworld.git</a:t>
          </a:r>
          <a:endParaRPr lang="en-US" dirty="0"/>
        </a:p>
      </dgm:t>
    </dgm:pt>
    <dgm:pt modelId="{6830A335-AF30-4ED1-A187-2748EEBF9CDA}" type="parTrans" cxnId="{79BF37F3-B91E-4568-BBD7-E59CFAA0C2A0}">
      <dgm:prSet/>
      <dgm:spPr/>
      <dgm:t>
        <a:bodyPr/>
        <a:lstStyle/>
        <a:p>
          <a:endParaRPr lang="en-US"/>
        </a:p>
      </dgm:t>
    </dgm:pt>
    <dgm:pt modelId="{6FF3F4DC-2D95-445E-9183-82342A34F9D7}" type="sibTrans" cxnId="{79BF37F3-B91E-4568-BBD7-E59CFAA0C2A0}">
      <dgm:prSet/>
      <dgm:spPr/>
      <dgm:t>
        <a:bodyPr/>
        <a:lstStyle/>
        <a:p>
          <a:endParaRPr lang="en-US"/>
        </a:p>
      </dgm:t>
    </dgm:pt>
    <dgm:pt modelId="{8B65DD75-6B44-41B6-9F4A-272E70C6BA21}">
      <dgm:prSet/>
      <dgm:spPr/>
      <dgm:t>
        <a:bodyPr/>
        <a:lstStyle/>
        <a:p>
          <a:pPr rtl="0"/>
          <a:r>
            <a:rPr lang="en-US" b="0" i="0"/>
            <a:t>Asks this location for the contents of its entire repository</a:t>
          </a:r>
          <a:endParaRPr lang="en-US"/>
        </a:p>
      </dgm:t>
    </dgm:pt>
    <dgm:pt modelId="{E394E0E4-4D1D-4FBA-9CA1-878D8B2CDFF5}" type="parTrans" cxnId="{D72F6251-950B-49A8-BA55-4BCC88C1ED90}">
      <dgm:prSet/>
      <dgm:spPr/>
      <dgm:t>
        <a:bodyPr/>
        <a:lstStyle/>
        <a:p>
          <a:endParaRPr lang="en-US"/>
        </a:p>
      </dgm:t>
    </dgm:pt>
    <dgm:pt modelId="{4D37BB67-D548-4855-ABCE-5CB15AEF8FC7}" type="sibTrans" cxnId="{D72F6251-950B-49A8-BA55-4BCC88C1ED90}">
      <dgm:prSet/>
      <dgm:spPr/>
      <dgm:t>
        <a:bodyPr/>
        <a:lstStyle/>
        <a:p>
          <a:endParaRPr lang="en-US"/>
        </a:p>
      </dgm:t>
    </dgm:pt>
    <dgm:pt modelId="{26D03ED7-B1A9-428F-A94C-9565FE777872}">
      <dgm:prSet/>
      <dgm:spPr/>
      <dgm:t>
        <a:bodyPr/>
        <a:lstStyle/>
        <a:p>
          <a:pPr rtl="0"/>
          <a:r>
            <a:rPr lang="en-US" b="0" i="0"/>
            <a:t>Git copies those objects to the requestor’s local disk</a:t>
          </a:r>
          <a:endParaRPr lang="en-US"/>
        </a:p>
      </dgm:t>
    </dgm:pt>
    <dgm:pt modelId="{1168FE2E-3318-4DF6-B2BE-2E787D0ADB4F}" type="parTrans" cxnId="{3A489761-FAD8-4DEA-8EFD-83B354B37EB0}">
      <dgm:prSet/>
      <dgm:spPr/>
      <dgm:t>
        <a:bodyPr/>
        <a:lstStyle/>
        <a:p>
          <a:endParaRPr lang="en-US"/>
        </a:p>
      </dgm:t>
    </dgm:pt>
    <dgm:pt modelId="{4F5E7072-2305-495F-A3EF-33B664947D67}" type="sibTrans" cxnId="{3A489761-FAD8-4DEA-8EFD-83B354B37EB0}">
      <dgm:prSet/>
      <dgm:spPr/>
      <dgm:t>
        <a:bodyPr/>
        <a:lstStyle/>
        <a:p>
          <a:endParaRPr lang="en-US"/>
        </a:p>
      </dgm:t>
    </dgm:pt>
    <dgm:pt modelId="{666E1DF3-FD19-47DD-90E0-51C4210693F2}">
      <dgm:prSet/>
      <dgm:spPr/>
      <dgm:t>
        <a:bodyPr/>
        <a:lstStyle/>
        <a:p>
          <a:pPr rtl="0"/>
          <a:r>
            <a:rPr lang="en-US" b="0" i="0"/>
            <a:t>Switches to a branch named master</a:t>
          </a:r>
          <a:endParaRPr lang="en-US"/>
        </a:p>
      </dgm:t>
    </dgm:pt>
    <dgm:pt modelId="{B9BEA20B-B7BE-4093-B2EF-60717A224422}" type="parTrans" cxnId="{76E39739-9386-4A21-AF09-98AF028D7F85}">
      <dgm:prSet/>
      <dgm:spPr/>
      <dgm:t>
        <a:bodyPr/>
        <a:lstStyle/>
        <a:p>
          <a:endParaRPr lang="en-US"/>
        </a:p>
      </dgm:t>
    </dgm:pt>
    <dgm:pt modelId="{1A000173-B311-4131-AA9A-E63D6F067892}" type="sibTrans" cxnId="{76E39739-9386-4A21-AF09-98AF028D7F85}">
      <dgm:prSet/>
      <dgm:spPr/>
      <dgm:t>
        <a:bodyPr/>
        <a:lstStyle/>
        <a:p>
          <a:endParaRPr lang="en-US"/>
        </a:p>
      </dgm:t>
    </dgm:pt>
    <dgm:pt modelId="{5AA1582B-3ED2-4378-A560-BFCA1A3B8368}">
      <dgm:prSet/>
      <dgm:spPr/>
      <dgm:t>
        <a:bodyPr/>
        <a:lstStyle/>
        <a:p>
          <a:pPr rtl="0"/>
          <a:r>
            <a:rPr lang="en-US" b="0" i="0"/>
            <a:t>Ready</a:t>
          </a:r>
          <a:endParaRPr lang="en-US"/>
        </a:p>
      </dgm:t>
    </dgm:pt>
    <dgm:pt modelId="{A47DEDBD-709B-4431-BF1B-D784872E03A3}" type="parTrans" cxnId="{66DEEE5D-0F89-4029-B274-4C9CB7520FAD}">
      <dgm:prSet/>
      <dgm:spPr/>
      <dgm:t>
        <a:bodyPr/>
        <a:lstStyle/>
        <a:p>
          <a:endParaRPr lang="en-US"/>
        </a:p>
      </dgm:t>
    </dgm:pt>
    <dgm:pt modelId="{DA076A0E-0A83-4003-AF5B-087C7CA43BF1}" type="sibTrans" cxnId="{66DEEE5D-0F89-4029-B274-4C9CB7520FAD}">
      <dgm:prSet/>
      <dgm:spPr/>
      <dgm:t>
        <a:bodyPr/>
        <a:lstStyle/>
        <a:p>
          <a:endParaRPr lang="en-US"/>
        </a:p>
      </dgm:t>
    </dgm:pt>
    <dgm:pt modelId="{624B0ADE-0A30-48FA-B45C-8FAFB47A96DD}">
      <dgm:prSet/>
      <dgm:spPr/>
      <dgm:t>
        <a:bodyPr/>
        <a:lstStyle/>
        <a:p>
          <a:pPr rtl="0"/>
          <a:r>
            <a:rPr lang="en-US" b="0" i="0"/>
            <a:t>The local copy of this repo is now ready to have edits made, branches created, and commits issued – all while online or offline.</a:t>
          </a:r>
          <a:endParaRPr lang="en-US"/>
        </a:p>
      </dgm:t>
    </dgm:pt>
    <dgm:pt modelId="{CF310D92-7620-40F1-9FAF-680AFE29C2F5}" type="parTrans" cxnId="{49BCA66A-ABA9-45FB-A3F7-4FE0DE4C0BB0}">
      <dgm:prSet/>
      <dgm:spPr/>
      <dgm:t>
        <a:bodyPr/>
        <a:lstStyle/>
        <a:p>
          <a:endParaRPr lang="en-US"/>
        </a:p>
      </dgm:t>
    </dgm:pt>
    <dgm:pt modelId="{A65511BE-8594-44DF-BC00-6D5C48D4DABF}" type="sibTrans" cxnId="{49BCA66A-ABA9-45FB-A3F7-4FE0DE4C0BB0}">
      <dgm:prSet/>
      <dgm:spPr/>
      <dgm:t>
        <a:bodyPr/>
        <a:lstStyle/>
        <a:p>
          <a:endParaRPr lang="en-US"/>
        </a:p>
      </dgm:t>
    </dgm:pt>
    <dgm:pt modelId="{DBE35C78-E821-4D91-A22A-707E527FBF61}" type="pres">
      <dgm:prSet presAssocID="{76956C18-65AD-46C5-907B-2C81D24AF7C5}" presName="linear" presStyleCnt="0">
        <dgm:presLayoutVars>
          <dgm:animLvl val="lvl"/>
          <dgm:resizeHandles val="exact"/>
        </dgm:presLayoutVars>
      </dgm:prSet>
      <dgm:spPr/>
    </dgm:pt>
    <dgm:pt modelId="{39DE368E-3AD8-4AA0-95FB-EEE7CF258EF1}" type="pres">
      <dgm:prSet presAssocID="{5CCDCD41-8013-40D5-A093-939AAFB5B81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0925AD8-DFCE-43EE-8F5B-8CEE20F3CF7C}" type="pres">
      <dgm:prSet presAssocID="{5CCDCD41-8013-40D5-A093-939AAFB5B811}" presName="childText" presStyleLbl="revTx" presStyleIdx="0" presStyleCnt="3">
        <dgm:presLayoutVars>
          <dgm:bulletEnabled val="1"/>
        </dgm:presLayoutVars>
      </dgm:prSet>
      <dgm:spPr/>
    </dgm:pt>
    <dgm:pt modelId="{AC379CB4-4C9F-4B4F-8C44-B6B19BEB9080}" type="pres">
      <dgm:prSet presAssocID="{248B3AE0-74D8-4F5B-8879-2EA2C4182EB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1836FA3-5B2E-4C05-AEE6-7FB3F3666E43}" type="pres">
      <dgm:prSet presAssocID="{248B3AE0-74D8-4F5B-8879-2EA2C4182EB5}" presName="childText" presStyleLbl="revTx" presStyleIdx="1" presStyleCnt="3">
        <dgm:presLayoutVars>
          <dgm:bulletEnabled val="1"/>
        </dgm:presLayoutVars>
      </dgm:prSet>
      <dgm:spPr/>
    </dgm:pt>
    <dgm:pt modelId="{F385E803-AEC3-44D7-B6B7-7F2AA3B7654D}" type="pres">
      <dgm:prSet presAssocID="{5AA1582B-3ED2-4378-A560-BFCA1A3B836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930D12C-0777-4861-B2FA-1323A59AA3B6}" type="pres">
      <dgm:prSet presAssocID="{5AA1582B-3ED2-4378-A560-BFCA1A3B8368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BA4D160A-FF45-4A52-BC4A-DF834616000A}" type="presOf" srcId="{8B65DD75-6B44-41B6-9F4A-272E70C6BA21}" destId="{31836FA3-5B2E-4C05-AEE6-7FB3F3666E43}" srcOrd="0" destOrd="2" presId="urn:microsoft.com/office/officeart/2005/8/layout/vList2"/>
    <dgm:cxn modelId="{1ECCAD34-4745-456C-B340-BDBCD95C1F25}" type="presOf" srcId="{5AA1582B-3ED2-4378-A560-BFCA1A3B8368}" destId="{F385E803-AEC3-44D7-B6B7-7F2AA3B7654D}" srcOrd="0" destOrd="0" presId="urn:microsoft.com/office/officeart/2005/8/layout/vList2"/>
    <dgm:cxn modelId="{76E39739-9386-4A21-AF09-98AF028D7F85}" srcId="{248B3AE0-74D8-4F5B-8879-2EA2C4182EB5}" destId="{666E1DF3-FD19-47DD-90E0-51C4210693F2}" srcOrd="3" destOrd="0" parTransId="{B9BEA20B-B7BE-4093-B2EF-60717A224422}" sibTransId="{1A000173-B311-4131-AA9A-E63D6F067892}"/>
    <dgm:cxn modelId="{66DEEE5D-0F89-4029-B274-4C9CB7520FAD}" srcId="{76956C18-65AD-46C5-907B-2C81D24AF7C5}" destId="{5AA1582B-3ED2-4378-A560-BFCA1A3B8368}" srcOrd="2" destOrd="0" parTransId="{A47DEDBD-709B-4431-BF1B-D784872E03A3}" sibTransId="{DA076A0E-0A83-4003-AF5B-087C7CA43BF1}"/>
    <dgm:cxn modelId="{3A489761-FAD8-4DEA-8EFD-83B354B37EB0}" srcId="{248B3AE0-74D8-4F5B-8879-2EA2C4182EB5}" destId="{26D03ED7-B1A9-428F-A94C-9565FE777872}" srcOrd="2" destOrd="0" parTransId="{1168FE2E-3318-4DF6-B2BE-2E787D0ADB4F}" sibTransId="{4F5E7072-2305-495F-A3EF-33B664947D67}"/>
    <dgm:cxn modelId="{49BCA66A-ABA9-45FB-A3F7-4FE0DE4C0BB0}" srcId="{5AA1582B-3ED2-4378-A560-BFCA1A3B8368}" destId="{624B0ADE-0A30-48FA-B45C-8FAFB47A96DD}" srcOrd="0" destOrd="0" parTransId="{CF310D92-7620-40F1-9FAF-680AFE29C2F5}" sibTransId="{A65511BE-8594-44DF-BC00-6D5C48D4DABF}"/>
    <dgm:cxn modelId="{1012436E-6DFA-47E2-A0AE-D16965C6A8CF}" type="presOf" srcId="{76956C18-65AD-46C5-907B-2C81D24AF7C5}" destId="{DBE35C78-E821-4D91-A22A-707E527FBF61}" srcOrd="0" destOrd="0" presId="urn:microsoft.com/office/officeart/2005/8/layout/vList2"/>
    <dgm:cxn modelId="{3282A64E-949A-4D82-8301-98CC3D598966}" type="presOf" srcId="{5CCDCD41-8013-40D5-A093-939AAFB5B811}" destId="{39DE368E-3AD8-4AA0-95FB-EEE7CF258EF1}" srcOrd="0" destOrd="0" presId="urn:microsoft.com/office/officeart/2005/8/layout/vList2"/>
    <dgm:cxn modelId="{EF10BF6E-2357-44CB-96EA-0F9FF1965993}" type="presOf" srcId="{624B0ADE-0A30-48FA-B45C-8FAFB47A96DD}" destId="{E930D12C-0777-4861-B2FA-1323A59AA3B6}" srcOrd="0" destOrd="0" presId="urn:microsoft.com/office/officeart/2005/8/layout/vList2"/>
    <dgm:cxn modelId="{D72F6251-950B-49A8-BA55-4BCC88C1ED90}" srcId="{248B3AE0-74D8-4F5B-8879-2EA2C4182EB5}" destId="{8B65DD75-6B44-41B6-9F4A-272E70C6BA21}" srcOrd="1" destOrd="0" parTransId="{E394E0E4-4D1D-4FBA-9CA1-878D8B2CDFF5}" sibTransId="{4D37BB67-D548-4855-ABCE-5CB15AEF8FC7}"/>
    <dgm:cxn modelId="{8A34CE73-53CC-44F6-825F-1101BB5FD878}" srcId="{248B3AE0-74D8-4F5B-8879-2EA2C4182EB5}" destId="{49B47402-CE23-4E24-9111-7F4BFD521F96}" srcOrd="0" destOrd="0" parTransId="{8C85702E-3FFC-48F2-833A-435CF40B47DA}" sibTransId="{FA1C3948-7650-47AC-98A3-F6BD530FEED7}"/>
    <dgm:cxn modelId="{18C61954-660E-48A4-9704-605839D1B585}" type="presOf" srcId="{248B3AE0-74D8-4F5B-8879-2EA2C4182EB5}" destId="{AC379CB4-4C9F-4B4F-8C44-B6B19BEB9080}" srcOrd="0" destOrd="0" presId="urn:microsoft.com/office/officeart/2005/8/layout/vList2"/>
    <dgm:cxn modelId="{BC264077-1612-4BF9-A2C4-27AA8D2F2806}" type="presOf" srcId="{6A88DA8C-1768-4639-BE77-6079C0578FA9}" destId="{F0925AD8-DFCE-43EE-8F5B-8CEE20F3CF7C}" srcOrd="0" destOrd="0" presId="urn:microsoft.com/office/officeart/2005/8/layout/vList2"/>
    <dgm:cxn modelId="{2B16F159-AE15-437B-ADDB-9506E91BB503}" type="presOf" srcId="{49B47402-CE23-4E24-9111-7F4BFD521F96}" destId="{31836FA3-5B2E-4C05-AEE6-7FB3F3666E43}" srcOrd="0" destOrd="0" presId="urn:microsoft.com/office/officeart/2005/8/layout/vList2"/>
    <dgm:cxn modelId="{E7BC5E8C-26FA-4A88-B20E-F5C4351AA128}" srcId="{5CCDCD41-8013-40D5-A093-939AAFB5B811}" destId="{6A88DA8C-1768-4639-BE77-6079C0578FA9}" srcOrd="0" destOrd="0" parTransId="{529D7A71-8B9F-4CB5-BFFC-19E3800F9F96}" sibTransId="{EE751928-CE1D-4DFC-9D23-3B74EC72DAC7}"/>
    <dgm:cxn modelId="{DC51239D-43B9-46A1-A3B7-28619B484D0A}" type="presOf" srcId="{26D03ED7-B1A9-428F-A94C-9565FE777872}" destId="{31836FA3-5B2E-4C05-AEE6-7FB3F3666E43}" srcOrd="0" destOrd="3" presId="urn:microsoft.com/office/officeart/2005/8/layout/vList2"/>
    <dgm:cxn modelId="{E2FFA6B3-B312-41F0-9879-A217CBECD9D6}" type="presOf" srcId="{666E1DF3-FD19-47DD-90E0-51C4210693F2}" destId="{31836FA3-5B2E-4C05-AEE6-7FB3F3666E43}" srcOrd="0" destOrd="4" presId="urn:microsoft.com/office/officeart/2005/8/layout/vList2"/>
    <dgm:cxn modelId="{DD7728CB-14D8-48EA-BA4C-7C580396B451}" srcId="{76956C18-65AD-46C5-907B-2C81D24AF7C5}" destId="{248B3AE0-74D8-4F5B-8879-2EA2C4182EB5}" srcOrd="1" destOrd="0" parTransId="{E1088D00-ED60-4078-9F3B-55698604298A}" sibTransId="{93B67210-28CA-4878-AF35-0179224670F9}"/>
    <dgm:cxn modelId="{A59036E4-D386-4924-BA1F-18BBA9B94953}" type="presOf" srcId="{E060C8A0-A44B-41FC-8F6C-C2F4F5B29771}" destId="{31836FA3-5B2E-4C05-AEE6-7FB3F3666E43}" srcOrd="0" destOrd="1" presId="urn:microsoft.com/office/officeart/2005/8/layout/vList2"/>
    <dgm:cxn modelId="{64A247E4-B8CA-4C20-9E6A-13E12CDB7585}" srcId="{76956C18-65AD-46C5-907B-2C81D24AF7C5}" destId="{5CCDCD41-8013-40D5-A093-939AAFB5B811}" srcOrd="0" destOrd="0" parTransId="{101AB3F0-9A6A-4A64-846C-2767ACE6486F}" sibTransId="{C0FE2286-89E9-494B-9A13-8FAE5E8139C0}"/>
    <dgm:cxn modelId="{79BF37F3-B91E-4568-BBD7-E59CFAA0C2A0}" srcId="{49B47402-CE23-4E24-9111-7F4BFD521F96}" destId="{E060C8A0-A44B-41FC-8F6C-C2F4F5B29771}" srcOrd="0" destOrd="0" parTransId="{6830A335-AF30-4ED1-A187-2748EEBF9CDA}" sibTransId="{6FF3F4DC-2D95-445E-9183-82342A34F9D7}"/>
    <dgm:cxn modelId="{2966FAD0-6A8A-4085-AB94-3FE90B0DC5C3}" type="presParOf" srcId="{DBE35C78-E821-4D91-A22A-707E527FBF61}" destId="{39DE368E-3AD8-4AA0-95FB-EEE7CF258EF1}" srcOrd="0" destOrd="0" presId="urn:microsoft.com/office/officeart/2005/8/layout/vList2"/>
    <dgm:cxn modelId="{A332BA21-0301-4B47-BF5F-72A9E22B9ABB}" type="presParOf" srcId="{DBE35C78-E821-4D91-A22A-707E527FBF61}" destId="{F0925AD8-DFCE-43EE-8F5B-8CEE20F3CF7C}" srcOrd="1" destOrd="0" presId="urn:microsoft.com/office/officeart/2005/8/layout/vList2"/>
    <dgm:cxn modelId="{28719539-634C-4A30-A58B-D2C062FFCE59}" type="presParOf" srcId="{DBE35C78-E821-4D91-A22A-707E527FBF61}" destId="{AC379CB4-4C9F-4B4F-8C44-B6B19BEB9080}" srcOrd="2" destOrd="0" presId="urn:microsoft.com/office/officeart/2005/8/layout/vList2"/>
    <dgm:cxn modelId="{E535C0D4-CF3B-426C-8EA8-769F2D0CFDCA}" type="presParOf" srcId="{DBE35C78-E821-4D91-A22A-707E527FBF61}" destId="{31836FA3-5B2E-4C05-AEE6-7FB3F3666E43}" srcOrd="3" destOrd="0" presId="urn:microsoft.com/office/officeart/2005/8/layout/vList2"/>
    <dgm:cxn modelId="{E38D9F30-32E1-4B8E-A4B9-2DECC42D5520}" type="presParOf" srcId="{DBE35C78-E821-4D91-A22A-707E527FBF61}" destId="{F385E803-AEC3-44D7-B6B7-7F2AA3B7654D}" srcOrd="4" destOrd="0" presId="urn:microsoft.com/office/officeart/2005/8/layout/vList2"/>
    <dgm:cxn modelId="{6ACD32F4-6451-4F87-A442-D81E70293FBC}" type="presParOf" srcId="{DBE35C78-E821-4D91-A22A-707E527FBF61}" destId="{E930D12C-0777-4861-B2FA-1323A59AA3B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D74CC1-4656-4DE2-882C-BE0DB6E06BB2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E0CA187-A04E-4F5C-BF9E-341A207AE80D}">
      <dgm:prSet custT="1"/>
      <dgm:spPr/>
      <dgm:t>
        <a:bodyPr/>
        <a:lstStyle/>
        <a:p>
          <a:pPr rtl="0"/>
          <a:r>
            <a:rPr lang="en-US" sz="3200" b="0" i="0" dirty="0"/>
            <a:t>Working copy</a:t>
          </a:r>
          <a:endParaRPr lang="en-US" sz="3200" dirty="0"/>
        </a:p>
      </dgm:t>
    </dgm:pt>
    <dgm:pt modelId="{A6B1E429-1735-4739-84F7-B8FB7DDFB9E7}" type="parTrans" cxnId="{7CA495C9-05A3-4DAC-BE18-78053458D17B}">
      <dgm:prSet/>
      <dgm:spPr/>
      <dgm:t>
        <a:bodyPr/>
        <a:lstStyle/>
        <a:p>
          <a:endParaRPr lang="en-US"/>
        </a:p>
      </dgm:t>
    </dgm:pt>
    <dgm:pt modelId="{2FCD8E6D-6A1D-4D39-83E6-83C998E1D7DB}" type="sibTrans" cxnId="{7CA495C9-05A3-4DAC-BE18-78053458D17B}">
      <dgm:prSet/>
      <dgm:spPr/>
      <dgm:t>
        <a:bodyPr/>
        <a:lstStyle/>
        <a:p>
          <a:endParaRPr lang="en-US"/>
        </a:p>
      </dgm:t>
    </dgm:pt>
    <dgm:pt modelId="{AC794E38-D289-4FD8-A4DC-207AD0ECD893}">
      <dgm:prSet custT="1"/>
      <dgm:spPr/>
      <dgm:t>
        <a:bodyPr/>
        <a:lstStyle/>
        <a:p>
          <a:pPr rtl="0"/>
          <a:r>
            <a:rPr lang="en-US" sz="2800" b="0" i="0" dirty="0"/>
            <a:t>Personal copy of all the files.</a:t>
          </a:r>
          <a:endParaRPr lang="en-US" sz="2800" dirty="0"/>
        </a:p>
      </dgm:t>
    </dgm:pt>
    <dgm:pt modelId="{5767ACBE-8256-4FBD-845B-797D9C7F7B10}" type="parTrans" cxnId="{578223FF-AE11-4B31-8BA7-22737DA2B4EA}">
      <dgm:prSet/>
      <dgm:spPr/>
      <dgm:t>
        <a:bodyPr/>
        <a:lstStyle/>
        <a:p>
          <a:endParaRPr lang="en-US"/>
        </a:p>
      </dgm:t>
    </dgm:pt>
    <dgm:pt modelId="{E16F30FB-AC75-4E21-8374-71C41D5ADB3B}" type="sibTrans" cxnId="{578223FF-AE11-4B31-8BA7-22737DA2B4EA}">
      <dgm:prSet/>
      <dgm:spPr/>
      <dgm:t>
        <a:bodyPr/>
        <a:lstStyle/>
        <a:p>
          <a:endParaRPr lang="en-US"/>
        </a:p>
      </dgm:t>
    </dgm:pt>
    <dgm:pt modelId="{DC836585-B161-4175-8ECA-6DC363C95121}">
      <dgm:prSet custT="1"/>
      <dgm:spPr/>
      <dgm:t>
        <a:bodyPr/>
        <a:lstStyle/>
        <a:p>
          <a:pPr rtl="0"/>
          <a:r>
            <a:rPr lang="en-US" sz="2800" b="0" i="0" dirty="0"/>
            <a:t>We changes this copy, without affecting our teammates. </a:t>
          </a:r>
          <a:endParaRPr lang="en-US" sz="2800" dirty="0"/>
        </a:p>
      </dgm:t>
    </dgm:pt>
    <dgm:pt modelId="{123011EB-E5EC-4B55-961A-865CD92B0189}" type="parTrans" cxnId="{ED72621A-6AA1-44AE-9BE6-DF7B52D8C0E9}">
      <dgm:prSet/>
      <dgm:spPr/>
      <dgm:t>
        <a:bodyPr/>
        <a:lstStyle/>
        <a:p>
          <a:endParaRPr lang="en-US"/>
        </a:p>
      </dgm:t>
    </dgm:pt>
    <dgm:pt modelId="{F6F38BDF-FC79-4A08-9012-CBD0EBA11FD3}" type="sibTrans" cxnId="{ED72621A-6AA1-44AE-9BE6-DF7B52D8C0E9}">
      <dgm:prSet/>
      <dgm:spPr/>
      <dgm:t>
        <a:bodyPr/>
        <a:lstStyle/>
        <a:p>
          <a:endParaRPr lang="en-US"/>
        </a:p>
      </dgm:t>
    </dgm:pt>
    <dgm:pt modelId="{FD60E203-F7B2-4AF5-B7A4-E50F0787A1EC}">
      <dgm:prSet custT="1"/>
      <dgm:spPr/>
      <dgm:t>
        <a:bodyPr/>
        <a:lstStyle/>
        <a:p>
          <a:pPr rtl="0"/>
          <a:r>
            <a:rPr lang="en-US" sz="3200" b="0" i="0" dirty="0"/>
            <a:t>A repo/repository is</a:t>
          </a:r>
          <a:endParaRPr lang="en-US" sz="3200" dirty="0"/>
        </a:p>
      </dgm:t>
    </dgm:pt>
    <dgm:pt modelId="{C05D1AA0-9B17-4EDB-B347-2A6D5357D823}" type="parTrans" cxnId="{E1D5511D-0F77-440C-89E3-E97DE43F0651}">
      <dgm:prSet/>
      <dgm:spPr/>
      <dgm:t>
        <a:bodyPr/>
        <a:lstStyle/>
        <a:p>
          <a:endParaRPr lang="en-US"/>
        </a:p>
      </dgm:t>
    </dgm:pt>
    <dgm:pt modelId="{ECE09585-2C3B-4379-9F93-4515FE66E043}" type="sibTrans" cxnId="{E1D5511D-0F77-440C-89E3-E97DE43F0651}">
      <dgm:prSet/>
      <dgm:spPr/>
      <dgm:t>
        <a:bodyPr/>
        <a:lstStyle/>
        <a:p>
          <a:endParaRPr lang="en-US"/>
        </a:p>
      </dgm:t>
    </dgm:pt>
    <dgm:pt modelId="{2DA8B314-B9BB-43A2-86E8-6B16370AE366}">
      <dgm:prSet custT="1"/>
      <dgm:spPr/>
      <dgm:t>
        <a:bodyPr/>
        <a:lstStyle/>
        <a:p>
          <a:pPr rtl="0"/>
          <a:r>
            <a:rPr lang="en-US" sz="2800" b="0" i="0" dirty="0"/>
            <a:t>A database of all the edits and historical versions (snapshots) of project.</a:t>
          </a:r>
          <a:endParaRPr lang="en-US" sz="2800" dirty="0"/>
        </a:p>
      </dgm:t>
    </dgm:pt>
    <dgm:pt modelId="{8794D671-DAAC-4641-84C9-5C7DCF29C7DF}" type="parTrans" cxnId="{F0674A4E-474A-4CC5-89C5-F6BAFCDDED66}">
      <dgm:prSet/>
      <dgm:spPr/>
      <dgm:t>
        <a:bodyPr/>
        <a:lstStyle/>
        <a:p>
          <a:endParaRPr lang="en-US"/>
        </a:p>
      </dgm:t>
    </dgm:pt>
    <dgm:pt modelId="{4F735AE0-244F-4964-8F9A-9C9434CBEE80}" type="sibTrans" cxnId="{F0674A4E-474A-4CC5-89C5-F6BAFCDDED66}">
      <dgm:prSet/>
      <dgm:spPr/>
      <dgm:t>
        <a:bodyPr/>
        <a:lstStyle/>
        <a:p>
          <a:endParaRPr lang="en-US"/>
        </a:p>
      </dgm:t>
    </dgm:pt>
    <dgm:pt modelId="{B167706D-F18F-4580-A047-F2C596685C33}">
      <dgm:prSet custT="1"/>
      <dgm:spPr/>
      <dgm:t>
        <a:bodyPr/>
        <a:lstStyle/>
        <a:p>
          <a:pPr rtl="0"/>
          <a:r>
            <a:rPr lang="en-US" sz="3200" b="0" i="0" dirty="0"/>
            <a:t>Commit changes to repo </a:t>
          </a:r>
          <a:endParaRPr lang="en-US" sz="3200" dirty="0"/>
        </a:p>
      </dgm:t>
    </dgm:pt>
    <dgm:pt modelId="{CD5422E9-AF84-41C7-BF8F-37079E5D9D52}" type="parTrans" cxnId="{1617D89A-4A9F-43D1-9487-4E4C4C5638DA}">
      <dgm:prSet/>
      <dgm:spPr/>
      <dgm:t>
        <a:bodyPr/>
        <a:lstStyle/>
        <a:p>
          <a:endParaRPr lang="en-US"/>
        </a:p>
      </dgm:t>
    </dgm:pt>
    <dgm:pt modelId="{B277CEA0-0103-45EB-85EF-6B11785DFACE}" type="sibTrans" cxnId="{1617D89A-4A9F-43D1-9487-4E4C4C5638DA}">
      <dgm:prSet/>
      <dgm:spPr/>
      <dgm:t>
        <a:bodyPr/>
        <a:lstStyle/>
        <a:p>
          <a:endParaRPr lang="en-US"/>
        </a:p>
      </dgm:t>
    </dgm:pt>
    <dgm:pt modelId="{754BD90B-40E7-4DE8-B78C-9D2146A13747}">
      <dgm:prSet custT="1"/>
      <dgm:spPr/>
      <dgm:t>
        <a:bodyPr/>
        <a:lstStyle/>
        <a:p>
          <a:pPr rtl="0"/>
          <a:r>
            <a:rPr lang="en-US" sz="2800" b="0" i="0" dirty="0"/>
            <a:t>When we are happy with changes</a:t>
          </a:r>
          <a:endParaRPr lang="en-US" sz="2800" dirty="0"/>
        </a:p>
      </dgm:t>
    </dgm:pt>
    <dgm:pt modelId="{508F0237-7DD4-491F-A260-A58A03EF9125}" type="parTrans" cxnId="{2D2B6267-FA8E-4AC4-A5A6-31C2AEC617CA}">
      <dgm:prSet/>
      <dgm:spPr/>
      <dgm:t>
        <a:bodyPr/>
        <a:lstStyle/>
        <a:p>
          <a:endParaRPr lang="en-US"/>
        </a:p>
      </dgm:t>
    </dgm:pt>
    <dgm:pt modelId="{4EDBBF42-9DCD-4155-8369-D8BAB927EE31}" type="sibTrans" cxnId="{2D2B6267-FA8E-4AC4-A5A6-31C2AEC617CA}">
      <dgm:prSet/>
      <dgm:spPr/>
      <dgm:t>
        <a:bodyPr/>
        <a:lstStyle/>
        <a:p>
          <a:endParaRPr lang="en-US"/>
        </a:p>
      </dgm:t>
    </dgm:pt>
    <dgm:pt modelId="{2762FBC9-37F6-4334-9A56-D57D507917E2}" type="pres">
      <dgm:prSet presAssocID="{47D74CC1-4656-4DE2-882C-BE0DB6E06BB2}" presName="linear" presStyleCnt="0">
        <dgm:presLayoutVars>
          <dgm:animLvl val="lvl"/>
          <dgm:resizeHandles val="exact"/>
        </dgm:presLayoutVars>
      </dgm:prSet>
      <dgm:spPr/>
    </dgm:pt>
    <dgm:pt modelId="{CF9EDB07-E0A4-4750-A3A6-0582A90AADB4}" type="pres">
      <dgm:prSet presAssocID="{EE0CA187-A04E-4F5C-BF9E-341A207AE80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1652949-CF00-4A30-AD62-1791D7BE6372}" type="pres">
      <dgm:prSet presAssocID="{EE0CA187-A04E-4F5C-BF9E-341A207AE80D}" presName="childText" presStyleLbl="revTx" presStyleIdx="0" presStyleCnt="3">
        <dgm:presLayoutVars>
          <dgm:bulletEnabled val="1"/>
        </dgm:presLayoutVars>
      </dgm:prSet>
      <dgm:spPr/>
    </dgm:pt>
    <dgm:pt modelId="{8B86B2A9-3B57-48FE-8FC5-3FF5BCA29E9B}" type="pres">
      <dgm:prSet presAssocID="{FD60E203-F7B2-4AF5-B7A4-E50F0787A1E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B4C857E-4662-4383-AD20-B4555F30EBF6}" type="pres">
      <dgm:prSet presAssocID="{FD60E203-F7B2-4AF5-B7A4-E50F0787A1EC}" presName="childText" presStyleLbl="revTx" presStyleIdx="1" presStyleCnt="3">
        <dgm:presLayoutVars>
          <dgm:bulletEnabled val="1"/>
        </dgm:presLayoutVars>
      </dgm:prSet>
      <dgm:spPr/>
    </dgm:pt>
    <dgm:pt modelId="{22E83714-B990-4695-B425-57D9141DA43B}" type="pres">
      <dgm:prSet presAssocID="{B167706D-F18F-4580-A047-F2C596685C3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B55BBB2-426F-4D69-967D-22D8B142BA0A}" type="pres">
      <dgm:prSet presAssocID="{B167706D-F18F-4580-A047-F2C596685C33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844FCF02-0138-4183-88CC-9DC88C5AFB1D}" type="presOf" srcId="{EE0CA187-A04E-4F5C-BF9E-341A207AE80D}" destId="{CF9EDB07-E0A4-4750-A3A6-0582A90AADB4}" srcOrd="0" destOrd="0" presId="urn:microsoft.com/office/officeart/2005/8/layout/vList2"/>
    <dgm:cxn modelId="{ED72621A-6AA1-44AE-9BE6-DF7B52D8C0E9}" srcId="{EE0CA187-A04E-4F5C-BF9E-341A207AE80D}" destId="{DC836585-B161-4175-8ECA-6DC363C95121}" srcOrd="1" destOrd="0" parTransId="{123011EB-E5EC-4B55-961A-865CD92B0189}" sibTransId="{F6F38BDF-FC79-4A08-9012-CBD0EBA11FD3}"/>
    <dgm:cxn modelId="{51BC491D-C7B1-4D65-90DB-1599737B537D}" type="presOf" srcId="{2DA8B314-B9BB-43A2-86E8-6B16370AE366}" destId="{CB4C857E-4662-4383-AD20-B4555F30EBF6}" srcOrd="0" destOrd="0" presId="urn:microsoft.com/office/officeart/2005/8/layout/vList2"/>
    <dgm:cxn modelId="{E1D5511D-0F77-440C-89E3-E97DE43F0651}" srcId="{47D74CC1-4656-4DE2-882C-BE0DB6E06BB2}" destId="{FD60E203-F7B2-4AF5-B7A4-E50F0787A1EC}" srcOrd="1" destOrd="0" parTransId="{C05D1AA0-9B17-4EDB-B347-2A6D5357D823}" sibTransId="{ECE09585-2C3B-4379-9F93-4515FE66E043}"/>
    <dgm:cxn modelId="{98895834-BAF5-4FA4-89AA-F515D63592A6}" type="presOf" srcId="{DC836585-B161-4175-8ECA-6DC363C95121}" destId="{81652949-CF00-4A30-AD62-1791D7BE6372}" srcOrd="0" destOrd="1" presId="urn:microsoft.com/office/officeart/2005/8/layout/vList2"/>
    <dgm:cxn modelId="{1FC15565-ECC9-4DEC-B064-0BD37FE4BB7F}" type="presOf" srcId="{B167706D-F18F-4580-A047-F2C596685C33}" destId="{22E83714-B990-4695-B425-57D9141DA43B}" srcOrd="0" destOrd="0" presId="urn:microsoft.com/office/officeart/2005/8/layout/vList2"/>
    <dgm:cxn modelId="{2D2B6267-FA8E-4AC4-A5A6-31C2AEC617CA}" srcId="{B167706D-F18F-4580-A047-F2C596685C33}" destId="{754BD90B-40E7-4DE8-B78C-9D2146A13747}" srcOrd="0" destOrd="0" parTransId="{508F0237-7DD4-491F-A260-A58A03EF9125}" sibTransId="{4EDBBF42-9DCD-4155-8369-D8BAB927EE31}"/>
    <dgm:cxn modelId="{F0674A4E-474A-4CC5-89C5-F6BAFCDDED66}" srcId="{FD60E203-F7B2-4AF5-B7A4-E50F0787A1EC}" destId="{2DA8B314-B9BB-43A2-86E8-6B16370AE366}" srcOrd="0" destOrd="0" parTransId="{8794D671-DAAC-4641-84C9-5C7DCF29C7DF}" sibTransId="{4F735AE0-244F-4964-8F9A-9C9434CBEE80}"/>
    <dgm:cxn modelId="{1617D89A-4A9F-43D1-9487-4E4C4C5638DA}" srcId="{47D74CC1-4656-4DE2-882C-BE0DB6E06BB2}" destId="{B167706D-F18F-4580-A047-F2C596685C33}" srcOrd="2" destOrd="0" parTransId="{CD5422E9-AF84-41C7-BF8F-37079E5D9D52}" sibTransId="{B277CEA0-0103-45EB-85EF-6B11785DFACE}"/>
    <dgm:cxn modelId="{35456B9F-73AC-40D4-B8EB-F2A9B489E9EF}" type="presOf" srcId="{47D74CC1-4656-4DE2-882C-BE0DB6E06BB2}" destId="{2762FBC9-37F6-4334-9A56-D57D507917E2}" srcOrd="0" destOrd="0" presId="urn:microsoft.com/office/officeart/2005/8/layout/vList2"/>
    <dgm:cxn modelId="{E2FEB19F-4219-4ADC-8A90-5BF3EF1C79D1}" type="presOf" srcId="{AC794E38-D289-4FD8-A4DC-207AD0ECD893}" destId="{81652949-CF00-4A30-AD62-1791D7BE6372}" srcOrd="0" destOrd="0" presId="urn:microsoft.com/office/officeart/2005/8/layout/vList2"/>
    <dgm:cxn modelId="{F56F81A4-4DE8-46C1-87B8-DE4DAB6129E3}" type="presOf" srcId="{FD60E203-F7B2-4AF5-B7A4-E50F0787A1EC}" destId="{8B86B2A9-3B57-48FE-8FC5-3FF5BCA29E9B}" srcOrd="0" destOrd="0" presId="urn:microsoft.com/office/officeart/2005/8/layout/vList2"/>
    <dgm:cxn modelId="{7CA495C9-05A3-4DAC-BE18-78053458D17B}" srcId="{47D74CC1-4656-4DE2-882C-BE0DB6E06BB2}" destId="{EE0CA187-A04E-4F5C-BF9E-341A207AE80D}" srcOrd="0" destOrd="0" parTransId="{A6B1E429-1735-4739-84F7-B8FB7DDFB9E7}" sibTransId="{2FCD8E6D-6A1D-4D39-83E6-83C998E1D7DB}"/>
    <dgm:cxn modelId="{9F7C9CE1-9A7E-46DF-88B1-5EF855866C13}" type="presOf" srcId="{754BD90B-40E7-4DE8-B78C-9D2146A13747}" destId="{0B55BBB2-426F-4D69-967D-22D8B142BA0A}" srcOrd="0" destOrd="0" presId="urn:microsoft.com/office/officeart/2005/8/layout/vList2"/>
    <dgm:cxn modelId="{578223FF-AE11-4B31-8BA7-22737DA2B4EA}" srcId="{EE0CA187-A04E-4F5C-BF9E-341A207AE80D}" destId="{AC794E38-D289-4FD8-A4DC-207AD0ECD893}" srcOrd="0" destOrd="0" parTransId="{5767ACBE-8256-4FBD-845B-797D9C7F7B10}" sibTransId="{E16F30FB-AC75-4E21-8374-71C41D5ADB3B}"/>
    <dgm:cxn modelId="{CD180755-B07C-4D3C-93EB-1C8A4132E038}" type="presParOf" srcId="{2762FBC9-37F6-4334-9A56-D57D507917E2}" destId="{CF9EDB07-E0A4-4750-A3A6-0582A90AADB4}" srcOrd="0" destOrd="0" presId="urn:microsoft.com/office/officeart/2005/8/layout/vList2"/>
    <dgm:cxn modelId="{A298EECF-591D-4D3D-8A25-002E09A21CF3}" type="presParOf" srcId="{2762FBC9-37F6-4334-9A56-D57D507917E2}" destId="{81652949-CF00-4A30-AD62-1791D7BE6372}" srcOrd="1" destOrd="0" presId="urn:microsoft.com/office/officeart/2005/8/layout/vList2"/>
    <dgm:cxn modelId="{98F2C6D6-A4F5-416B-AB64-9E5B699B6A28}" type="presParOf" srcId="{2762FBC9-37F6-4334-9A56-D57D507917E2}" destId="{8B86B2A9-3B57-48FE-8FC5-3FF5BCA29E9B}" srcOrd="2" destOrd="0" presId="urn:microsoft.com/office/officeart/2005/8/layout/vList2"/>
    <dgm:cxn modelId="{47EC582E-A1DD-4820-89CC-8F82BA8C0D38}" type="presParOf" srcId="{2762FBC9-37F6-4334-9A56-D57D507917E2}" destId="{CB4C857E-4662-4383-AD20-B4555F30EBF6}" srcOrd="3" destOrd="0" presId="urn:microsoft.com/office/officeart/2005/8/layout/vList2"/>
    <dgm:cxn modelId="{E7D6F729-EA43-4D83-B07F-C2F9F16AB9F4}" type="presParOf" srcId="{2762FBC9-37F6-4334-9A56-D57D507917E2}" destId="{22E83714-B990-4695-B425-57D9141DA43B}" srcOrd="4" destOrd="0" presId="urn:microsoft.com/office/officeart/2005/8/layout/vList2"/>
    <dgm:cxn modelId="{68C9A165-B312-4447-B8E4-01FBE30ADAC3}" type="presParOf" srcId="{2762FBC9-37F6-4334-9A56-D57D507917E2}" destId="{0B55BBB2-426F-4D69-967D-22D8B142BA0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BC1A61-77C4-4AA0-BE25-3E4031B25B68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18B798C-2F93-4C14-A75C-514CC6B30FAD}">
      <dgm:prSet custT="1"/>
      <dgm:spPr/>
      <dgm:t>
        <a:bodyPr/>
        <a:lstStyle/>
        <a:p>
          <a:pPr rtl="0"/>
          <a:r>
            <a:rPr lang="en-US" sz="1600" b="0" i="0" dirty="0"/>
            <a:t>Subversion/CVS - Just one repository</a:t>
          </a:r>
          <a:endParaRPr lang="en-US" sz="1600" dirty="0"/>
        </a:p>
      </dgm:t>
    </dgm:pt>
    <dgm:pt modelId="{2EBAEAB8-21AB-4392-9EA1-334385FB20DF}" type="parTrans" cxnId="{0D6E19D3-08D3-44F4-BF4D-5AB3708AB72B}">
      <dgm:prSet/>
      <dgm:spPr/>
      <dgm:t>
        <a:bodyPr/>
        <a:lstStyle/>
        <a:p>
          <a:endParaRPr lang="en-US"/>
        </a:p>
      </dgm:t>
    </dgm:pt>
    <dgm:pt modelId="{7FD8466A-7724-4DAB-9556-AD26AF537C65}" type="sibTrans" cxnId="{0D6E19D3-08D3-44F4-BF4D-5AB3708AB72B}">
      <dgm:prSet/>
      <dgm:spPr/>
      <dgm:t>
        <a:bodyPr/>
        <a:lstStyle/>
        <a:p>
          <a:endParaRPr lang="en-US"/>
        </a:p>
      </dgm:t>
    </dgm:pt>
    <dgm:pt modelId="{F4FC0649-9F70-4982-A909-0D34AB175CBC}">
      <dgm:prSet custT="1"/>
      <dgm:spPr/>
      <dgm:t>
        <a:bodyPr/>
        <a:lstStyle/>
        <a:p>
          <a:pPr rtl="0"/>
          <a:r>
            <a:rPr lang="en-US" sz="1600" b="0" i="0" dirty="0"/>
            <a:t>Central server is must.</a:t>
          </a:r>
          <a:endParaRPr lang="en-US" sz="1600" dirty="0"/>
        </a:p>
      </dgm:t>
    </dgm:pt>
    <dgm:pt modelId="{1AF92B19-2E2A-41B8-A5D2-85BEFF67B286}" type="parTrans" cxnId="{032F7081-8812-4676-8A6C-4C9220C4EA2F}">
      <dgm:prSet/>
      <dgm:spPr/>
      <dgm:t>
        <a:bodyPr/>
        <a:lstStyle/>
        <a:p>
          <a:endParaRPr lang="en-US"/>
        </a:p>
      </dgm:t>
    </dgm:pt>
    <dgm:pt modelId="{A2A10DD4-BD47-4C4D-B011-346E6F1362A7}" type="sibTrans" cxnId="{032F7081-8812-4676-8A6C-4C9220C4EA2F}">
      <dgm:prSet/>
      <dgm:spPr/>
      <dgm:t>
        <a:bodyPr/>
        <a:lstStyle/>
        <a:p>
          <a:endParaRPr lang="en-US"/>
        </a:p>
      </dgm:t>
    </dgm:pt>
    <dgm:pt modelId="{D9EA0D54-2786-4AED-960A-A12200DB5181}">
      <dgm:prSet custT="1"/>
      <dgm:spPr/>
      <dgm:t>
        <a:bodyPr/>
        <a:lstStyle/>
        <a:p>
          <a:pPr rtl="0"/>
          <a:r>
            <a:rPr lang="en-US" sz="1600" b="0" i="0" dirty="0"/>
            <a:t>Spoke and hub structure</a:t>
          </a:r>
          <a:endParaRPr lang="en-US" sz="1600" dirty="0"/>
        </a:p>
      </dgm:t>
    </dgm:pt>
    <dgm:pt modelId="{869CBECC-33B0-4FC8-B1AA-7F3A1F773C07}" type="parTrans" cxnId="{6317D169-7DF6-4F9D-85D3-8D45D14342A2}">
      <dgm:prSet/>
      <dgm:spPr/>
      <dgm:t>
        <a:bodyPr/>
        <a:lstStyle/>
        <a:p>
          <a:endParaRPr lang="en-US"/>
        </a:p>
      </dgm:t>
    </dgm:pt>
    <dgm:pt modelId="{9EB21DA8-CC76-4879-9F7B-14C7FD31E95E}" type="sibTrans" cxnId="{6317D169-7DF6-4F9D-85D3-8D45D14342A2}">
      <dgm:prSet/>
      <dgm:spPr/>
      <dgm:t>
        <a:bodyPr/>
        <a:lstStyle/>
        <a:p>
          <a:endParaRPr lang="en-US"/>
        </a:p>
      </dgm:t>
    </dgm:pt>
    <dgm:pt modelId="{44C7F1A9-F2C7-4B6B-87DC-A73E37D70129}">
      <dgm:prSet custT="1"/>
      <dgm:spPr/>
      <dgm:t>
        <a:bodyPr/>
        <a:lstStyle/>
        <a:p>
          <a:pPr rtl="0"/>
          <a:r>
            <a:rPr lang="en-US" sz="1600" b="0" i="0" dirty="0"/>
            <a:t>Local changes are not versioned</a:t>
          </a:r>
          <a:endParaRPr lang="en-US" sz="1600" dirty="0"/>
        </a:p>
      </dgm:t>
    </dgm:pt>
    <dgm:pt modelId="{6BB58187-006F-4E4E-9841-D88B048AF528}" type="parTrans" cxnId="{323EDE77-CC67-4208-B4EB-083C666BA255}">
      <dgm:prSet/>
      <dgm:spPr/>
      <dgm:t>
        <a:bodyPr/>
        <a:lstStyle/>
        <a:p>
          <a:endParaRPr lang="en-US"/>
        </a:p>
      </dgm:t>
    </dgm:pt>
    <dgm:pt modelId="{FE8380B7-8064-4B2F-9F44-F66780FECD9D}" type="sibTrans" cxnId="{323EDE77-CC67-4208-B4EB-083C666BA255}">
      <dgm:prSet/>
      <dgm:spPr/>
      <dgm:t>
        <a:bodyPr/>
        <a:lstStyle/>
        <a:p>
          <a:endParaRPr lang="en-US"/>
        </a:p>
      </dgm:t>
    </dgm:pt>
    <dgm:pt modelId="{25FC4A45-88C2-4AE5-8BF8-15F7F3A3E842}">
      <dgm:prSet custT="1"/>
      <dgm:spPr/>
      <dgm:t>
        <a:bodyPr/>
        <a:lstStyle/>
        <a:p>
          <a:pPr rtl="0"/>
          <a:r>
            <a:rPr lang="en-US" sz="1600" b="0" i="0"/>
            <a:t>Need to communicate with server at each check in/ checkout.</a:t>
          </a:r>
          <a:endParaRPr lang="en-US" sz="1600"/>
        </a:p>
      </dgm:t>
    </dgm:pt>
    <dgm:pt modelId="{2685FD9C-4763-4794-ABD2-18D4F7572DFC}" type="parTrans" cxnId="{430323EE-3B3D-4C42-B191-1A99AE458555}">
      <dgm:prSet/>
      <dgm:spPr/>
      <dgm:t>
        <a:bodyPr/>
        <a:lstStyle/>
        <a:p>
          <a:endParaRPr lang="en-US"/>
        </a:p>
      </dgm:t>
    </dgm:pt>
    <dgm:pt modelId="{6E89943A-48AA-4507-8471-7A7CE0CC356C}" type="sibTrans" cxnId="{430323EE-3B3D-4C42-B191-1A99AE458555}">
      <dgm:prSet/>
      <dgm:spPr/>
      <dgm:t>
        <a:bodyPr/>
        <a:lstStyle/>
        <a:p>
          <a:endParaRPr lang="en-US"/>
        </a:p>
      </dgm:t>
    </dgm:pt>
    <dgm:pt modelId="{1FB88485-59AC-4B68-832B-66AE4B5B951B}" type="pres">
      <dgm:prSet presAssocID="{10BC1A61-77C4-4AA0-BE25-3E4031B25B68}" presName="linear" presStyleCnt="0">
        <dgm:presLayoutVars>
          <dgm:animLvl val="lvl"/>
          <dgm:resizeHandles val="exact"/>
        </dgm:presLayoutVars>
      </dgm:prSet>
      <dgm:spPr/>
    </dgm:pt>
    <dgm:pt modelId="{21C3BD08-6CAD-4B72-87D7-B322B10FB282}" type="pres">
      <dgm:prSet presAssocID="{618B798C-2F93-4C14-A75C-514CC6B30FA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AF480E3-8122-423B-BCD4-849A1513FD63}" type="pres">
      <dgm:prSet presAssocID="{7FD8466A-7724-4DAB-9556-AD26AF537C65}" presName="spacer" presStyleCnt="0"/>
      <dgm:spPr/>
    </dgm:pt>
    <dgm:pt modelId="{E974D871-4AD4-4CD1-AF19-6695400CC159}" type="pres">
      <dgm:prSet presAssocID="{F4FC0649-9F70-4982-A909-0D34AB175CB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916641B-8E85-48AA-8E53-02B180A5484F}" type="pres">
      <dgm:prSet presAssocID="{A2A10DD4-BD47-4C4D-B011-346E6F1362A7}" presName="spacer" presStyleCnt="0"/>
      <dgm:spPr/>
    </dgm:pt>
    <dgm:pt modelId="{0335CAB5-C3E1-4C27-9BC7-392855626768}" type="pres">
      <dgm:prSet presAssocID="{D9EA0D54-2786-4AED-960A-A12200DB518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3F1DEB2-DCAD-4655-9C02-383F6AE42566}" type="pres">
      <dgm:prSet presAssocID="{9EB21DA8-CC76-4879-9F7B-14C7FD31E95E}" presName="spacer" presStyleCnt="0"/>
      <dgm:spPr/>
    </dgm:pt>
    <dgm:pt modelId="{83798102-B930-4C5D-BE70-EAF3BFB2451B}" type="pres">
      <dgm:prSet presAssocID="{44C7F1A9-F2C7-4B6B-87DC-A73E37D7012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C55F91A-45F3-4859-9B3F-8D8E18DCC82B}" type="pres">
      <dgm:prSet presAssocID="{FE8380B7-8064-4B2F-9F44-F66780FECD9D}" presName="spacer" presStyleCnt="0"/>
      <dgm:spPr/>
    </dgm:pt>
    <dgm:pt modelId="{38A9E5E0-AAB3-49C3-8DE1-83ABE9A6DC27}" type="pres">
      <dgm:prSet presAssocID="{25FC4A45-88C2-4AE5-8BF8-15F7F3A3E84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14C9D04-6A5E-45E9-8400-A97A8B60674E}" type="presOf" srcId="{25FC4A45-88C2-4AE5-8BF8-15F7F3A3E842}" destId="{38A9E5E0-AAB3-49C3-8DE1-83ABE9A6DC27}" srcOrd="0" destOrd="0" presId="urn:microsoft.com/office/officeart/2005/8/layout/vList2"/>
    <dgm:cxn modelId="{6317D169-7DF6-4F9D-85D3-8D45D14342A2}" srcId="{10BC1A61-77C4-4AA0-BE25-3E4031B25B68}" destId="{D9EA0D54-2786-4AED-960A-A12200DB5181}" srcOrd="2" destOrd="0" parTransId="{869CBECC-33B0-4FC8-B1AA-7F3A1F773C07}" sibTransId="{9EB21DA8-CC76-4879-9F7B-14C7FD31E95E}"/>
    <dgm:cxn modelId="{4617AB53-79DE-4EDE-9F5C-FB4B8A227077}" type="presOf" srcId="{F4FC0649-9F70-4982-A909-0D34AB175CBC}" destId="{E974D871-4AD4-4CD1-AF19-6695400CC159}" srcOrd="0" destOrd="0" presId="urn:microsoft.com/office/officeart/2005/8/layout/vList2"/>
    <dgm:cxn modelId="{323EDE77-CC67-4208-B4EB-083C666BA255}" srcId="{10BC1A61-77C4-4AA0-BE25-3E4031B25B68}" destId="{44C7F1A9-F2C7-4B6B-87DC-A73E37D70129}" srcOrd="3" destOrd="0" parTransId="{6BB58187-006F-4E4E-9841-D88B048AF528}" sibTransId="{FE8380B7-8064-4B2F-9F44-F66780FECD9D}"/>
    <dgm:cxn modelId="{9A22BA5A-9D24-4E59-9345-1D040F4705CA}" type="presOf" srcId="{618B798C-2F93-4C14-A75C-514CC6B30FAD}" destId="{21C3BD08-6CAD-4B72-87D7-B322B10FB282}" srcOrd="0" destOrd="0" presId="urn:microsoft.com/office/officeart/2005/8/layout/vList2"/>
    <dgm:cxn modelId="{032F7081-8812-4676-8A6C-4C9220C4EA2F}" srcId="{10BC1A61-77C4-4AA0-BE25-3E4031B25B68}" destId="{F4FC0649-9F70-4982-A909-0D34AB175CBC}" srcOrd="1" destOrd="0" parTransId="{1AF92B19-2E2A-41B8-A5D2-85BEFF67B286}" sibTransId="{A2A10DD4-BD47-4C4D-B011-346E6F1362A7}"/>
    <dgm:cxn modelId="{C619AD8F-9B4E-45E3-B386-64B73CB173D6}" type="presOf" srcId="{D9EA0D54-2786-4AED-960A-A12200DB5181}" destId="{0335CAB5-C3E1-4C27-9BC7-392855626768}" srcOrd="0" destOrd="0" presId="urn:microsoft.com/office/officeart/2005/8/layout/vList2"/>
    <dgm:cxn modelId="{94641D91-BCA1-4DBC-853E-94D9FEC84B82}" type="presOf" srcId="{44C7F1A9-F2C7-4B6B-87DC-A73E37D70129}" destId="{83798102-B930-4C5D-BE70-EAF3BFB2451B}" srcOrd="0" destOrd="0" presId="urn:microsoft.com/office/officeart/2005/8/layout/vList2"/>
    <dgm:cxn modelId="{B28D79B5-DECC-4D63-870D-7B97AF12605C}" type="presOf" srcId="{10BC1A61-77C4-4AA0-BE25-3E4031B25B68}" destId="{1FB88485-59AC-4B68-832B-66AE4B5B951B}" srcOrd="0" destOrd="0" presId="urn:microsoft.com/office/officeart/2005/8/layout/vList2"/>
    <dgm:cxn modelId="{0D6E19D3-08D3-44F4-BF4D-5AB3708AB72B}" srcId="{10BC1A61-77C4-4AA0-BE25-3E4031B25B68}" destId="{618B798C-2F93-4C14-A75C-514CC6B30FAD}" srcOrd="0" destOrd="0" parTransId="{2EBAEAB8-21AB-4392-9EA1-334385FB20DF}" sibTransId="{7FD8466A-7724-4DAB-9556-AD26AF537C65}"/>
    <dgm:cxn modelId="{430323EE-3B3D-4C42-B191-1A99AE458555}" srcId="{10BC1A61-77C4-4AA0-BE25-3E4031B25B68}" destId="{25FC4A45-88C2-4AE5-8BF8-15F7F3A3E842}" srcOrd="4" destOrd="0" parTransId="{2685FD9C-4763-4794-ABD2-18D4F7572DFC}" sibTransId="{6E89943A-48AA-4507-8471-7A7CE0CC356C}"/>
    <dgm:cxn modelId="{39AA51E1-C62F-4FBD-BBD5-EACC551D23FD}" type="presParOf" srcId="{1FB88485-59AC-4B68-832B-66AE4B5B951B}" destId="{21C3BD08-6CAD-4B72-87D7-B322B10FB282}" srcOrd="0" destOrd="0" presId="urn:microsoft.com/office/officeart/2005/8/layout/vList2"/>
    <dgm:cxn modelId="{A81C6B52-093F-4EE1-8821-5931C30D9ED7}" type="presParOf" srcId="{1FB88485-59AC-4B68-832B-66AE4B5B951B}" destId="{6AF480E3-8122-423B-BCD4-849A1513FD63}" srcOrd="1" destOrd="0" presId="urn:microsoft.com/office/officeart/2005/8/layout/vList2"/>
    <dgm:cxn modelId="{F353F995-DF87-4ECA-999A-EFB8D1B6F6F9}" type="presParOf" srcId="{1FB88485-59AC-4B68-832B-66AE4B5B951B}" destId="{E974D871-4AD4-4CD1-AF19-6695400CC159}" srcOrd="2" destOrd="0" presId="urn:microsoft.com/office/officeart/2005/8/layout/vList2"/>
    <dgm:cxn modelId="{A11905B0-6830-4883-A5CA-4280132897CC}" type="presParOf" srcId="{1FB88485-59AC-4B68-832B-66AE4B5B951B}" destId="{7916641B-8E85-48AA-8E53-02B180A5484F}" srcOrd="3" destOrd="0" presId="urn:microsoft.com/office/officeart/2005/8/layout/vList2"/>
    <dgm:cxn modelId="{E626A420-62A8-486F-A916-9EBE7C095378}" type="presParOf" srcId="{1FB88485-59AC-4B68-832B-66AE4B5B951B}" destId="{0335CAB5-C3E1-4C27-9BC7-392855626768}" srcOrd="4" destOrd="0" presId="urn:microsoft.com/office/officeart/2005/8/layout/vList2"/>
    <dgm:cxn modelId="{23DAF655-8FE9-4D7E-ABE6-ED0592FAE44A}" type="presParOf" srcId="{1FB88485-59AC-4B68-832B-66AE4B5B951B}" destId="{13F1DEB2-DCAD-4655-9C02-383F6AE42566}" srcOrd="5" destOrd="0" presId="urn:microsoft.com/office/officeart/2005/8/layout/vList2"/>
    <dgm:cxn modelId="{1D8855D5-58C0-4F74-B7F6-D558A592D4FE}" type="presParOf" srcId="{1FB88485-59AC-4B68-832B-66AE4B5B951B}" destId="{83798102-B930-4C5D-BE70-EAF3BFB2451B}" srcOrd="6" destOrd="0" presId="urn:microsoft.com/office/officeart/2005/8/layout/vList2"/>
    <dgm:cxn modelId="{4EF917B1-580D-4512-8219-3BC6683C044A}" type="presParOf" srcId="{1FB88485-59AC-4B68-832B-66AE4B5B951B}" destId="{FC55F91A-45F3-4859-9B3F-8D8E18DCC82B}" srcOrd="7" destOrd="0" presId="urn:microsoft.com/office/officeart/2005/8/layout/vList2"/>
    <dgm:cxn modelId="{7DE07E6D-1CF9-4EA6-AA67-1A914456279C}" type="presParOf" srcId="{1FB88485-59AC-4B68-832B-66AE4B5B951B}" destId="{38A9E5E0-AAB3-49C3-8DE1-83ABE9A6DC2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B595D42-293E-4B06-80BF-2A1F9E755B97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AE1DDD09-ACF4-4BEF-9FA4-64F54705CC0E}">
      <dgm:prSet/>
      <dgm:spPr/>
      <dgm:t>
        <a:bodyPr/>
        <a:lstStyle/>
        <a:p>
          <a:pPr rtl="0"/>
          <a:r>
            <a:rPr lang="en-US" b="0" i="0"/>
            <a:t>GIT/ Mercurial - Multiple repositories</a:t>
          </a:r>
          <a:endParaRPr lang="en-US"/>
        </a:p>
      </dgm:t>
    </dgm:pt>
    <dgm:pt modelId="{309260B7-34C0-4C0C-A01F-1C8D35C2EEA7}" type="parTrans" cxnId="{2C6D554B-66D5-434D-9918-2A9C0DC59CCF}">
      <dgm:prSet/>
      <dgm:spPr/>
      <dgm:t>
        <a:bodyPr/>
        <a:lstStyle/>
        <a:p>
          <a:endParaRPr lang="en-US"/>
        </a:p>
      </dgm:t>
    </dgm:pt>
    <dgm:pt modelId="{BFBB67D9-8342-48B0-8A3F-CD0FDC00F12E}" type="sibTrans" cxnId="{2C6D554B-66D5-434D-9918-2A9C0DC59CCF}">
      <dgm:prSet/>
      <dgm:spPr/>
      <dgm:t>
        <a:bodyPr/>
        <a:lstStyle/>
        <a:p>
          <a:endParaRPr lang="en-US"/>
        </a:p>
      </dgm:t>
    </dgm:pt>
    <dgm:pt modelId="{7A9B5B06-7B83-4BAC-9A65-9628B7336EAB}">
      <dgm:prSet/>
      <dgm:spPr/>
      <dgm:t>
        <a:bodyPr/>
        <a:lstStyle/>
        <a:p>
          <a:pPr rtl="0"/>
          <a:r>
            <a:rPr lang="en-US" b="0" i="0"/>
            <a:t>Can be used Offline</a:t>
          </a:r>
          <a:endParaRPr lang="en-US"/>
        </a:p>
      </dgm:t>
    </dgm:pt>
    <dgm:pt modelId="{38A8B2D7-7243-4E3D-AED9-B334BB871C9D}" type="parTrans" cxnId="{5C5F81D4-8E48-4CF3-B96E-08C1A77B68BA}">
      <dgm:prSet/>
      <dgm:spPr/>
      <dgm:t>
        <a:bodyPr/>
        <a:lstStyle/>
        <a:p>
          <a:endParaRPr lang="en-US"/>
        </a:p>
      </dgm:t>
    </dgm:pt>
    <dgm:pt modelId="{7FE0A4E8-CE82-4389-A481-C5A2BEA4BA5A}" type="sibTrans" cxnId="{5C5F81D4-8E48-4CF3-B96E-08C1A77B68BA}">
      <dgm:prSet/>
      <dgm:spPr/>
      <dgm:t>
        <a:bodyPr/>
        <a:lstStyle/>
        <a:p>
          <a:endParaRPr lang="en-US"/>
        </a:p>
      </dgm:t>
    </dgm:pt>
    <dgm:pt modelId="{89E07BD4-51B6-4270-B965-7C243B167D54}">
      <dgm:prSet/>
      <dgm:spPr/>
      <dgm:t>
        <a:bodyPr/>
        <a:lstStyle/>
        <a:p>
          <a:pPr rtl="0"/>
          <a:r>
            <a:rPr lang="en-US" b="0" i="0"/>
            <a:t>Full history of repository lives on every user’s machine</a:t>
          </a:r>
          <a:endParaRPr lang="en-US"/>
        </a:p>
      </dgm:t>
    </dgm:pt>
    <dgm:pt modelId="{9D9BBAC0-47C7-4262-ABC7-C019444D5BDC}" type="parTrans" cxnId="{45A27F4A-2A2B-4828-B304-431F76DD0F41}">
      <dgm:prSet/>
      <dgm:spPr/>
      <dgm:t>
        <a:bodyPr/>
        <a:lstStyle/>
        <a:p>
          <a:endParaRPr lang="en-US"/>
        </a:p>
      </dgm:t>
    </dgm:pt>
    <dgm:pt modelId="{D142652F-10E5-44EF-8F3D-9C2A11E3CC65}" type="sibTrans" cxnId="{45A27F4A-2A2B-4828-B304-431F76DD0F41}">
      <dgm:prSet/>
      <dgm:spPr/>
      <dgm:t>
        <a:bodyPr/>
        <a:lstStyle/>
        <a:p>
          <a:endParaRPr lang="en-US"/>
        </a:p>
      </dgm:t>
    </dgm:pt>
    <dgm:pt modelId="{93D18239-1EE6-49D3-B52D-4F56153EFCC6}">
      <dgm:prSet/>
      <dgm:spPr/>
      <dgm:t>
        <a:bodyPr/>
        <a:lstStyle/>
        <a:p>
          <a:pPr rtl="0"/>
          <a:r>
            <a:rPr lang="en-US" b="0" i="0"/>
            <a:t>Peer to Peer model</a:t>
          </a:r>
          <a:endParaRPr lang="en-US"/>
        </a:p>
      </dgm:t>
    </dgm:pt>
    <dgm:pt modelId="{B3A85170-EE5C-464E-9C17-35C66C15CF27}" type="parTrans" cxnId="{626705AA-F371-4F71-9E48-D1FB4982DB83}">
      <dgm:prSet/>
      <dgm:spPr/>
      <dgm:t>
        <a:bodyPr/>
        <a:lstStyle/>
        <a:p>
          <a:endParaRPr lang="en-US"/>
        </a:p>
      </dgm:t>
    </dgm:pt>
    <dgm:pt modelId="{79D0518D-9275-4DFF-92A4-E9D78D47E071}" type="sibTrans" cxnId="{626705AA-F371-4F71-9E48-D1FB4982DB83}">
      <dgm:prSet/>
      <dgm:spPr/>
      <dgm:t>
        <a:bodyPr/>
        <a:lstStyle/>
        <a:p>
          <a:endParaRPr lang="en-US"/>
        </a:p>
      </dgm:t>
    </dgm:pt>
    <dgm:pt modelId="{431EDDCB-F6BC-40EC-8853-A72D85A46EA9}">
      <dgm:prSet/>
      <dgm:spPr/>
      <dgm:t>
        <a:bodyPr/>
        <a:lstStyle/>
        <a:p>
          <a:pPr rtl="0"/>
          <a:r>
            <a:rPr lang="en-US" b="0" i="0"/>
            <a:t>Many operations are local</a:t>
          </a:r>
          <a:endParaRPr lang="en-US"/>
        </a:p>
      </dgm:t>
    </dgm:pt>
    <dgm:pt modelId="{8E1EAD79-4619-45B3-A0ED-1CE095D2C290}" type="parTrans" cxnId="{BCD9E032-A256-4568-AE67-E3AE2FAD4365}">
      <dgm:prSet/>
      <dgm:spPr/>
      <dgm:t>
        <a:bodyPr/>
        <a:lstStyle/>
        <a:p>
          <a:endParaRPr lang="en-US"/>
        </a:p>
      </dgm:t>
    </dgm:pt>
    <dgm:pt modelId="{81CA13FC-EE79-456E-9D00-6A1A542F4A8A}" type="sibTrans" cxnId="{BCD9E032-A256-4568-AE67-E3AE2FAD4365}">
      <dgm:prSet/>
      <dgm:spPr/>
      <dgm:t>
        <a:bodyPr/>
        <a:lstStyle/>
        <a:p>
          <a:endParaRPr lang="en-US"/>
        </a:p>
      </dgm:t>
    </dgm:pt>
    <dgm:pt modelId="{DB35C1A9-68F1-436A-9E2A-1E9D217885D2}" type="pres">
      <dgm:prSet presAssocID="{7B595D42-293E-4B06-80BF-2A1F9E755B97}" presName="linear" presStyleCnt="0">
        <dgm:presLayoutVars>
          <dgm:animLvl val="lvl"/>
          <dgm:resizeHandles val="exact"/>
        </dgm:presLayoutVars>
      </dgm:prSet>
      <dgm:spPr/>
    </dgm:pt>
    <dgm:pt modelId="{DF72E1F2-B1AD-4E30-8186-3B7E360ED772}" type="pres">
      <dgm:prSet presAssocID="{AE1DDD09-ACF4-4BEF-9FA4-64F54705CC0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5C10EA7-6FB8-4984-9CDD-5C6E6652C5F3}" type="pres">
      <dgm:prSet presAssocID="{BFBB67D9-8342-48B0-8A3F-CD0FDC00F12E}" presName="spacer" presStyleCnt="0"/>
      <dgm:spPr/>
    </dgm:pt>
    <dgm:pt modelId="{D2500B2A-D471-48D5-9A21-AADB3425EACE}" type="pres">
      <dgm:prSet presAssocID="{7A9B5B06-7B83-4BAC-9A65-9628B7336EA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04FF428-71AC-4738-9C46-2FDE5E517070}" type="pres">
      <dgm:prSet presAssocID="{7FE0A4E8-CE82-4389-A481-C5A2BEA4BA5A}" presName="spacer" presStyleCnt="0"/>
      <dgm:spPr/>
    </dgm:pt>
    <dgm:pt modelId="{0528C6DA-3A71-405F-BDA7-E6BAFE766F40}" type="pres">
      <dgm:prSet presAssocID="{89E07BD4-51B6-4270-B965-7C243B167D5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26AF3FB-C8B8-4ADA-956D-4CF93CE5CE22}" type="pres">
      <dgm:prSet presAssocID="{D142652F-10E5-44EF-8F3D-9C2A11E3CC65}" presName="spacer" presStyleCnt="0"/>
      <dgm:spPr/>
    </dgm:pt>
    <dgm:pt modelId="{28D6F98F-9CCE-47AA-B7F4-275F299C5114}" type="pres">
      <dgm:prSet presAssocID="{93D18239-1EE6-49D3-B52D-4F56153EFCC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1887BFD-7245-4B00-84DD-613254F3B9D9}" type="pres">
      <dgm:prSet presAssocID="{79D0518D-9275-4DFF-92A4-E9D78D47E071}" presName="spacer" presStyleCnt="0"/>
      <dgm:spPr/>
    </dgm:pt>
    <dgm:pt modelId="{31D433E1-731B-4B41-AE52-06E8574C953F}" type="pres">
      <dgm:prSet presAssocID="{431EDDCB-F6BC-40EC-8853-A72D85A46EA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C923A05-A9BD-4BB3-90AB-BE6695D29C80}" type="presOf" srcId="{7A9B5B06-7B83-4BAC-9A65-9628B7336EAB}" destId="{D2500B2A-D471-48D5-9A21-AADB3425EACE}" srcOrd="0" destOrd="0" presId="urn:microsoft.com/office/officeart/2005/8/layout/vList2"/>
    <dgm:cxn modelId="{4D9A8211-B4E4-45E0-A642-495D684AF6E9}" type="presOf" srcId="{89E07BD4-51B6-4270-B965-7C243B167D54}" destId="{0528C6DA-3A71-405F-BDA7-E6BAFE766F40}" srcOrd="0" destOrd="0" presId="urn:microsoft.com/office/officeart/2005/8/layout/vList2"/>
    <dgm:cxn modelId="{BCD9E032-A256-4568-AE67-E3AE2FAD4365}" srcId="{7B595D42-293E-4B06-80BF-2A1F9E755B97}" destId="{431EDDCB-F6BC-40EC-8853-A72D85A46EA9}" srcOrd="4" destOrd="0" parTransId="{8E1EAD79-4619-45B3-A0ED-1CE095D2C290}" sibTransId="{81CA13FC-EE79-456E-9D00-6A1A542F4A8A}"/>
    <dgm:cxn modelId="{5CFB1D35-1B80-4824-8459-5564F85E6F4E}" type="presOf" srcId="{431EDDCB-F6BC-40EC-8853-A72D85A46EA9}" destId="{31D433E1-731B-4B41-AE52-06E8574C953F}" srcOrd="0" destOrd="0" presId="urn:microsoft.com/office/officeart/2005/8/layout/vList2"/>
    <dgm:cxn modelId="{45A27F4A-2A2B-4828-B304-431F76DD0F41}" srcId="{7B595D42-293E-4B06-80BF-2A1F9E755B97}" destId="{89E07BD4-51B6-4270-B965-7C243B167D54}" srcOrd="2" destOrd="0" parTransId="{9D9BBAC0-47C7-4262-ABC7-C019444D5BDC}" sibTransId="{D142652F-10E5-44EF-8F3D-9C2A11E3CC65}"/>
    <dgm:cxn modelId="{2C6D554B-66D5-434D-9918-2A9C0DC59CCF}" srcId="{7B595D42-293E-4B06-80BF-2A1F9E755B97}" destId="{AE1DDD09-ACF4-4BEF-9FA4-64F54705CC0E}" srcOrd="0" destOrd="0" parTransId="{309260B7-34C0-4C0C-A01F-1C8D35C2EEA7}" sibTransId="{BFBB67D9-8342-48B0-8A3F-CD0FDC00F12E}"/>
    <dgm:cxn modelId="{2D7E0472-919D-4AAB-A13B-D33B22FD6878}" type="presOf" srcId="{93D18239-1EE6-49D3-B52D-4F56153EFCC6}" destId="{28D6F98F-9CCE-47AA-B7F4-275F299C5114}" srcOrd="0" destOrd="0" presId="urn:microsoft.com/office/officeart/2005/8/layout/vList2"/>
    <dgm:cxn modelId="{D9567B5A-09A3-433A-99ED-A1987AA195C4}" type="presOf" srcId="{7B595D42-293E-4B06-80BF-2A1F9E755B97}" destId="{DB35C1A9-68F1-436A-9E2A-1E9D217885D2}" srcOrd="0" destOrd="0" presId="urn:microsoft.com/office/officeart/2005/8/layout/vList2"/>
    <dgm:cxn modelId="{626705AA-F371-4F71-9E48-D1FB4982DB83}" srcId="{7B595D42-293E-4B06-80BF-2A1F9E755B97}" destId="{93D18239-1EE6-49D3-B52D-4F56153EFCC6}" srcOrd="3" destOrd="0" parTransId="{B3A85170-EE5C-464E-9C17-35C66C15CF27}" sibTransId="{79D0518D-9275-4DFF-92A4-E9D78D47E071}"/>
    <dgm:cxn modelId="{5C5F81D4-8E48-4CF3-B96E-08C1A77B68BA}" srcId="{7B595D42-293E-4B06-80BF-2A1F9E755B97}" destId="{7A9B5B06-7B83-4BAC-9A65-9628B7336EAB}" srcOrd="1" destOrd="0" parTransId="{38A8B2D7-7243-4E3D-AED9-B334BB871C9D}" sibTransId="{7FE0A4E8-CE82-4389-A481-C5A2BEA4BA5A}"/>
    <dgm:cxn modelId="{1BB7FAF8-3B24-42CB-AA24-CEC1EA1155F1}" type="presOf" srcId="{AE1DDD09-ACF4-4BEF-9FA4-64F54705CC0E}" destId="{DF72E1F2-B1AD-4E30-8186-3B7E360ED772}" srcOrd="0" destOrd="0" presId="urn:microsoft.com/office/officeart/2005/8/layout/vList2"/>
    <dgm:cxn modelId="{1DF920D9-6C46-448D-AD0D-E9A05F673EF9}" type="presParOf" srcId="{DB35C1A9-68F1-436A-9E2A-1E9D217885D2}" destId="{DF72E1F2-B1AD-4E30-8186-3B7E360ED772}" srcOrd="0" destOrd="0" presId="urn:microsoft.com/office/officeart/2005/8/layout/vList2"/>
    <dgm:cxn modelId="{70F01882-9377-4C9C-9060-D1910BE3A619}" type="presParOf" srcId="{DB35C1A9-68F1-436A-9E2A-1E9D217885D2}" destId="{05C10EA7-6FB8-4984-9CDD-5C6E6652C5F3}" srcOrd="1" destOrd="0" presId="urn:microsoft.com/office/officeart/2005/8/layout/vList2"/>
    <dgm:cxn modelId="{108F1B8B-EE95-427E-AB34-425903771339}" type="presParOf" srcId="{DB35C1A9-68F1-436A-9E2A-1E9D217885D2}" destId="{D2500B2A-D471-48D5-9A21-AADB3425EACE}" srcOrd="2" destOrd="0" presId="urn:microsoft.com/office/officeart/2005/8/layout/vList2"/>
    <dgm:cxn modelId="{97623FC5-8C04-4883-A250-07A4ED9A5F3A}" type="presParOf" srcId="{DB35C1A9-68F1-436A-9E2A-1E9D217885D2}" destId="{504FF428-71AC-4738-9C46-2FDE5E517070}" srcOrd="3" destOrd="0" presId="urn:microsoft.com/office/officeart/2005/8/layout/vList2"/>
    <dgm:cxn modelId="{F2E96E23-3A06-4084-9F53-18CCB5297ED9}" type="presParOf" srcId="{DB35C1A9-68F1-436A-9E2A-1E9D217885D2}" destId="{0528C6DA-3A71-405F-BDA7-E6BAFE766F40}" srcOrd="4" destOrd="0" presId="urn:microsoft.com/office/officeart/2005/8/layout/vList2"/>
    <dgm:cxn modelId="{B37A6C0E-23BD-43BD-BD9E-1C5B4B6C6960}" type="presParOf" srcId="{DB35C1A9-68F1-436A-9E2A-1E9D217885D2}" destId="{726AF3FB-C8B8-4ADA-956D-4CF93CE5CE22}" srcOrd="5" destOrd="0" presId="urn:microsoft.com/office/officeart/2005/8/layout/vList2"/>
    <dgm:cxn modelId="{BFF3BA1E-3BAC-4D50-93CB-2C1553294AB3}" type="presParOf" srcId="{DB35C1A9-68F1-436A-9E2A-1E9D217885D2}" destId="{28D6F98F-9CCE-47AA-B7F4-275F299C5114}" srcOrd="6" destOrd="0" presId="urn:microsoft.com/office/officeart/2005/8/layout/vList2"/>
    <dgm:cxn modelId="{9E8402FD-D6AA-4792-A4D5-C34023D4DBAD}" type="presParOf" srcId="{DB35C1A9-68F1-436A-9E2A-1E9D217885D2}" destId="{61887BFD-7245-4B00-84DD-613254F3B9D9}" srcOrd="7" destOrd="0" presId="urn:microsoft.com/office/officeart/2005/8/layout/vList2"/>
    <dgm:cxn modelId="{8DA83E6E-AA71-4A73-BFFA-C28A20ED68D3}" type="presParOf" srcId="{DB35C1A9-68F1-436A-9E2A-1E9D217885D2}" destId="{31D433E1-731B-4B41-AE52-06E8574C953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ACBC921-78F9-4A58-9B85-B72142088CF8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132D944-F741-4A0D-810C-D2D9796D883B}">
      <dgm:prSet/>
      <dgm:spPr/>
      <dgm:t>
        <a:bodyPr/>
        <a:lstStyle/>
        <a:p>
          <a:pPr rtl="0"/>
          <a:r>
            <a:rPr lang="en-US" b="0" i="0"/>
            <a:t>Repository</a:t>
          </a:r>
          <a:endParaRPr lang="en-US"/>
        </a:p>
      </dgm:t>
    </dgm:pt>
    <dgm:pt modelId="{7989DE6C-98C7-4902-940A-2C78A95F7679}" type="parTrans" cxnId="{AB637066-A53D-47A7-BA93-5CE05D57DE0D}">
      <dgm:prSet/>
      <dgm:spPr/>
      <dgm:t>
        <a:bodyPr/>
        <a:lstStyle/>
        <a:p>
          <a:endParaRPr lang="en-US"/>
        </a:p>
      </dgm:t>
    </dgm:pt>
    <dgm:pt modelId="{39B73D84-3438-49D8-A0D1-0D88EC931137}" type="sibTrans" cxnId="{AB637066-A53D-47A7-BA93-5CE05D57DE0D}">
      <dgm:prSet/>
      <dgm:spPr/>
      <dgm:t>
        <a:bodyPr/>
        <a:lstStyle/>
        <a:p>
          <a:endParaRPr lang="en-US"/>
        </a:p>
      </dgm:t>
    </dgm:pt>
    <dgm:pt modelId="{2291D1B7-8DBE-4CB8-A203-A50F38291AB9}">
      <dgm:prSet/>
      <dgm:spPr/>
      <dgm:t>
        <a:bodyPr/>
        <a:lstStyle/>
        <a:p>
          <a:pPr rtl="0"/>
          <a:r>
            <a:rPr lang="en-US" b="0" i="0"/>
            <a:t>The database storing the files.</a:t>
          </a:r>
          <a:endParaRPr lang="en-US"/>
        </a:p>
      </dgm:t>
    </dgm:pt>
    <dgm:pt modelId="{3E083CDB-0366-48FD-8D28-59ED8D79E2E1}" type="parTrans" cxnId="{2C35D7CD-62DA-4D25-AAFD-B3D1295D1E6F}">
      <dgm:prSet/>
      <dgm:spPr/>
      <dgm:t>
        <a:bodyPr/>
        <a:lstStyle/>
        <a:p>
          <a:endParaRPr lang="en-US"/>
        </a:p>
      </dgm:t>
    </dgm:pt>
    <dgm:pt modelId="{8EA9D839-C02D-44E8-9970-1739CEB318BB}" type="sibTrans" cxnId="{2C35D7CD-62DA-4D25-AAFD-B3D1295D1E6F}">
      <dgm:prSet/>
      <dgm:spPr/>
      <dgm:t>
        <a:bodyPr/>
        <a:lstStyle/>
        <a:p>
          <a:endParaRPr lang="en-US"/>
        </a:p>
      </dgm:t>
    </dgm:pt>
    <dgm:pt modelId="{06F17566-5A68-4A01-837A-D1353DBACAB5}">
      <dgm:prSet/>
      <dgm:spPr/>
      <dgm:t>
        <a:bodyPr/>
        <a:lstStyle/>
        <a:p>
          <a:pPr rtl="0"/>
          <a:r>
            <a:rPr lang="en-US" b="0" i="0"/>
            <a:t>Server</a:t>
          </a:r>
          <a:endParaRPr lang="en-US"/>
        </a:p>
      </dgm:t>
    </dgm:pt>
    <dgm:pt modelId="{492585E8-96D1-4E21-AED0-563B040BF526}" type="parTrans" cxnId="{9CBA19D3-B4E0-4CE6-9919-E199CBC83609}">
      <dgm:prSet/>
      <dgm:spPr/>
      <dgm:t>
        <a:bodyPr/>
        <a:lstStyle/>
        <a:p>
          <a:endParaRPr lang="en-US"/>
        </a:p>
      </dgm:t>
    </dgm:pt>
    <dgm:pt modelId="{7604D544-CD7C-4F8D-AD58-52E5A427DCDD}" type="sibTrans" cxnId="{9CBA19D3-B4E0-4CE6-9919-E199CBC83609}">
      <dgm:prSet/>
      <dgm:spPr/>
      <dgm:t>
        <a:bodyPr/>
        <a:lstStyle/>
        <a:p>
          <a:endParaRPr lang="en-US"/>
        </a:p>
      </dgm:t>
    </dgm:pt>
    <dgm:pt modelId="{B015823A-59FB-448C-BB22-0D1105B9C144}">
      <dgm:prSet/>
      <dgm:spPr/>
      <dgm:t>
        <a:bodyPr/>
        <a:lstStyle/>
        <a:p>
          <a:pPr rtl="0"/>
          <a:r>
            <a:rPr lang="en-US" b="0" i="0"/>
            <a:t>The computer storing the repo.</a:t>
          </a:r>
          <a:endParaRPr lang="en-US"/>
        </a:p>
      </dgm:t>
    </dgm:pt>
    <dgm:pt modelId="{0051FD65-91ED-4C1F-978A-8E8FB2381843}" type="parTrans" cxnId="{33D3789F-AFA7-45A9-BBEF-2BCE873F475B}">
      <dgm:prSet/>
      <dgm:spPr/>
      <dgm:t>
        <a:bodyPr/>
        <a:lstStyle/>
        <a:p>
          <a:endParaRPr lang="en-US"/>
        </a:p>
      </dgm:t>
    </dgm:pt>
    <dgm:pt modelId="{DD887251-11CC-4501-A03C-65E4D48CFDC3}" type="sibTrans" cxnId="{33D3789F-AFA7-45A9-BBEF-2BCE873F475B}">
      <dgm:prSet/>
      <dgm:spPr/>
      <dgm:t>
        <a:bodyPr/>
        <a:lstStyle/>
        <a:p>
          <a:endParaRPr lang="en-US"/>
        </a:p>
      </dgm:t>
    </dgm:pt>
    <dgm:pt modelId="{6EFEF963-7AA4-4DA8-A2F9-983934377A54}">
      <dgm:prSet/>
      <dgm:spPr/>
      <dgm:t>
        <a:bodyPr/>
        <a:lstStyle/>
        <a:p>
          <a:pPr rtl="0"/>
          <a:r>
            <a:rPr lang="en-US" b="0" i="0"/>
            <a:t>Client</a:t>
          </a:r>
          <a:endParaRPr lang="en-US"/>
        </a:p>
      </dgm:t>
    </dgm:pt>
    <dgm:pt modelId="{02BAEA69-DFFF-4486-A98C-442952694448}" type="parTrans" cxnId="{B627ED20-2C11-46C7-9EB3-A4679860B323}">
      <dgm:prSet/>
      <dgm:spPr/>
      <dgm:t>
        <a:bodyPr/>
        <a:lstStyle/>
        <a:p>
          <a:endParaRPr lang="en-US"/>
        </a:p>
      </dgm:t>
    </dgm:pt>
    <dgm:pt modelId="{1C131115-CCCF-45B5-9546-037BDAFB65BE}" type="sibTrans" cxnId="{B627ED20-2C11-46C7-9EB3-A4679860B323}">
      <dgm:prSet/>
      <dgm:spPr/>
      <dgm:t>
        <a:bodyPr/>
        <a:lstStyle/>
        <a:p>
          <a:endParaRPr lang="en-US"/>
        </a:p>
      </dgm:t>
    </dgm:pt>
    <dgm:pt modelId="{7352EABD-E91C-4E3C-B4C8-C1397F55BDD9}">
      <dgm:prSet/>
      <dgm:spPr/>
      <dgm:t>
        <a:bodyPr/>
        <a:lstStyle/>
        <a:p>
          <a:pPr rtl="0"/>
          <a:r>
            <a:rPr lang="en-US" b="0" i="0"/>
            <a:t>The computer connecting to the repo.</a:t>
          </a:r>
          <a:endParaRPr lang="en-US"/>
        </a:p>
      </dgm:t>
    </dgm:pt>
    <dgm:pt modelId="{7C9C199C-8F95-48CB-AF8C-C0BA0503DBBC}" type="parTrans" cxnId="{6319F795-67C1-40CD-9F5C-8796BF178EA0}">
      <dgm:prSet/>
      <dgm:spPr/>
      <dgm:t>
        <a:bodyPr/>
        <a:lstStyle/>
        <a:p>
          <a:endParaRPr lang="en-US"/>
        </a:p>
      </dgm:t>
    </dgm:pt>
    <dgm:pt modelId="{A2F92E33-747D-4172-822A-89149D961330}" type="sibTrans" cxnId="{6319F795-67C1-40CD-9F5C-8796BF178EA0}">
      <dgm:prSet/>
      <dgm:spPr/>
      <dgm:t>
        <a:bodyPr/>
        <a:lstStyle/>
        <a:p>
          <a:endParaRPr lang="en-US"/>
        </a:p>
      </dgm:t>
    </dgm:pt>
    <dgm:pt modelId="{F0B1E08E-42E6-4071-BA4F-8A1EC0263797}">
      <dgm:prSet/>
      <dgm:spPr/>
      <dgm:t>
        <a:bodyPr/>
        <a:lstStyle/>
        <a:p>
          <a:pPr rtl="0"/>
          <a:r>
            <a:rPr lang="en-US" b="0" i="0"/>
            <a:t>Working Copy</a:t>
          </a:r>
          <a:endParaRPr lang="en-US"/>
        </a:p>
      </dgm:t>
    </dgm:pt>
    <dgm:pt modelId="{E94DA575-7D5A-4E8F-9926-7CF3FC2D824B}" type="parTrans" cxnId="{F843801E-36AF-4FA6-B42C-003FCF0E5409}">
      <dgm:prSet/>
      <dgm:spPr/>
      <dgm:t>
        <a:bodyPr/>
        <a:lstStyle/>
        <a:p>
          <a:endParaRPr lang="en-US"/>
        </a:p>
      </dgm:t>
    </dgm:pt>
    <dgm:pt modelId="{F26070E6-C793-4348-99A3-E4306D6E201C}" type="sibTrans" cxnId="{F843801E-36AF-4FA6-B42C-003FCF0E5409}">
      <dgm:prSet/>
      <dgm:spPr/>
      <dgm:t>
        <a:bodyPr/>
        <a:lstStyle/>
        <a:p>
          <a:endParaRPr lang="en-US"/>
        </a:p>
      </dgm:t>
    </dgm:pt>
    <dgm:pt modelId="{1E0FCEE4-404D-4175-B829-1097B64F19BA}">
      <dgm:prSet/>
      <dgm:spPr/>
      <dgm:t>
        <a:bodyPr/>
        <a:lstStyle/>
        <a:p>
          <a:pPr rtl="0"/>
          <a:r>
            <a:rPr lang="en-US" b="0" i="0"/>
            <a:t>Our local directory of files, where we make changes.</a:t>
          </a:r>
          <a:endParaRPr lang="en-US"/>
        </a:p>
      </dgm:t>
    </dgm:pt>
    <dgm:pt modelId="{FC482D7D-1B3D-40F8-9A96-8017C7E689CE}" type="parTrans" cxnId="{F9E1478E-2C2D-491B-99DE-2840C657C49D}">
      <dgm:prSet/>
      <dgm:spPr/>
      <dgm:t>
        <a:bodyPr/>
        <a:lstStyle/>
        <a:p>
          <a:endParaRPr lang="en-US"/>
        </a:p>
      </dgm:t>
    </dgm:pt>
    <dgm:pt modelId="{5E13A249-4AF3-403F-8775-CFD8358F50D2}" type="sibTrans" cxnId="{F9E1478E-2C2D-491B-99DE-2840C657C49D}">
      <dgm:prSet/>
      <dgm:spPr/>
      <dgm:t>
        <a:bodyPr/>
        <a:lstStyle/>
        <a:p>
          <a:endParaRPr lang="en-US"/>
        </a:p>
      </dgm:t>
    </dgm:pt>
    <dgm:pt modelId="{9A36925C-15B5-482C-AF4A-B5CD6DCE81E5}">
      <dgm:prSet/>
      <dgm:spPr/>
      <dgm:t>
        <a:bodyPr/>
        <a:lstStyle/>
        <a:p>
          <a:pPr rtl="0"/>
          <a:r>
            <a:rPr lang="en-US" b="0" i="0"/>
            <a:t>Master</a:t>
          </a:r>
          <a:endParaRPr lang="en-US"/>
        </a:p>
      </dgm:t>
    </dgm:pt>
    <dgm:pt modelId="{4923A674-BBDE-414A-9EB5-455B119DE94A}" type="parTrans" cxnId="{FE9AD987-7073-49B4-A707-D5554DEA9526}">
      <dgm:prSet/>
      <dgm:spPr/>
      <dgm:t>
        <a:bodyPr/>
        <a:lstStyle/>
        <a:p>
          <a:endParaRPr lang="en-US"/>
        </a:p>
      </dgm:t>
    </dgm:pt>
    <dgm:pt modelId="{592ACC4B-D67F-494D-A7D8-A16B3A29D3CD}" type="sibTrans" cxnId="{FE9AD987-7073-49B4-A707-D5554DEA9526}">
      <dgm:prSet/>
      <dgm:spPr/>
      <dgm:t>
        <a:bodyPr/>
        <a:lstStyle/>
        <a:p>
          <a:endParaRPr lang="en-US"/>
        </a:p>
      </dgm:t>
    </dgm:pt>
    <dgm:pt modelId="{0C072A54-6639-4866-93C5-16865F452590}">
      <dgm:prSet/>
      <dgm:spPr/>
      <dgm:t>
        <a:bodyPr/>
        <a:lstStyle/>
        <a:p>
          <a:pPr rtl="0"/>
          <a:r>
            <a:rPr lang="en-US" b="0" i="0" dirty="0"/>
            <a:t>The repository’s main branch. </a:t>
          </a:r>
          <a:endParaRPr lang="en-US" dirty="0"/>
        </a:p>
      </dgm:t>
    </dgm:pt>
    <dgm:pt modelId="{356FC26C-254C-4570-B669-69E235CC5E00}" type="parTrans" cxnId="{7C496EA5-04EF-4F5F-BDE2-581AD4DD821A}">
      <dgm:prSet/>
      <dgm:spPr/>
      <dgm:t>
        <a:bodyPr/>
        <a:lstStyle/>
        <a:p>
          <a:endParaRPr lang="en-US"/>
        </a:p>
      </dgm:t>
    </dgm:pt>
    <dgm:pt modelId="{46795671-D0F2-4C54-B9E0-6878966E53FB}" type="sibTrans" cxnId="{7C496EA5-04EF-4F5F-BDE2-581AD4DD821A}">
      <dgm:prSet/>
      <dgm:spPr/>
      <dgm:t>
        <a:bodyPr/>
        <a:lstStyle/>
        <a:p>
          <a:endParaRPr lang="en-US"/>
        </a:p>
      </dgm:t>
    </dgm:pt>
    <dgm:pt modelId="{C79423EC-C812-489F-9EB3-8456B9E4472A}">
      <dgm:prSet/>
      <dgm:spPr/>
      <dgm:t>
        <a:bodyPr/>
        <a:lstStyle/>
        <a:p>
          <a:pPr rtl="0"/>
          <a:r>
            <a:rPr lang="en-US" b="0" i="0"/>
            <a:t>Clone</a:t>
          </a:r>
          <a:endParaRPr lang="en-US"/>
        </a:p>
      </dgm:t>
    </dgm:pt>
    <dgm:pt modelId="{DFC377FE-AE0D-44EB-92D7-B15D36A0774D}" type="parTrans" cxnId="{A3A170E7-4CE7-4AFA-9D7D-5146B8F1203D}">
      <dgm:prSet/>
      <dgm:spPr/>
      <dgm:t>
        <a:bodyPr/>
        <a:lstStyle/>
        <a:p>
          <a:endParaRPr lang="en-US"/>
        </a:p>
      </dgm:t>
    </dgm:pt>
    <dgm:pt modelId="{43C9095B-B897-4533-B284-BE76D9BD60BC}" type="sibTrans" cxnId="{A3A170E7-4CE7-4AFA-9D7D-5146B8F1203D}">
      <dgm:prSet/>
      <dgm:spPr/>
      <dgm:t>
        <a:bodyPr/>
        <a:lstStyle/>
        <a:p>
          <a:endParaRPr lang="en-US"/>
        </a:p>
      </dgm:t>
    </dgm:pt>
    <dgm:pt modelId="{8F1C5174-6D44-4D53-A6B7-6494DB10DDFB}">
      <dgm:prSet/>
      <dgm:spPr/>
      <dgm:t>
        <a:bodyPr/>
        <a:lstStyle/>
        <a:p>
          <a:pPr rtl="0"/>
          <a:r>
            <a:rPr lang="en-US" b="0" i="0" dirty="0"/>
            <a:t>Copies an existing git repository, normally from some remote location to local environment.</a:t>
          </a:r>
          <a:endParaRPr lang="en-US" dirty="0"/>
        </a:p>
      </dgm:t>
    </dgm:pt>
    <dgm:pt modelId="{69E8D8A8-AAD0-4D0E-A89B-CA8C44FB3A60}" type="parTrans" cxnId="{2BB85158-8FE9-429A-9ACF-A772DA4F290C}">
      <dgm:prSet/>
      <dgm:spPr/>
      <dgm:t>
        <a:bodyPr/>
        <a:lstStyle/>
        <a:p>
          <a:endParaRPr lang="en-US"/>
        </a:p>
      </dgm:t>
    </dgm:pt>
    <dgm:pt modelId="{E105F262-71E3-4D2D-A5BB-38A3DDF87992}" type="sibTrans" cxnId="{2BB85158-8FE9-429A-9ACF-A772DA4F290C}">
      <dgm:prSet/>
      <dgm:spPr/>
      <dgm:t>
        <a:bodyPr/>
        <a:lstStyle/>
        <a:p>
          <a:endParaRPr lang="en-US"/>
        </a:p>
      </dgm:t>
    </dgm:pt>
    <dgm:pt modelId="{46CD310C-DB6D-402C-AB22-3760C20B5617}">
      <dgm:prSet/>
      <dgm:spPr/>
      <dgm:t>
        <a:bodyPr/>
        <a:lstStyle/>
        <a:p>
          <a:pPr rtl="0"/>
          <a:r>
            <a:rPr lang="en-US" b="0" i="0"/>
            <a:t>Commit</a:t>
          </a:r>
          <a:endParaRPr lang="en-US"/>
        </a:p>
      </dgm:t>
    </dgm:pt>
    <dgm:pt modelId="{06F97589-D0AE-452F-9A41-8D500D814175}" type="parTrans" cxnId="{D0A98393-16F7-41BF-9A92-1334CCC52159}">
      <dgm:prSet/>
      <dgm:spPr/>
      <dgm:t>
        <a:bodyPr/>
        <a:lstStyle/>
        <a:p>
          <a:endParaRPr lang="en-US"/>
        </a:p>
      </dgm:t>
    </dgm:pt>
    <dgm:pt modelId="{6EE58F7E-A23A-4E1B-A8EC-C6B71824DBEF}" type="sibTrans" cxnId="{D0A98393-16F7-41BF-9A92-1334CCC52159}">
      <dgm:prSet/>
      <dgm:spPr/>
      <dgm:t>
        <a:bodyPr/>
        <a:lstStyle/>
        <a:p>
          <a:endParaRPr lang="en-US"/>
        </a:p>
      </dgm:t>
    </dgm:pt>
    <dgm:pt modelId="{F1687D5A-A33C-48BE-8DB1-3B4BA91B6349}">
      <dgm:prSet/>
      <dgm:spPr/>
      <dgm:t>
        <a:bodyPr/>
        <a:lstStyle/>
        <a:p>
          <a:pPr rtl="0"/>
          <a:r>
            <a:rPr lang="en-US" b="0" i="0" dirty="0"/>
            <a:t>Submitting files to the repository (the local one); in other VCS it is often referred to as “</a:t>
          </a:r>
          <a:r>
            <a:rPr lang="en-US" b="0" i="0" dirty="0" err="1"/>
            <a:t>checkin</a:t>
          </a:r>
          <a:r>
            <a:rPr lang="en-US" b="0" i="0" dirty="0"/>
            <a:t>”</a:t>
          </a:r>
          <a:endParaRPr lang="en-US" dirty="0"/>
        </a:p>
      </dgm:t>
    </dgm:pt>
    <dgm:pt modelId="{0FD638D1-96B6-4B5D-9D65-02249648D7F5}" type="parTrans" cxnId="{1C2E34D5-A8FA-4BD1-B7D9-403A83B23BED}">
      <dgm:prSet/>
      <dgm:spPr/>
      <dgm:t>
        <a:bodyPr/>
        <a:lstStyle/>
        <a:p>
          <a:endParaRPr lang="en-US"/>
        </a:p>
      </dgm:t>
    </dgm:pt>
    <dgm:pt modelId="{75115407-C7F4-475F-80FF-C1E6A2F3C15B}" type="sibTrans" cxnId="{1C2E34D5-A8FA-4BD1-B7D9-403A83B23BED}">
      <dgm:prSet/>
      <dgm:spPr/>
      <dgm:t>
        <a:bodyPr/>
        <a:lstStyle/>
        <a:p>
          <a:endParaRPr lang="en-US"/>
        </a:p>
      </dgm:t>
    </dgm:pt>
    <dgm:pt modelId="{0499DD38-7D50-4824-8C87-C58CF11F590F}" type="pres">
      <dgm:prSet presAssocID="{CACBC921-78F9-4A58-9B85-B72142088CF8}" presName="Name0" presStyleCnt="0">
        <dgm:presLayoutVars>
          <dgm:dir/>
          <dgm:animLvl val="lvl"/>
          <dgm:resizeHandles val="exact"/>
        </dgm:presLayoutVars>
      </dgm:prSet>
      <dgm:spPr/>
    </dgm:pt>
    <dgm:pt modelId="{3B023E5C-B666-4D2E-B8F1-500F9E39B424}" type="pres">
      <dgm:prSet presAssocID="{2132D944-F741-4A0D-810C-D2D9796D883B}" presName="linNode" presStyleCnt="0"/>
      <dgm:spPr/>
    </dgm:pt>
    <dgm:pt modelId="{638C8AFF-1389-4A97-9B68-D027E5428667}" type="pres">
      <dgm:prSet presAssocID="{2132D944-F741-4A0D-810C-D2D9796D883B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21F202E6-98C8-42E2-94CC-A8A93E1EFFF1}" type="pres">
      <dgm:prSet presAssocID="{2132D944-F741-4A0D-810C-D2D9796D883B}" presName="descendantText" presStyleLbl="alignAccFollowNode1" presStyleIdx="0" presStyleCnt="7">
        <dgm:presLayoutVars>
          <dgm:bulletEnabled val="1"/>
        </dgm:presLayoutVars>
      </dgm:prSet>
      <dgm:spPr/>
    </dgm:pt>
    <dgm:pt modelId="{B544E3E4-3FDC-4980-8DCA-B6675FA7727C}" type="pres">
      <dgm:prSet presAssocID="{39B73D84-3438-49D8-A0D1-0D88EC931137}" presName="sp" presStyleCnt="0"/>
      <dgm:spPr/>
    </dgm:pt>
    <dgm:pt modelId="{C076A8C1-22DC-4243-9F49-B135B2DEA705}" type="pres">
      <dgm:prSet presAssocID="{06F17566-5A68-4A01-837A-D1353DBACAB5}" presName="linNode" presStyleCnt="0"/>
      <dgm:spPr/>
    </dgm:pt>
    <dgm:pt modelId="{DCC90E12-627E-44F1-91B0-F91693AE1353}" type="pres">
      <dgm:prSet presAssocID="{06F17566-5A68-4A01-837A-D1353DBACAB5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F2BD538D-57DF-4A5F-A816-BA2DDD03519E}" type="pres">
      <dgm:prSet presAssocID="{06F17566-5A68-4A01-837A-D1353DBACAB5}" presName="descendantText" presStyleLbl="alignAccFollowNode1" presStyleIdx="1" presStyleCnt="7">
        <dgm:presLayoutVars>
          <dgm:bulletEnabled val="1"/>
        </dgm:presLayoutVars>
      </dgm:prSet>
      <dgm:spPr/>
    </dgm:pt>
    <dgm:pt modelId="{F4046165-CBEE-4DD8-A1A0-A6B88F9BDB21}" type="pres">
      <dgm:prSet presAssocID="{7604D544-CD7C-4F8D-AD58-52E5A427DCDD}" presName="sp" presStyleCnt="0"/>
      <dgm:spPr/>
    </dgm:pt>
    <dgm:pt modelId="{4AB5A59D-895A-49C4-910E-2BEF3D45FA63}" type="pres">
      <dgm:prSet presAssocID="{6EFEF963-7AA4-4DA8-A2F9-983934377A54}" presName="linNode" presStyleCnt="0"/>
      <dgm:spPr/>
    </dgm:pt>
    <dgm:pt modelId="{7401CDD7-374D-45CC-8A8E-8700D4ECF2B1}" type="pres">
      <dgm:prSet presAssocID="{6EFEF963-7AA4-4DA8-A2F9-983934377A54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9ECC09D0-231B-4C6B-B07F-D7FE2EF08156}" type="pres">
      <dgm:prSet presAssocID="{6EFEF963-7AA4-4DA8-A2F9-983934377A54}" presName="descendantText" presStyleLbl="alignAccFollowNode1" presStyleIdx="2" presStyleCnt="7">
        <dgm:presLayoutVars>
          <dgm:bulletEnabled val="1"/>
        </dgm:presLayoutVars>
      </dgm:prSet>
      <dgm:spPr/>
    </dgm:pt>
    <dgm:pt modelId="{B08EDC53-4524-409C-8BD1-CAC90A8E3661}" type="pres">
      <dgm:prSet presAssocID="{1C131115-CCCF-45B5-9546-037BDAFB65BE}" presName="sp" presStyleCnt="0"/>
      <dgm:spPr/>
    </dgm:pt>
    <dgm:pt modelId="{B9358B66-04BF-4B7A-9D5F-292975DE7F69}" type="pres">
      <dgm:prSet presAssocID="{F0B1E08E-42E6-4071-BA4F-8A1EC0263797}" presName="linNode" presStyleCnt="0"/>
      <dgm:spPr/>
    </dgm:pt>
    <dgm:pt modelId="{AD24364A-F19A-40D6-994C-44C7A47B6F1C}" type="pres">
      <dgm:prSet presAssocID="{F0B1E08E-42E6-4071-BA4F-8A1EC0263797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03DF9FE8-F464-41BA-870C-269906557304}" type="pres">
      <dgm:prSet presAssocID="{F0B1E08E-42E6-4071-BA4F-8A1EC0263797}" presName="descendantText" presStyleLbl="alignAccFollowNode1" presStyleIdx="3" presStyleCnt="7">
        <dgm:presLayoutVars>
          <dgm:bulletEnabled val="1"/>
        </dgm:presLayoutVars>
      </dgm:prSet>
      <dgm:spPr/>
    </dgm:pt>
    <dgm:pt modelId="{83BC74B1-417C-4C50-B346-F6003A33D7F0}" type="pres">
      <dgm:prSet presAssocID="{F26070E6-C793-4348-99A3-E4306D6E201C}" presName="sp" presStyleCnt="0"/>
      <dgm:spPr/>
    </dgm:pt>
    <dgm:pt modelId="{206E77E1-D95E-45E8-9369-555F86FB0373}" type="pres">
      <dgm:prSet presAssocID="{9A36925C-15B5-482C-AF4A-B5CD6DCE81E5}" presName="linNode" presStyleCnt="0"/>
      <dgm:spPr/>
    </dgm:pt>
    <dgm:pt modelId="{D095E359-6509-4BC2-BA4F-4C0334010C49}" type="pres">
      <dgm:prSet presAssocID="{9A36925C-15B5-482C-AF4A-B5CD6DCE81E5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35103CE1-6093-4C79-B4D7-2D4A51A3F82A}" type="pres">
      <dgm:prSet presAssocID="{9A36925C-15B5-482C-AF4A-B5CD6DCE81E5}" presName="descendantText" presStyleLbl="alignAccFollowNode1" presStyleIdx="4" presStyleCnt="7">
        <dgm:presLayoutVars>
          <dgm:bulletEnabled val="1"/>
        </dgm:presLayoutVars>
      </dgm:prSet>
      <dgm:spPr/>
    </dgm:pt>
    <dgm:pt modelId="{A2D90CEF-2019-416A-B2AF-980CBD2FC54E}" type="pres">
      <dgm:prSet presAssocID="{592ACC4B-D67F-494D-A7D8-A16B3A29D3CD}" presName="sp" presStyleCnt="0"/>
      <dgm:spPr/>
    </dgm:pt>
    <dgm:pt modelId="{E62974CF-FD07-42EC-A633-F46B3529EE05}" type="pres">
      <dgm:prSet presAssocID="{C79423EC-C812-489F-9EB3-8456B9E4472A}" presName="linNode" presStyleCnt="0"/>
      <dgm:spPr/>
    </dgm:pt>
    <dgm:pt modelId="{8B45C537-09F6-4E1E-8642-6633D89E09AF}" type="pres">
      <dgm:prSet presAssocID="{C79423EC-C812-489F-9EB3-8456B9E4472A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091B1BDE-B4A2-47EC-B4FC-F2816E07438C}" type="pres">
      <dgm:prSet presAssocID="{C79423EC-C812-489F-9EB3-8456B9E4472A}" presName="descendantText" presStyleLbl="alignAccFollowNode1" presStyleIdx="5" presStyleCnt="7">
        <dgm:presLayoutVars>
          <dgm:bulletEnabled val="1"/>
        </dgm:presLayoutVars>
      </dgm:prSet>
      <dgm:spPr/>
    </dgm:pt>
    <dgm:pt modelId="{C5EA6A41-6139-47FE-AC18-55187CE6DCBF}" type="pres">
      <dgm:prSet presAssocID="{43C9095B-B897-4533-B284-BE76D9BD60BC}" presName="sp" presStyleCnt="0"/>
      <dgm:spPr/>
    </dgm:pt>
    <dgm:pt modelId="{DB7434C5-2788-47B5-834C-385E213982CF}" type="pres">
      <dgm:prSet presAssocID="{46CD310C-DB6D-402C-AB22-3760C20B5617}" presName="linNode" presStyleCnt="0"/>
      <dgm:spPr/>
    </dgm:pt>
    <dgm:pt modelId="{8E355482-F8B3-454E-8737-970390169831}" type="pres">
      <dgm:prSet presAssocID="{46CD310C-DB6D-402C-AB22-3760C20B5617}" presName="parentText" presStyleLbl="node1" presStyleIdx="6" presStyleCnt="7">
        <dgm:presLayoutVars>
          <dgm:chMax val="1"/>
          <dgm:bulletEnabled val="1"/>
        </dgm:presLayoutVars>
      </dgm:prSet>
      <dgm:spPr/>
    </dgm:pt>
    <dgm:pt modelId="{E4B48E90-424B-45D4-A4B8-D3829FAE94BE}" type="pres">
      <dgm:prSet presAssocID="{46CD310C-DB6D-402C-AB22-3760C20B5617}" presName="descendantText" presStyleLbl="alignAccFollowNode1" presStyleIdx="6" presStyleCnt="7">
        <dgm:presLayoutVars>
          <dgm:bulletEnabled val="1"/>
        </dgm:presLayoutVars>
      </dgm:prSet>
      <dgm:spPr/>
    </dgm:pt>
  </dgm:ptLst>
  <dgm:cxnLst>
    <dgm:cxn modelId="{4CCC2C04-8609-477C-9634-CBFE6D3C8DB0}" type="presOf" srcId="{46CD310C-DB6D-402C-AB22-3760C20B5617}" destId="{8E355482-F8B3-454E-8737-970390169831}" srcOrd="0" destOrd="0" presId="urn:microsoft.com/office/officeart/2005/8/layout/vList5"/>
    <dgm:cxn modelId="{20344E18-997F-4F18-A7C7-4DE1EA4D575F}" type="presOf" srcId="{8F1C5174-6D44-4D53-A6B7-6494DB10DDFB}" destId="{091B1BDE-B4A2-47EC-B4FC-F2816E07438C}" srcOrd="0" destOrd="0" presId="urn:microsoft.com/office/officeart/2005/8/layout/vList5"/>
    <dgm:cxn modelId="{F843801E-36AF-4FA6-B42C-003FCF0E5409}" srcId="{CACBC921-78F9-4A58-9B85-B72142088CF8}" destId="{F0B1E08E-42E6-4071-BA4F-8A1EC0263797}" srcOrd="3" destOrd="0" parTransId="{E94DA575-7D5A-4E8F-9926-7CF3FC2D824B}" sibTransId="{F26070E6-C793-4348-99A3-E4306D6E201C}"/>
    <dgm:cxn modelId="{B627ED20-2C11-46C7-9EB3-A4679860B323}" srcId="{CACBC921-78F9-4A58-9B85-B72142088CF8}" destId="{6EFEF963-7AA4-4DA8-A2F9-983934377A54}" srcOrd="2" destOrd="0" parTransId="{02BAEA69-DFFF-4486-A98C-442952694448}" sibTransId="{1C131115-CCCF-45B5-9546-037BDAFB65BE}"/>
    <dgm:cxn modelId="{4526A636-6BF5-4979-9442-0608F978B70C}" type="presOf" srcId="{2132D944-F741-4A0D-810C-D2D9796D883B}" destId="{638C8AFF-1389-4A97-9B68-D027E5428667}" srcOrd="0" destOrd="0" presId="urn:microsoft.com/office/officeart/2005/8/layout/vList5"/>
    <dgm:cxn modelId="{7A54F763-9C75-4279-8FA0-0DF316334CED}" type="presOf" srcId="{2291D1B7-8DBE-4CB8-A203-A50F38291AB9}" destId="{21F202E6-98C8-42E2-94CC-A8A93E1EFFF1}" srcOrd="0" destOrd="0" presId="urn:microsoft.com/office/officeart/2005/8/layout/vList5"/>
    <dgm:cxn modelId="{AB637066-A53D-47A7-BA93-5CE05D57DE0D}" srcId="{CACBC921-78F9-4A58-9B85-B72142088CF8}" destId="{2132D944-F741-4A0D-810C-D2D9796D883B}" srcOrd="0" destOrd="0" parTransId="{7989DE6C-98C7-4902-940A-2C78A95F7679}" sibTransId="{39B73D84-3438-49D8-A0D1-0D88EC931137}"/>
    <dgm:cxn modelId="{F2C3DC4E-F4A6-4300-9788-5A5156C3FA57}" type="presOf" srcId="{06F17566-5A68-4A01-837A-D1353DBACAB5}" destId="{DCC90E12-627E-44F1-91B0-F91693AE1353}" srcOrd="0" destOrd="0" presId="urn:microsoft.com/office/officeart/2005/8/layout/vList5"/>
    <dgm:cxn modelId="{C35A1A73-A692-478C-87D6-2BF8F1E3232F}" type="presOf" srcId="{F0B1E08E-42E6-4071-BA4F-8A1EC0263797}" destId="{AD24364A-F19A-40D6-994C-44C7A47B6F1C}" srcOrd="0" destOrd="0" presId="urn:microsoft.com/office/officeart/2005/8/layout/vList5"/>
    <dgm:cxn modelId="{2BB85158-8FE9-429A-9ACF-A772DA4F290C}" srcId="{C79423EC-C812-489F-9EB3-8456B9E4472A}" destId="{8F1C5174-6D44-4D53-A6B7-6494DB10DDFB}" srcOrd="0" destOrd="0" parTransId="{69E8D8A8-AAD0-4D0E-A89B-CA8C44FB3A60}" sibTransId="{E105F262-71E3-4D2D-A5BB-38A3DDF87992}"/>
    <dgm:cxn modelId="{FB0B4D85-DDE8-4333-B5D5-EA7BDCA0F439}" type="presOf" srcId="{F1687D5A-A33C-48BE-8DB1-3B4BA91B6349}" destId="{E4B48E90-424B-45D4-A4B8-D3829FAE94BE}" srcOrd="0" destOrd="0" presId="urn:microsoft.com/office/officeart/2005/8/layout/vList5"/>
    <dgm:cxn modelId="{9D91A686-3709-4406-BCDB-F9FA91F39F0A}" type="presOf" srcId="{B015823A-59FB-448C-BB22-0D1105B9C144}" destId="{F2BD538D-57DF-4A5F-A816-BA2DDD03519E}" srcOrd="0" destOrd="0" presId="urn:microsoft.com/office/officeart/2005/8/layout/vList5"/>
    <dgm:cxn modelId="{FE9AD987-7073-49B4-A707-D5554DEA9526}" srcId="{CACBC921-78F9-4A58-9B85-B72142088CF8}" destId="{9A36925C-15B5-482C-AF4A-B5CD6DCE81E5}" srcOrd="4" destOrd="0" parTransId="{4923A674-BBDE-414A-9EB5-455B119DE94A}" sibTransId="{592ACC4B-D67F-494D-A7D8-A16B3A29D3CD}"/>
    <dgm:cxn modelId="{F9E1478E-2C2D-491B-99DE-2840C657C49D}" srcId="{F0B1E08E-42E6-4071-BA4F-8A1EC0263797}" destId="{1E0FCEE4-404D-4175-B829-1097B64F19BA}" srcOrd="0" destOrd="0" parTransId="{FC482D7D-1B3D-40F8-9A96-8017C7E689CE}" sibTransId="{5E13A249-4AF3-403F-8775-CFD8358F50D2}"/>
    <dgm:cxn modelId="{D0A98393-16F7-41BF-9A92-1334CCC52159}" srcId="{CACBC921-78F9-4A58-9B85-B72142088CF8}" destId="{46CD310C-DB6D-402C-AB22-3760C20B5617}" srcOrd="6" destOrd="0" parTransId="{06F97589-D0AE-452F-9A41-8D500D814175}" sibTransId="{6EE58F7E-A23A-4E1B-A8EC-C6B71824DBEF}"/>
    <dgm:cxn modelId="{6319F795-67C1-40CD-9F5C-8796BF178EA0}" srcId="{6EFEF963-7AA4-4DA8-A2F9-983934377A54}" destId="{7352EABD-E91C-4E3C-B4C8-C1397F55BDD9}" srcOrd="0" destOrd="0" parTransId="{7C9C199C-8F95-48CB-AF8C-C0BA0503DBBC}" sibTransId="{A2F92E33-747D-4172-822A-89149D961330}"/>
    <dgm:cxn modelId="{33D3789F-AFA7-45A9-BBEF-2BCE873F475B}" srcId="{06F17566-5A68-4A01-837A-D1353DBACAB5}" destId="{B015823A-59FB-448C-BB22-0D1105B9C144}" srcOrd="0" destOrd="0" parTransId="{0051FD65-91ED-4C1F-978A-8E8FB2381843}" sibTransId="{DD887251-11CC-4501-A03C-65E4D48CFDC3}"/>
    <dgm:cxn modelId="{5B3798A3-5C44-4A63-8DBC-885A5FAC54F5}" type="presOf" srcId="{7352EABD-E91C-4E3C-B4C8-C1397F55BDD9}" destId="{9ECC09D0-231B-4C6B-B07F-D7FE2EF08156}" srcOrd="0" destOrd="0" presId="urn:microsoft.com/office/officeart/2005/8/layout/vList5"/>
    <dgm:cxn modelId="{7C496EA5-04EF-4F5F-BDE2-581AD4DD821A}" srcId="{9A36925C-15B5-482C-AF4A-B5CD6DCE81E5}" destId="{0C072A54-6639-4866-93C5-16865F452590}" srcOrd="0" destOrd="0" parTransId="{356FC26C-254C-4570-B669-69E235CC5E00}" sibTransId="{46795671-D0F2-4C54-B9E0-6878966E53FB}"/>
    <dgm:cxn modelId="{CC6AF8A8-72F5-4131-A971-928639EE1CF6}" type="presOf" srcId="{C79423EC-C812-489F-9EB3-8456B9E4472A}" destId="{8B45C537-09F6-4E1E-8642-6633D89E09AF}" srcOrd="0" destOrd="0" presId="urn:microsoft.com/office/officeart/2005/8/layout/vList5"/>
    <dgm:cxn modelId="{4BF394A9-4029-41A5-8C8F-766811A5A3B3}" type="presOf" srcId="{CACBC921-78F9-4A58-9B85-B72142088CF8}" destId="{0499DD38-7D50-4824-8C87-C58CF11F590F}" srcOrd="0" destOrd="0" presId="urn:microsoft.com/office/officeart/2005/8/layout/vList5"/>
    <dgm:cxn modelId="{D98638AD-03A1-41B2-9F57-47E98426981C}" type="presOf" srcId="{1E0FCEE4-404D-4175-B829-1097B64F19BA}" destId="{03DF9FE8-F464-41BA-870C-269906557304}" srcOrd="0" destOrd="0" presId="urn:microsoft.com/office/officeart/2005/8/layout/vList5"/>
    <dgm:cxn modelId="{F0CB33BF-4020-4B68-9D57-CA59DBA41CA6}" type="presOf" srcId="{0C072A54-6639-4866-93C5-16865F452590}" destId="{35103CE1-6093-4C79-B4D7-2D4A51A3F82A}" srcOrd="0" destOrd="0" presId="urn:microsoft.com/office/officeart/2005/8/layout/vList5"/>
    <dgm:cxn modelId="{2C35D7CD-62DA-4D25-AAFD-B3D1295D1E6F}" srcId="{2132D944-F741-4A0D-810C-D2D9796D883B}" destId="{2291D1B7-8DBE-4CB8-A203-A50F38291AB9}" srcOrd="0" destOrd="0" parTransId="{3E083CDB-0366-48FD-8D28-59ED8D79E2E1}" sibTransId="{8EA9D839-C02D-44E8-9970-1739CEB318BB}"/>
    <dgm:cxn modelId="{9CBA19D3-B4E0-4CE6-9919-E199CBC83609}" srcId="{CACBC921-78F9-4A58-9B85-B72142088CF8}" destId="{06F17566-5A68-4A01-837A-D1353DBACAB5}" srcOrd="1" destOrd="0" parTransId="{492585E8-96D1-4E21-AED0-563B040BF526}" sibTransId="{7604D544-CD7C-4F8D-AD58-52E5A427DCDD}"/>
    <dgm:cxn modelId="{1C2E34D5-A8FA-4BD1-B7D9-403A83B23BED}" srcId="{46CD310C-DB6D-402C-AB22-3760C20B5617}" destId="{F1687D5A-A33C-48BE-8DB1-3B4BA91B6349}" srcOrd="0" destOrd="0" parTransId="{0FD638D1-96B6-4B5D-9D65-02249648D7F5}" sibTransId="{75115407-C7F4-475F-80FF-C1E6A2F3C15B}"/>
    <dgm:cxn modelId="{B4EFD0E0-8AA2-48E5-BBC4-F4A8578BC6AB}" type="presOf" srcId="{6EFEF963-7AA4-4DA8-A2F9-983934377A54}" destId="{7401CDD7-374D-45CC-8A8E-8700D4ECF2B1}" srcOrd="0" destOrd="0" presId="urn:microsoft.com/office/officeart/2005/8/layout/vList5"/>
    <dgm:cxn modelId="{A3A170E7-4CE7-4AFA-9D7D-5146B8F1203D}" srcId="{CACBC921-78F9-4A58-9B85-B72142088CF8}" destId="{C79423EC-C812-489F-9EB3-8456B9E4472A}" srcOrd="5" destOrd="0" parTransId="{DFC377FE-AE0D-44EB-92D7-B15D36A0774D}" sibTransId="{43C9095B-B897-4533-B284-BE76D9BD60BC}"/>
    <dgm:cxn modelId="{04E331F6-3D1F-43B2-9404-1A3042EB3F06}" type="presOf" srcId="{9A36925C-15B5-482C-AF4A-B5CD6DCE81E5}" destId="{D095E359-6509-4BC2-BA4F-4C0334010C49}" srcOrd="0" destOrd="0" presId="urn:microsoft.com/office/officeart/2005/8/layout/vList5"/>
    <dgm:cxn modelId="{83B76553-6500-4BF8-ABBA-71D113AC90D5}" type="presParOf" srcId="{0499DD38-7D50-4824-8C87-C58CF11F590F}" destId="{3B023E5C-B666-4D2E-B8F1-500F9E39B424}" srcOrd="0" destOrd="0" presId="urn:microsoft.com/office/officeart/2005/8/layout/vList5"/>
    <dgm:cxn modelId="{ACEF4997-4B93-487D-BEFE-E2F5D402BD53}" type="presParOf" srcId="{3B023E5C-B666-4D2E-B8F1-500F9E39B424}" destId="{638C8AFF-1389-4A97-9B68-D027E5428667}" srcOrd="0" destOrd="0" presId="urn:microsoft.com/office/officeart/2005/8/layout/vList5"/>
    <dgm:cxn modelId="{C493EB72-CD8F-4B41-9EA1-4563E20740CB}" type="presParOf" srcId="{3B023E5C-B666-4D2E-B8F1-500F9E39B424}" destId="{21F202E6-98C8-42E2-94CC-A8A93E1EFFF1}" srcOrd="1" destOrd="0" presId="urn:microsoft.com/office/officeart/2005/8/layout/vList5"/>
    <dgm:cxn modelId="{8CC22438-4DAC-4EC7-9B77-FB8DBFDDA0B1}" type="presParOf" srcId="{0499DD38-7D50-4824-8C87-C58CF11F590F}" destId="{B544E3E4-3FDC-4980-8DCA-B6675FA7727C}" srcOrd="1" destOrd="0" presId="urn:microsoft.com/office/officeart/2005/8/layout/vList5"/>
    <dgm:cxn modelId="{6BE88474-06CA-4A76-BA8F-6F4F78DD2571}" type="presParOf" srcId="{0499DD38-7D50-4824-8C87-C58CF11F590F}" destId="{C076A8C1-22DC-4243-9F49-B135B2DEA705}" srcOrd="2" destOrd="0" presId="urn:microsoft.com/office/officeart/2005/8/layout/vList5"/>
    <dgm:cxn modelId="{78B026CC-4EB0-48AA-9833-6E95C68C2221}" type="presParOf" srcId="{C076A8C1-22DC-4243-9F49-B135B2DEA705}" destId="{DCC90E12-627E-44F1-91B0-F91693AE1353}" srcOrd="0" destOrd="0" presId="urn:microsoft.com/office/officeart/2005/8/layout/vList5"/>
    <dgm:cxn modelId="{2CD7A19B-C7C0-480C-8CB8-66838745259E}" type="presParOf" srcId="{C076A8C1-22DC-4243-9F49-B135B2DEA705}" destId="{F2BD538D-57DF-4A5F-A816-BA2DDD03519E}" srcOrd="1" destOrd="0" presId="urn:microsoft.com/office/officeart/2005/8/layout/vList5"/>
    <dgm:cxn modelId="{A6D4C2E4-AA98-41EA-9522-D8C50428EE46}" type="presParOf" srcId="{0499DD38-7D50-4824-8C87-C58CF11F590F}" destId="{F4046165-CBEE-4DD8-A1A0-A6B88F9BDB21}" srcOrd="3" destOrd="0" presId="urn:microsoft.com/office/officeart/2005/8/layout/vList5"/>
    <dgm:cxn modelId="{97BDC46C-9F41-4B99-BB65-07D9C852A97C}" type="presParOf" srcId="{0499DD38-7D50-4824-8C87-C58CF11F590F}" destId="{4AB5A59D-895A-49C4-910E-2BEF3D45FA63}" srcOrd="4" destOrd="0" presId="urn:microsoft.com/office/officeart/2005/8/layout/vList5"/>
    <dgm:cxn modelId="{EDFD93B7-13E4-427E-A860-644EE6AE13A1}" type="presParOf" srcId="{4AB5A59D-895A-49C4-910E-2BEF3D45FA63}" destId="{7401CDD7-374D-45CC-8A8E-8700D4ECF2B1}" srcOrd="0" destOrd="0" presId="urn:microsoft.com/office/officeart/2005/8/layout/vList5"/>
    <dgm:cxn modelId="{364D05C4-74F0-44F9-9BC9-4B88346522D9}" type="presParOf" srcId="{4AB5A59D-895A-49C4-910E-2BEF3D45FA63}" destId="{9ECC09D0-231B-4C6B-B07F-D7FE2EF08156}" srcOrd="1" destOrd="0" presId="urn:microsoft.com/office/officeart/2005/8/layout/vList5"/>
    <dgm:cxn modelId="{76B85D3D-98AB-420C-B2FD-B9A9718AABFE}" type="presParOf" srcId="{0499DD38-7D50-4824-8C87-C58CF11F590F}" destId="{B08EDC53-4524-409C-8BD1-CAC90A8E3661}" srcOrd="5" destOrd="0" presId="urn:microsoft.com/office/officeart/2005/8/layout/vList5"/>
    <dgm:cxn modelId="{798D49F7-D8B3-48C5-9D34-0F4AA9E3DA82}" type="presParOf" srcId="{0499DD38-7D50-4824-8C87-C58CF11F590F}" destId="{B9358B66-04BF-4B7A-9D5F-292975DE7F69}" srcOrd="6" destOrd="0" presId="urn:microsoft.com/office/officeart/2005/8/layout/vList5"/>
    <dgm:cxn modelId="{C74A3972-2555-4B03-8D09-D8F365151CB1}" type="presParOf" srcId="{B9358B66-04BF-4B7A-9D5F-292975DE7F69}" destId="{AD24364A-F19A-40D6-994C-44C7A47B6F1C}" srcOrd="0" destOrd="0" presId="urn:microsoft.com/office/officeart/2005/8/layout/vList5"/>
    <dgm:cxn modelId="{1E84AAD5-EC10-4C13-89B5-FAD618ECB5F5}" type="presParOf" srcId="{B9358B66-04BF-4B7A-9D5F-292975DE7F69}" destId="{03DF9FE8-F464-41BA-870C-269906557304}" srcOrd="1" destOrd="0" presId="urn:microsoft.com/office/officeart/2005/8/layout/vList5"/>
    <dgm:cxn modelId="{FC8600B3-EB32-4736-8B8B-D43B2E3E3635}" type="presParOf" srcId="{0499DD38-7D50-4824-8C87-C58CF11F590F}" destId="{83BC74B1-417C-4C50-B346-F6003A33D7F0}" srcOrd="7" destOrd="0" presId="urn:microsoft.com/office/officeart/2005/8/layout/vList5"/>
    <dgm:cxn modelId="{C21355E7-D1BB-4116-9B71-ACF5E63D27C8}" type="presParOf" srcId="{0499DD38-7D50-4824-8C87-C58CF11F590F}" destId="{206E77E1-D95E-45E8-9369-555F86FB0373}" srcOrd="8" destOrd="0" presId="urn:microsoft.com/office/officeart/2005/8/layout/vList5"/>
    <dgm:cxn modelId="{037EBDFD-C443-4E99-8435-760C358DCF0D}" type="presParOf" srcId="{206E77E1-D95E-45E8-9369-555F86FB0373}" destId="{D095E359-6509-4BC2-BA4F-4C0334010C49}" srcOrd="0" destOrd="0" presId="urn:microsoft.com/office/officeart/2005/8/layout/vList5"/>
    <dgm:cxn modelId="{2F3D0A19-2AD4-4A64-928E-C3641CF4791F}" type="presParOf" srcId="{206E77E1-D95E-45E8-9369-555F86FB0373}" destId="{35103CE1-6093-4C79-B4D7-2D4A51A3F82A}" srcOrd="1" destOrd="0" presId="urn:microsoft.com/office/officeart/2005/8/layout/vList5"/>
    <dgm:cxn modelId="{09026E84-188E-4454-A7B7-AE44ACAA1656}" type="presParOf" srcId="{0499DD38-7D50-4824-8C87-C58CF11F590F}" destId="{A2D90CEF-2019-416A-B2AF-980CBD2FC54E}" srcOrd="9" destOrd="0" presId="urn:microsoft.com/office/officeart/2005/8/layout/vList5"/>
    <dgm:cxn modelId="{D5211608-022B-4C16-B201-A678C2D84091}" type="presParOf" srcId="{0499DD38-7D50-4824-8C87-C58CF11F590F}" destId="{E62974CF-FD07-42EC-A633-F46B3529EE05}" srcOrd="10" destOrd="0" presId="urn:microsoft.com/office/officeart/2005/8/layout/vList5"/>
    <dgm:cxn modelId="{C2F26928-08C1-4F73-82CC-BEB69C8E68C8}" type="presParOf" srcId="{E62974CF-FD07-42EC-A633-F46B3529EE05}" destId="{8B45C537-09F6-4E1E-8642-6633D89E09AF}" srcOrd="0" destOrd="0" presId="urn:microsoft.com/office/officeart/2005/8/layout/vList5"/>
    <dgm:cxn modelId="{7F4DAE82-523E-4C09-9307-DF9E8889ACEE}" type="presParOf" srcId="{E62974CF-FD07-42EC-A633-F46B3529EE05}" destId="{091B1BDE-B4A2-47EC-B4FC-F2816E07438C}" srcOrd="1" destOrd="0" presId="urn:microsoft.com/office/officeart/2005/8/layout/vList5"/>
    <dgm:cxn modelId="{164FD3FB-6FFD-44CF-BBB7-13FFC333989E}" type="presParOf" srcId="{0499DD38-7D50-4824-8C87-C58CF11F590F}" destId="{C5EA6A41-6139-47FE-AC18-55187CE6DCBF}" srcOrd="11" destOrd="0" presId="urn:microsoft.com/office/officeart/2005/8/layout/vList5"/>
    <dgm:cxn modelId="{6D3DAD17-B435-4A2D-AF3E-261BDB6E383D}" type="presParOf" srcId="{0499DD38-7D50-4824-8C87-C58CF11F590F}" destId="{DB7434C5-2788-47B5-834C-385E213982CF}" srcOrd="12" destOrd="0" presId="urn:microsoft.com/office/officeart/2005/8/layout/vList5"/>
    <dgm:cxn modelId="{6A42BF30-753C-42D1-96FC-2E513D9FDEF6}" type="presParOf" srcId="{DB7434C5-2788-47B5-834C-385E213982CF}" destId="{8E355482-F8B3-454E-8737-970390169831}" srcOrd="0" destOrd="0" presId="urn:microsoft.com/office/officeart/2005/8/layout/vList5"/>
    <dgm:cxn modelId="{76AFAB57-F356-40E8-A745-7898DE91B8AB}" type="presParOf" srcId="{DB7434C5-2788-47B5-834C-385E213982CF}" destId="{E4B48E90-424B-45D4-A4B8-D3829FAE94B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3D8FA34-CEEE-4CAB-BD3F-7A64A5A77338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A414851-A3F8-45CF-B4BB-3466FB060687}">
      <dgm:prSet/>
      <dgm:spPr/>
      <dgm:t>
        <a:bodyPr/>
        <a:lstStyle/>
        <a:p>
          <a:pPr rtl="0"/>
          <a:r>
            <a:rPr lang="en-US" b="0" i="0"/>
            <a:t>fetch or pull</a:t>
          </a:r>
          <a:endParaRPr lang="en-US"/>
        </a:p>
      </dgm:t>
    </dgm:pt>
    <dgm:pt modelId="{385578BE-ADA5-4C72-97AD-BF55E0DDD84F}" type="parTrans" cxnId="{E9A5F9DA-9975-46CF-B8C7-D42AD86590EC}">
      <dgm:prSet/>
      <dgm:spPr/>
      <dgm:t>
        <a:bodyPr/>
        <a:lstStyle/>
        <a:p>
          <a:endParaRPr lang="en-US"/>
        </a:p>
      </dgm:t>
    </dgm:pt>
    <dgm:pt modelId="{45920C9B-F1B1-421F-AE7E-28AA72DA7B73}" type="sibTrans" cxnId="{E9A5F9DA-9975-46CF-B8C7-D42AD86590EC}">
      <dgm:prSet/>
      <dgm:spPr/>
      <dgm:t>
        <a:bodyPr/>
        <a:lstStyle/>
        <a:p>
          <a:endParaRPr lang="en-US"/>
        </a:p>
      </dgm:t>
    </dgm:pt>
    <dgm:pt modelId="{935D621B-44E2-4E63-89C7-08EC1A178B2F}">
      <dgm:prSet/>
      <dgm:spPr/>
      <dgm:t>
        <a:bodyPr/>
        <a:lstStyle/>
        <a:p>
          <a:pPr rtl="0"/>
          <a:r>
            <a:rPr lang="en-US" b="0" i="0"/>
            <a:t>Is like “update” or “get latest” in other VCS. </a:t>
          </a:r>
          <a:endParaRPr lang="en-US"/>
        </a:p>
      </dgm:t>
    </dgm:pt>
    <dgm:pt modelId="{1B76ABC2-04DA-4879-B315-344A49E809DC}" type="parTrans" cxnId="{B101ADF1-1FBC-4A57-A55C-91A6E9A54E05}">
      <dgm:prSet/>
      <dgm:spPr/>
      <dgm:t>
        <a:bodyPr/>
        <a:lstStyle/>
        <a:p>
          <a:endParaRPr lang="en-US"/>
        </a:p>
      </dgm:t>
    </dgm:pt>
    <dgm:pt modelId="{084D63E5-9CEE-4639-923C-B67E9AA11D94}" type="sibTrans" cxnId="{B101ADF1-1FBC-4A57-A55C-91A6E9A54E05}">
      <dgm:prSet/>
      <dgm:spPr/>
      <dgm:t>
        <a:bodyPr/>
        <a:lstStyle/>
        <a:p>
          <a:endParaRPr lang="en-US"/>
        </a:p>
      </dgm:t>
    </dgm:pt>
    <dgm:pt modelId="{5882C887-2B67-47DF-B2D2-087F00A644CF}">
      <dgm:prSet/>
      <dgm:spPr/>
      <dgm:t>
        <a:bodyPr/>
        <a:lstStyle/>
        <a:p>
          <a:pPr rtl="0"/>
          <a:r>
            <a:rPr lang="en-US" b="0" i="0"/>
            <a:t>Push</a:t>
          </a:r>
          <a:endParaRPr lang="en-US"/>
        </a:p>
      </dgm:t>
    </dgm:pt>
    <dgm:pt modelId="{C46FF533-0E8F-408F-AB97-249F3990E99E}" type="parTrans" cxnId="{EDA99341-F4DD-4FF2-887B-D9470712B5D5}">
      <dgm:prSet/>
      <dgm:spPr/>
      <dgm:t>
        <a:bodyPr/>
        <a:lstStyle/>
        <a:p>
          <a:endParaRPr lang="en-US"/>
        </a:p>
      </dgm:t>
    </dgm:pt>
    <dgm:pt modelId="{72738036-B11D-400F-B962-BE09FA234625}" type="sibTrans" cxnId="{EDA99341-F4DD-4FF2-887B-D9470712B5D5}">
      <dgm:prSet/>
      <dgm:spPr/>
      <dgm:t>
        <a:bodyPr/>
        <a:lstStyle/>
        <a:p>
          <a:endParaRPr lang="en-US"/>
        </a:p>
      </dgm:t>
    </dgm:pt>
    <dgm:pt modelId="{E6D7F444-33F3-44CD-B10B-A46AE42722A4}">
      <dgm:prSet/>
      <dgm:spPr/>
      <dgm:t>
        <a:bodyPr/>
        <a:lstStyle/>
        <a:p>
          <a:pPr rtl="0"/>
          <a:r>
            <a:rPr lang="en-US" b="0" i="0"/>
            <a:t>Used to submit the code to a remote repository</a:t>
          </a:r>
          <a:endParaRPr lang="en-US"/>
        </a:p>
      </dgm:t>
    </dgm:pt>
    <dgm:pt modelId="{956E548A-1C1E-49F7-9B42-20C9426DD59A}" type="parTrans" cxnId="{A146C6FF-DFF0-495E-BF68-7A29506D166C}">
      <dgm:prSet/>
      <dgm:spPr/>
      <dgm:t>
        <a:bodyPr/>
        <a:lstStyle/>
        <a:p>
          <a:endParaRPr lang="en-US"/>
        </a:p>
      </dgm:t>
    </dgm:pt>
    <dgm:pt modelId="{DCF035A0-2267-46C6-BD71-D859D87A4BD1}" type="sibTrans" cxnId="{A146C6FF-DFF0-495E-BF68-7A29506D166C}">
      <dgm:prSet/>
      <dgm:spPr/>
      <dgm:t>
        <a:bodyPr/>
        <a:lstStyle/>
        <a:p>
          <a:endParaRPr lang="en-US"/>
        </a:p>
      </dgm:t>
    </dgm:pt>
    <dgm:pt modelId="{911E466F-6015-4AD8-A10A-E603CF33E141}">
      <dgm:prSet/>
      <dgm:spPr/>
      <dgm:t>
        <a:bodyPr/>
        <a:lstStyle/>
        <a:p>
          <a:pPr rtl="0"/>
          <a:r>
            <a:rPr lang="en-US" b="0" i="0"/>
            <a:t>Remote</a:t>
          </a:r>
          <a:endParaRPr lang="en-US"/>
        </a:p>
      </dgm:t>
    </dgm:pt>
    <dgm:pt modelId="{AEB65378-B032-48D7-8607-65FD14AF9040}" type="parTrans" cxnId="{B46F0216-D8DE-4F93-ADCA-1A0D7F54D000}">
      <dgm:prSet/>
      <dgm:spPr/>
      <dgm:t>
        <a:bodyPr/>
        <a:lstStyle/>
        <a:p>
          <a:endParaRPr lang="en-US"/>
        </a:p>
      </dgm:t>
    </dgm:pt>
    <dgm:pt modelId="{266AC693-BE8A-4752-9116-E10A9020B64A}" type="sibTrans" cxnId="{B46F0216-D8DE-4F93-ADCA-1A0D7F54D000}">
      <dgm:prSet/>
      <dgm:spPr/>
      <dgm:t>
        <a:bodyPr/>
        <a:lstStyle/>
        <a:p>
          <a:endParaRPr lang="en-US"/>
        </a:p>
      </dgm:t>
    </dgm:pt>
    <dgm:pt modelId="{D764B674-BB3F-4222-9635-9F35869EF060}">
      <dgm:prSet/>
      <dgm:spPr/>
      <dgm:t>
        <a:bodyPr/>
        <a:lstStyle/>
        <a:p>
          <a:pPr rtl="0"/>
          <a:r>
            <a:rPr lang="en-US" b="0" i="0"/>
            <a:t>“remote” locations of repository, normally on some central server.</a:t>
          </a:r>
          <a:endParaRPr lang="en-US"/>
        </a:p>
      </dgm:t>
    </dgm:pt>
    <dgm:pt modelId="{FA8DDC4A-7621-452C-AB97-8ED1E0E88CDE}" type="parTrans" cxnId="{1004A9AA-F509-4DE6-89FB-3B6F7376235D}">
      <dgm:prSet/>
      <dgm:spPr/>
      <dgm:t>
        <a:bodyPr/>
        <a:lstStyle/>
        <a:p>
          <a:endParaRPr lang="en-US"/>
        </a:p>
      </dgm:t>
    </dgm:pt>
    <dgm:pt modelId="{B10E0391-6B4F-4501-A553-E22E0D4EAB57}" type="sibTrans" cxnId="{1004A9AA-F509-4DE6-89FB-3B6F7376235D}">
      <dgm:prSet/>
      <dgm:spPr/>
      <dgm:t>
        <a:bodyPr/>
        <a:lstStyle/>
        <a:p>
          <a:endParaRPr lang="en-US"/>
        </a:p>
      </dgm:t>
    </dgm:pt>
    <dgm:pt modelId="{3ED2307E-8EB3-4765-8B58-A1A66A9047EB}">
      <dgm:prSet/>
      <dgm:spPr/>
      <dgm:t>
        <a:bodyPr/>
        <a:lstStyle/>
        <a:p>
          <a:pPr rtl="0"/>
          <a:r>
            <a:rPr lang="en-US" b="0" i="0"/>
            <a:t>SHA</a:t>
          </a:r>
          <a:endParaRPr lang="en-US"/>
        </a:p>
      </dgm:t>
    </dgm:pt>
    <dgm:pt modelId="{CC2538EB-109A-4401-8D8E-A3A5327BC6D0}" type="parTrans" cxnId="{A61750E7-3999-48A0-93DD-0E387C13959E}">
      <dgm:prSet/>
      <dgm:spPr/>
      <dgm:t>
        <a:bodyPr/>
        <a:lstStyle/>
        <a:p>
          <a:endParaRPr lang="en-US"/>
        </a:p>
      </dgm:t>
    </dgm:pt>
    <dgm:pt modelId="{0A584647-2F29-40AF-8A56-17E9B404ABD3}" type="sibTrans" cxnId="{A61750E7-3999-48A0-93DD-0E387C13959E}">
      <dgm:prSet/>
      <dgm:spPr/>
      <dgm:t>
        <a:bodyPr/>
        <a:lstStyle/>
        <a:p>
          <a:endParaRPr lang="en-US"/>
        </a:p>
      </dgm:t>
    </dgm:pt>
    <dgm:pt modelId="{E6E27F98-D36E-4E94-AA62-308ED336B44C}">
      <dgm:prSet/>
      <dgm:spPr/>
      <dgm:t>
        <a:bodyPr/>
        <a:lstStyle/>
        <a:p>
          <a:pPr rtl="0"/>
          <a:r>
            <a:rPr lang="en-US" b="0" i="0"/>
            <a:t>Every commit or node in the Git tree is identified by a unique SHA key. </a:t>
          </a:r>
          <a:endParaRPr lang="en-US"/>
        </a:p>
      </dgm:t>
    </dgm:pt>
    <dgm:pt modelId="{1E61110C-2BE7-41AB-B4F0-90B900EB9296}" type="parTrans" cxnId="{2CC5BC18-685E-4545-B63E-915BEEC658BB}">
      <dgm:prSet/>
      <dgm:spPr/>
      <dgm:t>
        <a:bodyPr/>
        <a:lstStyle/>
        <a:p>
          <a:endParaRPr lang="en-US"/>
        </a:p>
      </dgm:t>
    </dgm:pt>
    <dgm:pt modelId="{2FA8A31F-4CB0-4527-B75B-ABF7B91D8221}" type="sibTrans" cxnId="{2CC5BC18-685E-4545-B63E-915BEEC658BB}">
      <dgm:prSet/>
      <dgm:spPr/>
      <dgm:t>
        <a:bodyPr/>
        <a:lstStyle/>
        <a:p>
          <a:endParaRPr lang="en-US"/>
        </a:p>
      </dgm:t>
    </dgm:pt>
    <dgm:pt modelId="{EBE59569-95A4-4871-B56A-5A79030C307D}">
      <dgm:prSet/>
      <dgm:spPr/>
      <dgm:t>
        <a:bodyPr/>
        <a:lstStyle/>
        <a:p>
          <a:pPr rtl="0"/>
          <a:r>
            <a:rPr lang="en-US" b="0" i="0"/>
            <a:t>Head</a:t>
          </a:r>
          <a:endParaRPr lang="en-US"/>
        </a:p>
      </dgm:t>
    </dgm:pt>
    <dgm:pt modelId="{D61AA32B-2D88-4314-8F63-BF39ED69F7F6}" type="parTrans" cxnId="{BB7EB798-0680-44E0-B746-99D1F1152B52}">
      <dgm:prSet/>
      <dgm:spPr/>
      <dgm:t>
        <a:bodyPr/>
        <a:lstStyle/>
        <a:p>
          <a:endParaRPr lang="en-US"/>
        </a:p>
      </dgm:t>
    </dgm:pt>
    <dgm:pt modelId="{8C40DA17-F3FA-43F4-A7EC-E085A0E4948B}" type="sibTrans" cxnId="{BB7EB798-0680-44E0-B746-99D1F1152B52}">
      <dgm:prSet/>
      <dgm:spPr/>
      <dgm:t>
        <a:bodyPr/>
        <a:lstStyle/>
        <a:p>
          <a:endParaRPr lang="en-US"/>
        </a:p>
      </dgm:t>
    </dgm:pt>
    <dgm:pt modelId="{B1A91BE7-8F2B-49BD-98D0-5CF5A7E6CFCA}">
      <dgm:prSet/>
      <dgm:spPr/>
      <dgm:t>
        <a:bodyPr/>
        <a:lstStyle/>
        <a:p>
          <a:pPr rtl="0"/>
          <a:r>
            <a:rPr lang="en-US" b="0" i="0"/>
            <a:t>Is a reference to the node to which our working space of the repository currently points.</a:t>
          </a:r>
          <a:endParaRPr lang="en-US"/>
        </a:p>
      </dgm:t>
    </dgm:pt>
    <dgm:pt modelId="{353D6A99-91B6-4095-ABE0-21A5AB1AD756}" type="parTrans" cxnId="{F63B12AB-314F-4ABC-8E17-284EFA3DBB94}">
      <dgm:prSet/>
      <dgm:spPr/>
      <dgm:t>
        <a:bodyPr/>
        <a:lstStyle/>
        <a:p>
          <a:endParaRPr lang="en-US"/>
        </a:p>
      </dgm:t>
    </dgm:pt>
    <dgm:pt modelId="{EB492176-1308-4CEB-9D6C-CD4FFB2AEE10}" type="sibTrans" cxnId="{F63B12AB-314F-4ABC-8E17-284EFA3DBB94}">
      <dgm:prSet/>
      <dgm:spPr/>
      <dgm:t>
        <a:bodyPr/>
        <a:lstStyle/>
        <a:p>
          <a:endParaRPr lang="en-US"/>
        </a:p>
      </dgm:t>
    </dgm:pt>
    <dgm:pt modelId="{63B90BB2-07C2-4693-98FB-4E4993295FE6}">
      <dgm:prSet/>
      <dgm:spPr/>
      <dgm:t>
        <a:bodyPr/>
        <a:lstStyle/>
        <a:p>
          <a:pPr rtl="0"/>
          <a:r>
            <a:rPr lang="en-US" b="0" i="0"/>
            <a:t>Branch</a:t>
          </a:r>
          <a:endParaRPr lang="en-US"/>
        </a:p>
      </dgm:t>
    </dgm:pt>
    <dgm:pt modelId="{F5D65315-63AC-4768-AC8C-4D5D09328E05}" type="parTrans" cxnId="{1B44D0B1-2B3D-4660-B521-93493D837210}">
      <dgm:prSet/>
      <dgm:spPr/>
      <dgm:t>
        <a:bodyPr/>
        <a:lstStyle/>
        <a:p>
          <a:endParaRPr lang="en-US"/>
        </a:p>
      </dgm:t>
    </dgm:pt>
    <dgm:pt modelId="{E7B5332A-0B02-48B8-BC0A-A7F404EC8FEC}" type="sibTrans" cxnId="{1B44D0B1-2B3D-4660-B521-93493D837210}">
      <dgm:prSet/>
      <dgm:spPr/>
      <dgm:t>
        <a:bodyPr/>
        <a:lstStyle/>
        <a:p>
          <a:endParaRPr lang="en-US"/>
        </a:p>
      </dgm:t>
    </dgm:pt>
    <dgm:pt modelId="{087399A7-C84D-43DC-A823-A706AD0C941F}">
      <dgm:prSet/>
      <dgm:spPr/>
      <dgm:t>
        <a:bodyPr/>
        <a:lstStyle/>
        <a:p>
          <a:pPr rtl="0"/>
          <a:r>
            <a:rPr lang="en-US" b="0" i="0"/>
            <a:t>A particular label on a given node.</a:t>
          </a:r>
          <a:endParaRPr lang="en-US"/>
        </a:p>
      </dgm:t>
    </dgm:pt>
    <dgm:pt modelId="{12EDDA23-2D7A-4FEE-BFE1-F2E699833882}" type="parTrans" cxnId="{11621903-940A-436E-A6F8-017B9CE244C6}">
      <dgm:prSet/>
      <dgm:spPr/>
      <dgm:t>
        <a:bodyPr/>
        <a:lstStyle/>
        <a:p>
          <a:endParaRPr lang="en-US"/>
        </a:p>
      </dgm:t>
    </dgm:pt>
    <dgm:pt modelId="{BFF8AA3C-486B-4FF0-B175-5EAD411C7819}" type="sibTrans" cxnId="{11621903-940A-436E-A6F8-017B9CE244C6}">
      <dgm:prSet/>
      <dgm:spPr/>
      <dgm:t>
        <a:bodyPr/>
        <a:lstStyle/>
        <a:p>
          <a:endParaRPr lang="en-US"/>
        </a:p>
      </dgm:t>
    </dgm:pt>
    <dgm:pt modelId="{CFCE675F-9E1C-48AE-8D4B-80FCD8B838D7}" type="pres">
      <dgm:prSet presAssocID="{53D8FA34-CEEE-4CAB-BD3F-7A64A5A77338}" presName="Name0" presStyleCnt="0">
        <dgm:presLayoutVars>
          <dgm:dir/>
          <dgm:animLvl val="lvl"/>
          <dgm:resizeHandles val="exact"/>
        </dgm:presLayoutVars>
      </dgm:prSet>
      <dgm:spPr/>
    </dgm:pt>
    <dgm:pt modelId="{113E411D-97F7-4006-9951-076373C5AB5C}" type="pres">
      <dgm:prSet presAssocID="{7A414851-A3F8-45CF-B4BB-3466FB060687}" presName="linNode" presStyleCnt="0"/>
      <dgm:spPr/>
    </dgm:pt>
    <dgm:pt modelId="{3BEB00FA-5955-4ACB-BD9D-2F20B3ABBA80}" type="pres">
      <dgm:prSet presAssocID="{7A414851-A3F8-45CF-B4BB-3466FB060687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E09EF5D6-695B-46E9-8119-0D5BD3BFF6C4}" type="pres">
      <dgm:prSet presAssocID="{7A414851-A3F8-45CF-B4BB-3466FB060687}" presName="descendantText" presStyleLbl="alignAccFollowNode1" presStyleIdx="0" presStyleCnt="6">
        <dgm:presLayoutVars>
          <dgm:bulletEnabled val="1"/>
        </dgm:presLayoutVars>
      </dgm:prSet>
      <dgm:spPr/>
    </dgm:pt>
    <dgm:pt modelId="{51821DE0-E8C7-4F4A-A30F-C8688E6442DF}" type="pres">
      <dgm:prSet presAssocID="{45920C9B-F1B1-421F-AE7E-28AA72DA7B73}" presName="sp" presStyleCnt="0"/>
      <dgm:spPr/>
    </dgm:pt>
    <dgm:pt modelId="{AE717DF0-9799-4CDD-985C-4F0B106AAFE7}" type="pres">
      <dgm:prSet presAssocID="{5882C887-2B67-47DF-B2D2-087F00A644CF}" presName="linNode" presStyleCnt="0"/>
      <dgm:spPr/>
    </dgm:pt>
    <dgm:pt modelId="{63AFEEC0-25F9-4D76-A9B0-6D913AA55362}" type="pres">
      <dgm:prSet presAssocID="{5882C887-2B67-47DF-B2D2-087F00A644CF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D81FE13D-817F-43DA-9E12-3658F22AA0FC}" type="pres">
      <dgm:prSet presAssocID="{5882C887-2B67-47DF-B2D2-087F00A644CF}" presName="descendantText" presStyleLbl="alignAccFollowNode1" presStyleIdx="1" presStyleCnt="6">
        <dgm:presLayoutVars>
          <dgm:bulletEnabled val="1"/>
        </dgm:presLayoutVars>
      </dgm:prSet>
      <dgm:spPr/>
    </dgm:pt>
    <dgm:pt modelId="{5A520F83-1A71-4CDA-BD27-8749D5DF7A1A}" type="pres">
      <dgm:prSet presAssocID="{72738036-B11D-400F-B962-BE09FA234625}" presName="sp" presStyleCnt="0"/>
      <dgm:spPr/>
    </dgm:pt>
    <dgm:pt modelId="{714E0318-9AB6-47B9-A847-25D94CDD045C}" type="pres">
      <dgm:prSet presAssocID="{911E466F-6015-4AD8-A10A-E603CF33E141}" presName="linNode" presStyleCnt="0"/>
      <dgm:spPr/>
    </dgm:pt>
    <dgm:pt modelId="{C69B294F-8595-41B4-8FD5-14BB7ABB3A93}" type="pres">
      <dgm:prSet presAssocID="{911E466F-6015-4AD8-A10A-E603CF33E141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7A39E135-32B9-4034-94AF-66918DAFC843}" type="pres">
      <dgm:prSet presAssocID="{911E466F-6015-4AD8-A10A-E603CF33E141}" presName="descendantText" presStyleLbl="alignAccFollowNode1" presStyleIdx="2" presStyleCnt="6">
        <dgm:presLayoutVars>
          <dgm:bulletEnabled val="1"/>
        </dgm:presLayoutVars>
      </dgm:prSet>
      <dgm:spPr/>
    </dgm:pt>
    <dgm:pt modelId="{FBB17E8B-8B0E-4371-9DD5-93886114F55E}" type="pres">
      <dgm:prSet presAssocID="{266AC693-BE8A-4752-9116-E10A9020B64A}" presName="sp" presStyleCnt="0"/>
      <dgm:spPr/>
    </dgm:pt>
    <dgm:pt modelId="{F0967707-07FA-48C4-A8E2-32C85C68A7DD}" type="pres">
      <dgm:prSet presAssocID="{3ED2307E-8EB3-4765-8B58-A1A66A9047EB}" presName="linNode" presStyleCnt="0"/>
      <dgm:spPr/>
    </dgm:pt>
    <dgm:pt modelId="{5DB06CC1-AC59-47F7-AD59-5BEC56815AF6}" type="pres">
      <dgm:prSet presAssocID="{3ED2307E-8EB3-4765-8B58-A1A66A9047EB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8562A6F4-0710-4DA0-9C4D-C2C1923330E8}" type="pres">
      <dgm:prSet presAssocID="{3ED2307E-8EB3-4765-8B58-A1A66A9047EB}" presName="descendantText" presStyleLbl="alignAccFollowNode1" presStyleIdx="3" presStyleCnt="6">
        <dgm:presLayoutVars>
          <dgm:bulletEnabled val="1"/>
        </dgm:presLayoutVars>
      </dgm:prSet>
      <dgm:spPr/>
    </dgm:pt>
    <dgm:pt modelId="{22BFBAB7-BBFC-47E8-968E-87645C42158C}" type="pres">
      <dgm:prSet presAssocID="{0A584647-2F29-40AF-8A56-17E9B404ABD3}" presName="sp" presStyleCnt="0"/>
      <dgm:spPr/>
    </dgm:pt>
    <dgm:pt modelId="{EE0AC5C3-BDD2-4F39-9A23-86D0324FAFB7}" type="pres">
      <dgm:prSet presAssocID="{EBE59569-95A4-4871-B56A-5A79030C307D}" presName="linNode" presStyleCnt="0"/>
      <dgm:spPr/>
    </dgm:pt>
    <dgm:pt modelId="{1C60FE91-7D43-4A3E-8911-625DF5DFBF1F}" type="pres">
      <dgm:prSet presAssocID="{EBE59569-95A4-4871-B56A-5A79030C307D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456500E7-7F48-403A-B5CC-2E89FC1F8E58}" type="pres">
      <dgm:prSet presAssocID="{EBE59569-95A4-4871-B56A-5A79030C307D}" presName="descendantText" presStyleLbl="alignAccFollowNode1" presStyleIdx="4" presStyleCnt="6">
        <dgm:presLayoutVars>
          <dgm:bulletEnabled val="1"/>
        </dgm:presLayoutVars>
      </dgm:prSet>
      <dgm:spPr/>
    </dgm:pt>
    <dgm:pt modelId="{194900D0-EFF5-4767-8932-AE9E6F8B7280}" type="pres">
      <dgm:prSet presAssocID="{8C40DA17-F3FA-43F4-A7EC-E085A0E4948B}" presName="sp" presStyleCnt="0"/>
      <dgm:spPr/>
    </dgm:pt>
    <dgm:pt modelId="{BE001DD9-0AB4-4C27-BFB0-C4414FB35FF5}" type="pres">
      <dgm:prSet presAssocID="{63B90BB2-07C2-4693-98FB-4E4993295FE6}" presName="linNode" presStyleCnt="0"/>
      <dgm:spPr/>
    </dgm:pt>
    <dgm:pt modelId="{C9985F4A-A41B-4108-AA02-F8EE723F1578}" type="pres">
      <dgm:prSet presAssocID="{63B90BB2-07C2-4693-98FB-4E4993295FE6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AEFD5180-3FBB-4A2F-B53F-70C7AFF438E2}" type="pres">
      <dgm:prSet presAssocID="{63B90BB2-07C2-4693-98FB-4E4993295FE6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EE5BF800-6057-4C57-83B7-CA54CD6C7B3A}" type="presOf" srcId="{D764B674-BB3F-4222-9635-9F35869EF060}" destId="{7A39E135-32B9-4034-94AF-66918DAFC843}" srcOrd="0" destOrd="0" presId="urn:microsoft.com/office/officeart/2005/8/layout/vList5"/>
    <dgm:cxn modelId="{11621903-940A-436E-A6F8-017B9CE244C6}" srcId="{63B90BB2-07C2-4693-98FB-4E4993295FE6}" destId="{087399A7-C84D-43DC-A823-A706AD0C941F}" srcOrd="0" destOrd="0" parTransId="{12EDDA23-2D7A-4FEE-BFE1-F2E699833882}" sibTransId="{BFF8AA3C-486B-4FF0-B175-5EAD411C7819}"/>
    <dgm:cxn modelId="{B46F0216-D8DE-4F93-ADCA-1A0D7F54D000}" srcId="{53D8FA34-CEEE-4CAB-BD3F-7A64A5A77338}" destId="{911E466F-6015-4AD8-A10A-E603CF33E141}" srcOrd="2" destOrd="0" parTransId="{AEB65378-B032-48D7-8607-65FD14AF9040}" sibTransId="{266AC693-BE8A-4752-9116-E10A9020B64A}"/>
    <dgm:cxn modelId="{2CC5BC18-685E-4545-B63E-915BEEC658BB}" srcId="{3ED2307E-8EB3-4765-8B58-A1A66A9047EB}" destId="{E6E27F98-D36E-4E94-AA62-308ED336B44C}" srcOrd="0" destOrd="0" parTransId="{1E61110C-2BE7-41AB-B4F0-90B900EB9296}" sibTransId="{2FA8A31F-4CB0-4527-B75B-ABF7B91D8221}"/>
    <dgm:cxn modelId="{29154C25-AC0E-40C5-84DB-FFDFDB31FA5B}" type="presOf" srcId="{911E466F-6015-4AD8-A10A-E603CF33E141}" destId="{C69B294F-8595-41B4-8FD5-14BB7ABB3A93}" srcOrd="0" destOrd="0" presId="urn:microsoft.com/office/officeart/2005/8/layout/vList5"/>
    <dgm:cxn modelId="{058FC026-9E42-4064-859E-AFABB70540EC}" type="presOf" srcId="{E6D7F444-33F3-44CD-B10B-A46AE42722A4}" destId="{D81FE13D-817F-43DA-9E12-3658F22AA0FC}" srcOrd="0" destOrd="0" presId="urn:microsoft.com/office/officeart/2005/8/layout/vList5"/>
    <dgm:cxn modelId="{7EDE775E-CD01-46E2-BEF3-B659C9808B5B}" type="presOf" srcId="{935D621B-44E2-4E63-89C7-08EC1A178B2F}" destId="{E09EF5D6-695B-46E9-8119-0D5BD3BFF6C4}" srcOrd="0" destOrd="0" presId="urn:microsoft.com/office/officeart/2005/8/layout/vList5"/>
    <dgm:cxn modelId="{EDA99341-F4DD-4FF2-887B-D9470712B5D5}" srcId="{53D8FA34-CEEE-4CAB-BD3F-7A64A5A77338}" destId="{5882C887-2B67-47DF-B2D2-087F00A644CF}" srcOrd="1" destOrd="0" parTransId="{C46FF533-0E8F-408F-AB97-249F3990E99E}" sibTransId="{72738036-B11D-400F-B962-BE09FA234625}"/>
    <dgm:cxn modelId="{370DA041-AC57-4540-AEB0-4A0E605ADB3D}" type="presOf" srcId="{3ED2307E-8EB3-4765-8B58-A1A66A9047EB}" destId="{5DB06CC1-AC59-47F7-AD59-5BEC56815AF6}" srcOrd="0" destOrd="0" presId="urn:microsoft.com/office/officeart/2005/8/layout/vList5"/>
    <dgm:cxn modelId="{35EF6443-3616-4854-8F90-A6B0A58270CE}" type="presOf" srcId="{EBE59569-95A4-4871-B56A-5A79030C307D}" destId="{1C60FE91-7D43-4A3E-8911-625DF5DFBF1F}" srcOrd="0" destOrd="0" presId="urn:microsoft.com/office/officeart/2005/8/layout/vList5"/>
    <dgm:cxn modelId="{61377A4B-70AD-4023-AA1D-A0953152ED0E}" type="presOf" srcId="{63B90BB2-07C2-4693-98FB-4E4993295FE6}" destId="{C9985F4A-A41B-4108-AA02-F8EE723F1578}" srcOrd="0" destOrd="0" presId="urn:microsoft.com/office/officeart/2005/8/layout/vList5"/>
    <dgm:cxn modelId="{AB79F04C-6873-40AA-B5C6-856827F55249}" type="presOf" srcId="{E6E27F98-D36E-4E94-AA62-308ED336B44C}" destId="{8562A6F4-0710-4DA0-9C4D-C2C1923330E8}" srcOrd="0" destOrd="0" presId="urn:microsoft.com/office/officeart/2005/8/layout/vList5"/>
    <dgm:cxn modelId="{28A1F677-A1EA-41A5-9FA2-1D9A459D2F11}" type="presOf" srcId="{087399A7-C84D-43DC-A823-A706AD0C941F}" destId="{AEFD5180-3FBB-4A2F-B53F-70C7AFF438E2}" srcOrd="0" destOrd="0" presId="urn:microsoft.com/office/officeart/2005/8/layout/vList5"/>
    <dgm:cxn modelId="{BB7EB798-0680-44E0-B746-99D1F1152B52}" srcId="{53D8FA34-CEEE-4CAB-BD3F-7A64A5A77338}" destId="{EBE59569-95A4-4871-B56A-5A79030C307D}" srcOrd="4" destOrd="0" parTransId="{D61AA32B-2D88-4314-8F63-BF39ED69F7F6}" sibTransId="{8C40DA17-F3FA-43F4-A7EC-E085A0E4948B}"/>
    <dgm:cxn modelId="{B49E05A6-DD5A-40F2-B5A9-43B8427AA5BD}" type="presOf" srcId="{7A414851-A3F8-45CF-B4BB-3466FB060687}" destId="{3BEB00FA-5955-4ACB-BD9D-2F20B3ABBA80}" srcOrd="0" destOrd="0" presId="urn:microsoft.com/office/officeart/2005/8/layout/vList5"/>
    <dgm:cxn modelId="{F8F154A8-4EFD-46A6-BE3A-8A7CF0E2FA3A}" type="presOf" srcId="{5882C887-2B67-47DF-B2D2-087F00A644CF}" destId="{63AFEEC0-25F9-4D76-A9B0-6D913AA55362}" srcOrd="0" destOrd="0" presId="urn:microsoft.com/office/officeart/2005/8/layout/vList5"/>
    <dgm:cxn modelId="{1004A9AA-F509-4DE6-89FB-3B6F7376235D}" srcId="{911E466F-6015-4AD8-A10A-E603CF33E141}" destId="{D764B674-BB3F-4222-9635-9F35869EF060}" srcOrd="0" destOrd="0" parTransId="{FA8DDC4A-7621-452C-AB97-8ED1E0E88CDE}" sibTransId="{B10E0391-6B4F-4501-A553-E22E0D4EAB57}"/>
    <dgm:cxn modelId="{F63B12AB-314F-4ABC-8E17-284EFA3DBB94}" srcId="{EBE59569-95A4-4871-B56A-5A79030C307D}" destId="{B1A91BE7-8F2B-49BD-98D0-5CF5A7E6CFCA}" srcOrd="0" destOrd="0" parTransId="{353D6A99-91B6-4095-ABE0-21A5AB1AD756}" sibTransId="{EB492176-1308-4CEB-9D6C-CD4FFB2AEE10}"/>
    <dgm:cxn modelId="{2EC7AEB0-E555-480D-9DCC-8FC21EE18CA4}" type="presOf" srcId="{B1A91BE7-8F2B-49BD-98D0-5CF5A7E6CFCA}" destId="{456500E7-7F48-403A-B5CC-2E89FC1F8E58}" srcOrd="0" destOrd="0" presId="urn:microsoft.com/office/officeart/2005/8/layout/vList5"/>
    <dgm:cxn modelId="{1B44D0B1-2B3D-4660-B521-93493D837210}" srcId="{53D8FA34-CEEE-4CAB-BD3F-7A64A5A77338}" destId="{63B90BB2-07C2-4693-98FB-4E4993295FE6}" srcOrd="5" destOrd="0" parTransId="{F5D65315-63AC-4768-AC8C-4D5D09328E05}" sibTransId="{E7B5332A-0B02-48B8-BC0A-A7F404EC8FEC}"/>
    <dgm:cxn modelId="{511BEAC4-8642-419D-8946-5BB3D757C420}" type="presOf" srcId="{53D8FA34-CEEE-4CAB-BD3F-7A64A5A77338}" destId="{CFCE675F-9E1C-48AE-8D4B-80FCD8B838D7}" srcOrd="0" destOrd="0" presId="urn:microsoft.com/office/officeart/2005/8/layout/vList5"/>
    <dgm:cxn modelId="{E9A5F9DA-9975-46CF-B8C7-D42AD86590EC}" srcId="{53D8FA34-CEEE-4CAB-BD3F-7A64A5A77338}" destId="{7A414851-A3F8-45CF-B4BB-3466FB060687}" srcOrd="0" destOrd="0" parTransId="{385578BE-ADA5-4C72-97AD-BF55E0DDD84F}" sibTransId="{45920C9B-F1B1-421F-AE7E-28AA72DA7B73}"/>
    <dgm:cxn modelId="{A61750E7-3999-48A0-93DD-0E387C13959E}" srcId="{53D8FA34-CEEE-4CAB-BD3F-7A64A5A77338}" destId="{3ED2307E-8EB3-4765-8B58-A1A66A9047EB}" srcOrd="3" destOrd="0" parTransId="{CC2538EB-109A-4401-8D8E-A3A5327BC6D0}" sibTransId="{0A584647-2F29-40AF-8A56-17E9B404ABD3}"/>
    <dgm:cxn modelId="{B101ADF1-1FBC-4A57-A55C-91A6E9A54E05}" srcId="{7A414851-A3F8-45CF-B4BB-3466FB060687}" destId="{935D621B-44E2-4E63-89C7-08EC1A178B2F}" srcOrd="0" destOrd="0" parTransId="{1B76ABC2-04DA-4879-B315-344A49E809DC}" sibTransId="{084D63E5-9CEE-4639-923C-B67E9AA11D94}"/>
    <dgm:cxn modelId="{A146C6FF-DFF0-495E-BF68-7A29506D166C}" srcId="{5882C887-2B67-47DF-B2D2-087F00A644CF}" destId="{E6D7F444-33F3-44CD-B10B-A46AE42722A4}" srcOrd="0" destOrd="0" parTransId="{956E548A-1C1E-49F7-9B42-20C9426DD59A}" sibTransId="{DCF035A0-2267-46C6-BD71-D859D87A4BD1}"/>
    <dgm:cxn modelId="{8C5BE6A3-AF0E-45E4-85A1-B69D7F616C45}" type="presParOf" srcId="{CFCE675F-9E1C-48AE-8D4B-80FCD8B838D7}" destId="{113E411D-97F7-4006-9951-076373C5AB5C}" srcOrd="0" destOrd="0" presId="urn:microsoft.com/office/officeart/2005/8/layout/vList5"/>
    <dgm:cxn modelId="{CEA10CDA-33D8-4893-A5E6-AF3B69AD9B2A}" type="presParOf" srcId="{113E411D-97F7-4006-9951-076373C5AB5C}" destId="{3BEB00FA-5955-4ACB-BD9D-2F20B3ABBA80}" srcOrd="0" destOrd="0" presId="urn:microsoft.com/office/officeart/2005/8/layout/vList5"/>
    <dgm:cxn modelId="{289C6CF8-647E-41F1-BAE2-22682F22AC89}" type="presParOf" srcId="{113E411D-97F7-4006-9951-076373C5AB5C}" destId="{E09EF5D6-695B-46E9-8119-0D5BD3BFF6C4}" srcOrd="1" destOrd="0" presId="urn:microsoft.com/office/officeart/2005/8/layout/vList5"/>
    <dgm:cxn modelId="{06BE1C2E-6231-4B7C-B628-05DA20A9BA27}" type="presParOf" srcId="{CFCE675F-9E1C-48AE-8D4B-80FCD8B838D7}" destId="{51821DE0-E8C7-4F4A-A30F-C8688E6442DF}" srcOrd="1" destOrd="0" presId="urn:microsoft.com/office/officeart/2005/8/layout/vList5"/>
    <dgm:cxn modelId="{5DBC56C2-ED2A-41E6-A974-3049C3A47DA5}" type="presParOf" srcId="{CFCE675F-9E1C-48AE-8D4B-80FCD8B838D7}" destId="{AE717DF0-9799-4CDD-985C-4F0B106AAFE7}" srcOrd="2" destOrd="0" presId="urn:microsoft.com/office/officeart/2005/8/layout/vList5"/>
    <dgm:cxn modelId="{226DDC39-2D11-4651-B864-5BD9BBC6343E}" type="presParOf" srcId="{AE717DF0-9799-4CDD-985C-4F0B106AAFE7}" destId="{63AFEEC0-25F9-4D76-A9B0-6D913AA55362}" srcOrd="0" destOrd="0" presId="urn:microsoft.com/office/officeart/2005/8/layout/vList5"/>
    <dgm:cxn modelId="{4B95DC20-E592-4BCD-9B8E-24ED29DF695A}" type="presParOf" srcId="{AE717DF0-9799-4CDD-985C-4F0B106AAFE7}" destId="{D81FE13D-817F-43DA-9E12-3658F22AA0FC}" srcOrd="1" destOrd="0" presId="urn:microsoft.com/office/officeart/2005/8/layout/vList5"/>
    <dgm:cxn modelId="{9417C611-98CC-4391-86FF-9FEF4AF23CE2}" type="presParOf" srcId="{CFCE675F-9E1C-48AE-8D4B-80FCD8B838D7}" destId="{5A520F83-1A71-4CDA-BD27-8749D5DF7A1A}" srcOrd="3" destOrd="0" presId="urn:microsoft.com/office/officeart/2005/8/layout/vList5"/>
    <dgm:cxn modelId="{5945C23F-6A4A-4CD9-B5CC-99B54E413EE9}" type="presParOf" srcId="{CFCE675F-9E1C-48AE-8D4B-80FCD8B838D7}" destId="{714E0318-9AB6-47B9-A847-25D94CDD045C}" srcOrd="4" destOrd="0" presId="urn:microsoft.com/office/officeart/2005/8/layout/vList5"/>
    <dgm:cxn modelId="{C8A18DC7-1A91-4A2A-B56F-84429D3E95CD}" type="presParOf" srcId="{714E0318-9AB6-47B9-A847-25D94CDD045C}" destId="{C69B294F-8595-41B4-8FD5-14BB7ABB3A93}" srcOrd="0" destOrd="0" presId="urn:microsoft.com/office/officeart/2005/8/layout/vList5"/>
    <dgm:cxn modelId="{B9CE3D64-C89B-4288-8920-211CCDA3EAB1}" type="presParOf" srcId="{714E0318-9AB6-47B9-A847-25D94CDD045C}" destId="{7A39E135-32B9-4034-94AF-66918DAFC843}" srcOrd="1" destOrd="0" presId="urn:microsoft.com/office/officeart/2005/8/layout/vList5"/>
    <dgm:cxn modelId="{93846665-A04A-4C56-BE40-37C8C69D2774}" type="presParOf" srcId="{CFCE675F-9E1C-48AE-8D4B-80FCD8B838D7}" destId="{FBB17E8B-8B0E-4371-9DD5-93886114F55E}" srcOrd="5" destOrd="0" presId="urn:microsoft.com/office/officeart/2005/8/layout/vList5"/>
    <dgm:cxn modelId="{B180A0F3-A48B-4287-9F2F-52465D072E05}" type="presParOf" srcId="{CFCE675F-9E1C-48AE-8D4B-80FCD8B838D7}" destId="{F0967707-07FA-48C4-A8E2-32C85C68A7DD}" srcOrd="6" destOrd="0" presId="urn:microsoft.com/office/officeart/2005/8/layout/vList5"/>
    <dgm:cxn modelId="{3D911338-4E34-4C85-B762-854DC3890A5D}" type="presParOf" srcId="{F0967707-07FA-48C4-A8E2-32C85C68A7DD}" destId="{5DB06CC1-AC59-47F7-AD59-5BEC56815AF6}" srcOrd="0" destOrd="0" presId="urn:microsoft.com/office/officeart/2005/8/layout/vList5"/>
    <dgm:cxn modelId="{FD7FE24F-12C6-4D5C-A1D4-0C7F20DA7837}" type="presParOf" srcId="{F0967707-07FA-48C4-A8E2-32C85C68A7DD}" destId="{8562A6F4-0710-4DA0-9C4D-C2C1923330E8}" srcOrd="1" destOrd="0" presId="urn:microsoft.com/office/officeart/2005/8/layout/vList5"/>
    <dgm:cxn modelId="{3A785B17-822F-432B-B799-FB12A4283002}" type="presParOf" srcId="{CFCE675F-9E1C-48AE-8D4B-80FCD8B838D7}" destId="{22BFBAB7-BBFC-47E8-968E-87645C42158C}" srcOrd="7" destOrd="0" presId="urn:microsoft.com/office/officeart/2005/8/layout/vList5"/>
    <dgm:cxn modelId="{C5B544B7-D51E-45D6-AA24-8AC30321F14B}" type="presParOf" srcId="{CFCE675F-9E1C-48AE-8D4B-80FCD8B838D7}" destId="{EE0AC5C3-BDD2-4F39-9A23-86D0324FAFB7}" srcOrd="8" destOrd="0" presId="urn:microsoft.com/office/officeart/2005/8/layout/vList5"/>
    <dgm:cxn modelId="{2A0F2E49-5390-47B2-9981-724109A4AECA}" type="presParOf" srcId="{EE0AC5C3-BDD2-4F39-9A23-86D0324FAFB7}" destId="{1C60FE91-7D43-4A3E-8911-625DF5DFBF1F}" srcOrd="0" destOrd="0" presId="urn:microsoft.com/office/officeart/2005/8/layout/vList5"/>
    <dgm:cxn modelId="{3590D52D-DB6B-4301-ADEE-955E70F60618}" type="presParOf" srcId="{EE0AC5C3-BDD2-4F39-9A23-86D0324FAFB7}" destId="{456500E7-7F48-403A-B5CC-2E89FC1F8E58}" srcOrd="1" destOrd="0" presId="urn:microsoft.com/office/officeart/2005/8/layout/vList5"/>
    <dgm:cxn modelId="{FF3649E2-C260-4961-9127-18E11EDBF01D}" type="presParOf" srcId="{CFCE675F-9E1C-48AE-8D4B-80FCD8B838D7}" destId="{194900D0-EFF5-4767-8932-AE9E6F8B7280}" srcOrd="9" destOrd="0" presId="urn:microsoft.com/office/officeart/2005/8/layout/vList5"/>
    <dgm:cxn modelId="{A12BE16A-0C3B-4BC1-8FF9-1547CF43019D}" type="presParOf" srcId="{CFCE675F-9E1C-48AE-8D4B-80FCD8B838D7}" destId="{BE001DD9-0AB4-4C27-BFB0-C4414FB35FF5}" srcOrd="10" destOrd="0" presId="urn:microsoft.com/office/officeart/2005/8/layout/vList5"/>
    <dgm:cxn modelId="{FC2815BC-4C60-4F22-95C4-334AE00D8BC4}" type="presParOf" srcId="{BE001DD9-0AB4-4C27-BFB0-C4414FB35FF5}" destId="{C9985F4A-A41B-4108-AA02-F8EE723F1578}" srcOrd="0" destOrd="0" presId="urn:microsoft.com/office/officeart/2005/8/layout/vList5"/>
    <dgm:cxn modelId="{82D69839-982A-4C44-BB82-9AE229955C5D}" type="presParOf" srcId="{BE001DD9-0AB4-4C27-BFB0-C4414FB35FF5}" destId="{AEFD5180-3FBB-4A2F-B53F-70C7AFF438E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F045A3B-19A0-48CB-AC3E-0D13A9493B6B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04522DD-30ED-445D-A952-7855D7C033CB}">
      <dgm:prSet custT="1"/>
      <dgm:spPr/>
      <dgm:t>
        <a:bodyPr/>
        <a:lstStyle/>
        <a:p>
          <a:pPr rtl="0"/>
          <a:r>
            <a:rPr lang="en-US" sz="3200" b="0" i="0" dirty="0"/>
            <a:t>Visit</a:t>
          </a:r>
          <a:endParaRPr lang="en-US" sz="3200" dirty="0"/>
        </a:p>
      </dgm:t>
    </dgm:pt>
    <dgm:pt modelId="{D4858FA9-7310-425B-BB39-5EAFAB2B8EB8}" type="parTrans" cxnId="{10AA2B9E-8A5D-44A8-9553-A732F0798886}">
      <dgm:prSet/>
      <dgm:spPr/>
      <dgm:t>
        <a:bodyPr/>
        <a:lstStyle/>
        <a:p>
          <a:endParaRPr lang="en-US"/>
        </a:p>
      </dgm:t>
    </dgm:pt>
    <dgm:pt modelId="{B906DB6E-B996-43B7-8B00-B9CE5E86A659}" type="sibTrans" cxnId="{10AA2B9E-8A5D-44A8-9553-A732F0798886}">
      <dgm:prSet/>
      <dgm:spPr/>
      <dgm:t>
        <a:bodyPr/>
        <a:lstStyle/>
        <a:p>
          <a:endParaRPr lang="en-US"/>
        </a:p>
      </dgm:t>
    </dgm:pt>
    <dgm:pt modelId="{A3364532-BFA5-4C52-9F42-10F5A36517B6}">
      <dgm:prSet custT="1"/>
      <dgm:spPr/>
      <dgm:t>
        <a:bodyPr/>
        <a:lstStyle/>
        <a:p>
          <a:pPr rtl="0"/>
          <a:r>
            <a:rPr lang="en-US" sz="2400" b="0" i="0" dirty="0"/>
            <a:t>git-scm.com/downloads.</a:t>
          </a:r>
          <a:endParaRPr lang="en-US" sz="2400" dirty="0"/>
        </a:p>
      </dgm:t>
    </dgm:pt>
    <dgm:pt modelId="{812E7D42-645B-441B-824F-CECBF7926AE7}" type="parTrans" cxnId="{CD3341C3-A89D-441E-8F25-36A14D362E12}">
      <dgm:prSet/>
      <dgm:spPr/>
      <dgm:t>
        <a:bodyPr/>
        <a:lstStyle/>
        <a:p>
          <a:endParaRPr lang="en-US"/>
        </a:p>
      </dgm:t>
    </dgm:pt>
    <dgm:pt modelId="{F2A860D4-3361-460C-A5B3-AF041D4DC386}" type="sibTrans" cxnId="{CD3341C3-A89D-441E-8F25-36A14D362E12}">
      <dgm:prSet/>
      <dgm:spPr/>
      <dgm:t>
        <a:bodyPr/>
        <a:lstStyle/>
        <a:p>
          <a:endParaRPr lang="en-US"/>
        </a:p>
      </dgm:t>
    </dgm:pt>
    <dgm:pt modelId="{BBD3F547-E8F1-4435-8B85-1225A789119E}">
      <dgm:prSet custT="1"/>
      <dgm:spPr/>
      <dgm:t>
        <a:bodyPr/>
        <a:lstStyle/>
        <a:p>
          <a:pPr rtl="0"/>
          <a:r>
            <a:rPr lang="en-US" sz="3200" b="0" i="0"/>
            <a:t>Detailed information</a:t>
          </a:r>
          <a:endParaRPr lang="en-US" sz="3200"/>
        </a:p>
      </dgm:t>
    </dgm:pt>
    <dgm:pt modelId="{22F864EE-AD4E-44F1-8B26-65F52FF29736}" type="parTrans" cxnId="{EA60CC85-EB5B-48B5-A10D-653671FD83B3}">
      <dgm:prSet/>
      <dgm:spPr/>
      <dgm:t>
        <a:bodyPr/>
        <a:lstStyle/>
        <a:p>
          <a:endParaRPr lang="en-US"/>
        </a:p>
      </dgm:t>
    </dgm:pt>
    <dgm:pt modelId="{55BA9BC1-546D-43C8-96EA-5F011F3BBBD4}" type="sibTrans" cxnId="{EA60CC85-EB5B-48B5-A10D-653671FD83B3}">
      <dgm:prSet/>
      <dgm:spPr/>
      <dgm:t>
        <a:bodyPr/>
        <a:lstStyle/>
        <a:p>
          <a:endParaRPr lang="en-US"/>
        </a:p>
      </dgm:t>
    </dgm:pt>
    <dgm:pt modelId="{70F67B36-CA24-4F82-9C59-04F1D93F63DF}">
      <dgm:prSet custT="1"/>
      <dgm:spPr/>
      <dgm:t>
        <a:bodyPr/>
        <a:lstStyle/>
        <a:p>
          <a:pPr rtl="0"/>
          <a:r>
            <a:rPr lang="en-US" sz="2400" b="0" i="0" u="sng" dirty="0">
              <a:hlinkClick xmlns:r="http://schemas.openxmlformats.org/officeDocument/2006/relationships" r:id="rId1"/>
            </a:rPr>
            <a:t>http://git-scm.com/book/en/Getting-Started-Installing-Git</a:t>
          </a:r>
          <a:endParaRPr lang="en-US" sz="2400" dirty="0"/>
        </a:p>
      </dgm:t>
    </dgm:pt>
    <dgm:pt modelId="{763A66CB-9CC0-42E3-8D16-FE5E57AC05F0}" type="parTrans" cxnId="{00641C9E-8652-41D3-97DA-C94E5C4E7678}">
      <dgm:prSet/>
      <dgm:spPr/>
      <dgm:t>
        <a:bodyPr/>
        <a:lstStyle/>
        <a:p>
          <a:endParaRPr lang="en-US"/>
        </a:p>
      </dgm:t>
    </dgm:pt>
    <dgm:pt modelId="{3B553996-8C31-4A2A-9D45-DB71454D6AC5}" type="sibTrans" cxnId="{00641C9E-8652-41D3-97DA-C94E5C4E7678}">
      <dgm:prSet/>
      <dgm:spPr/>
      <dgm:t>
        <a:bodyPr/>
        <a:lstStyle/>
        <a:p>
          <a:endParaRPr lang="en-US"/>
        </a:p>
      </dgm:t>
    </dgm:pt>
    <dgm:pt modelId="{4BB989B0-2E12-4E6E-B94E-7713E56C4AC5}">
      <dgm:prSet custT="1"/>
      <dgm:spPr/>
      <dgm:t>
        <a:bodyPr/>
        <a:lstStyle/>
        <a:p>
          <a:pPr rtl="0"/>
          <a:r>
            <a:rPr lang="en-US" sz="3200" b="0" i="0"/>
            <a:t>First thing</a:t>
          </a:r>
          <a:endParaRPr lang="en-US" sz="3200"/>
        </a:p>
      </dgm:t>
    </dgm:pt>
    <dgm:pt modelId="{00F34CFB-82B2-47D6-A758-5A0D279F86D1}" type="parTrans" cxnId="{FA73BA9A-C5DD-4886-9D62-79624B0E93DA}">
      <dgm:prSet/>
      <dgm:spPr/>
      <dgm:t>
        <a:bodyPr/>
        <a:lstStyle/>
        <a:p>
          <a:endParaRPr lang="en-US"/>
        </a:p>
      </dgm:t>
    </dgm:pt>
    <dgm:pt modelId="{5BC47B43-BF08-4E4D-A079-C96C907FE66B}" type="sibTrans" cxnId="{FA73BA9A-C5DD-4886-9D62-79624B0E93DA}">
      <dgm:prSet/>
      <dgm:spPr/>
      <dgm:t>
        <a:bodyPr/>
        <a:lstStyle/>
        <a:p>
          <a:endParaRPr lang="en-US"/>
        </a:p>
      </dgm:t>
    </dgm:pt>
    <dgm:pt modelId="{FB064286-A812-4A8D-B4CA-D0989E3C5625}">
      <dgm:prSet custT="1"/>
      <dgm:spPr/>
      <dgm:t>
        <a:bodyPr/>
        <a:lstStyle/>
        <a:p>
          <a:pPr rtl="0"/>
          <a:r>
            <a:rPr lang="en-US" sz="2400" b="0" i="0" dirty="0"/>
            <a:t>git </a:t>
          </a:r>
          <a:r>
            <a:rPr lang="en-US" sz="2400" b="0" i="0" dirty="0" err="1"/>
            <a:t>config</a:t>
          </a:r>
          <a:r>
            <a:rPr lang="en-US" sz="2400" b="0" i="0" dirty="0"/>
            <a:t> --global user.name “My Name"</a:t>
          </a:r>
          <a:endParaRPr lang="en-US" sz="2400" dirty="0"/>
        </a:p>
      </dgm:t>
    </dgm:pt>
    <dgm:pt modelId="{3326F128-FAAA-4CA1-806B-55F7E23FA5E9}" type="parTrans" cxnId="{3DC9D69E-935E-4AA2-AB77-E518BDCAC5CB}">
      <dgm:prSet/>
      <dgm:spPr/>
      <dgm:t>
        <a:bodyPr/>
        <a:lstStyle/>
        <a:p>
          <a:endParaRPr lang="en-US"/>
        </a:p>
      </dgm:t>
    </dgm:pt>
    <dgm:pt modelId="{5DC1A6CF-C2FD-4501-A93F-CB8CDFFEBE36}" type="sibTrans" cxnId="{3DC9D69E-935E-4AA2-AB77-E518BDCAC5CB}">
      <dgm:prSet/>
      <dgm:spPr/>
      <dgm:t>
        <a:bodyPr/>
        <a:lstStyle/>
        <a:p>
          <a:endParaRPr lang="en-US"/>
        </a:p>
      </dgm:t>
    </dgm:pt>
    <dgm:pt modelId="{6A597C3C-DD8E-4DB9-9243-297985814A81}">
      <dgm:prSet custT="1"/>
      <dgm:spPr/>
      <dgm:t>
        <a:bodyPr/>
        <a:lstStyle/>
        <a:p>
          <a:pPr rtl="0"/>
          <a:r>
            <a:rPr lang="en-US" sz="2400" b="0" i="0" dirty="0"/>
            <a:t>git </a:t>
          </a:r>
          <a:r>
            <a:rPr lang="en-US" sz="2400" b="0" i="0" dirty="0" err="1"/>
            <a:t>config</a:t>
          </a:r>
          <a:r>
            <a:rPr lang="en-US" sz="2400" b="0" i="0" dirty="0"/>
            <a:t> --global </a:t>
          </a:r>
          <a:r>
            <a:rPr lang="en-US" sz="2400" b="0" i="0" dirty="0" err="1"/>
            <a:t>user.email</a:t>
          </a:r>
          <a:r>
            <a:rPr lang="en-US" sz="2400" b="0" i="0" dirty="0"/>
            <a:t> </a:t>
          </a:r>
          <a:r>
            <a:rPr lang="en-US" sz="2400" b="0" i="0" u="sng" dirty="0">
              <a:hlinkClick xmlns:r="http://schemas.openxmlformats.org/officeDocument/2006/relationships" r:id="rId2"/>
            </a:rPr>
            <a:t>myemail@gmail.com</a:t>
          </a:r>
          <a:endParaRPr lang="en-US" sz="2400" dirty="0"/>
        </a:p>
      </dgm:t>
    </dgm:pt>
    <dgm:pt modelId="{8FE5BF88-2DF8-4978-8B58-CFC9E99675A8}" type="parTrans" cxnId="{A83FAF40-AD3D-4632-A5C2-AC470302A4C2}">
      <dgm:prSet/>
      <dgm:spPr/>
      <dgm:t>
        <a:bodyPr/>
        <a:lstStyle/>
        <a:p>
          <a:endParaRPr lang="en-US"/>
        </a:p>
      </dgm:t>
    </dgm:pt>
    <dgm:pt modelId="{10C4F731-0A6F-4FBA-B639-AAB84B8F3E1A}" type="sibTrans" cxnId="{A83FAF40-AD3D-4632-A5C2-AC470302A4C2}">
      <dgm:prSet/>
      <dgm:spPr/>
      <dgm:t>
        <a:bodyPr/>
        <a:lstStyle/>
        <a:p>
          <a:endParaRPr lang="en-US"/>
        </a:p>
      </dgm:t>
    </dgm:pt>
    <dgm:pt modelId="{844AC95D-1D6E-4E5D-916C-05E220EAD041}" type="pres">
      <dgm:prSet presAssocID="{4F045A3B-19A0-48CB-AC3E-0D13A9493B6B}" presName="Name0" presStyleCnt="0">
        <dgm:presLayoutVars>
          <dgm:dir/>
          <dgm:animLvl val="lvl"/>
          <dgm:resizeHandles val="exact"/>
        </dgm:presLayoutVars>
      </dgm:prSet>
      <dgm:spPr/>
    </dgm:pt>
    <dgm:pt modelId="{1D61A196-EAFD-4F70-98D4-F8C60DC32812}" type="pres">
      <dgm:prSet presAssocID="{B04522DD-30ED-445D-A952-7855D7C033CB}" presName="linNode" presStyleCnt="0"/>
      <dgm:spPr/>
    </dgm:pt>
    <dgm:pt modelId="{7EE9C789-CB29-4BD7-A0E5-231D2607C51E}" type="pres">
      <dgm:prSet presAssocID="{B04522DD-30ED-445D-A952-7855D7C033CB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9BB15868-566B-48F2-8935-4145958C8F1B}" type="pres">
      <dgm:prSet presAssocID="{B04522DD-30ED-445D-A952-7855D7C033CB}" presName="descendantText" presStyleLbl="alignAccFollowNode1" presStyleIdx="0" presStyleCnt="3">
        <dgm:presLayoutVars>
          <dgm:bulletEnabled val="1"/>
        </dgm:presLayoutVars>
      </dgm:prSet>
      <dgm:spPr/>
    </dgm:pt>
    <dgm:pt modelId="{A09A3B49-7881-4F21-865B-5CFCA9E667E0}" type="pres">
      <dgm:prSet presAssocID="{B906DB6E-B996-43B7-8B00-B9CE5E86A659}" presName="sp" presStyleCnt="0"/>
      <dgm:spPr/>
    </dgm:pt>
    <dgm:pt modelId="{DBC85CC4-796F-4A75-BEFF-84E8CB8A236D}" type="pres">
      <dgm:prSet presAssocID="{BBD3F547-E8F1-4435-8B85-1225A789119E}" presName="linNode" presStyleCnt="0"/>
      <dgm:spPr/>
    </dgm:pt>
    <dgm:pt modelId="{BEF0CA1F-DA50-45F4-B8B5-EC490C12EE9D}" type="pres">
      <dgm:prSet presAssocID="{BBD3F547-E8F1-4435-8B85-1225A789119E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9E45F6B4-E192-45DF-BAF4-071D2E740F0A}" type="pres">
      <dgm:prSet presAssocID="{BBD3F547-E8F1-4435-8B85-1225A789119E}" presName="descendantText" presStyleLbl="alignAccFollowNode1" presStyleIdx="1" presStyleCnt="3">
        <dgm:presLayoutVars>
          <dgm:bulletEnabled val="1"/>
        </dgm:presLayoutVars>
      </dgm:prSet>
      <dgm:spPr/>
    </dgm:pt>
    <dgm:pt modelId="{C11BD307-D87E-45FC-ACF5-0D41F823EEEE}" type="pres">
      <dgm:prSet presAssocID="{55BA9BC1-546D-43C8-96EA-5F011F3BBBD4}" presName="sp" presStyleCnt="0"/>
      <dgm:spPr/>
    </dgm:pt>
    <dgm:pt modelId="{963188F3-3DD5-42C5-AD4C-54744CA74BBD}" type="pres">
      <dgm:prSet presAssocID="{4BB989B0-2E12-4E6E-B94E-7713E56C4AC5}" presName="linNode" presStyleCnt="0"/>
      <dgm:spPr/>
    </dgm:pt>
    <dgm:pt modelId="{BE350BD9-19D2-4267-B0C8-03FBE7153EF7}" type="pres">
      <dgm:prSet presAssocID="{4BB989B0-2E12-4E6E-B94E-7713E56C4AC5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43F21C6F-58FD-4520-9DAB-7F1AE9010BFE}" type="pres">
      <dgm:prSet presAssocID="{4BB989B0-2E12-4E6E-B94E-7713E56C4AC5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A83FAF40-AD3D-4632-A5C2-AC470302A4C2}" srcId="{4BB989B0-2E12-4E6E-B94E-7713E56C4AC5}" destId="{6A597C3C-DD8E-4DB9-9243-297985814A81}" srcOrd="1" destOrd="0" parTransId="{8FE5BF88-2DF8-4978-8B58-CFC9E99675A8}" sibTransId="{10C4F731-0A6F-4FBA-B639-AAB84B8F3E1A}"/>
    <dgm:cxn modelId="{236A485F-58A3-4EDE-9896-C9CF8818F6AD}" type="presOf" srcId="{4F045A3B-19A0-48CB-AC3E-0D13A9493B6B}" destId="{844AC95D-1D6E-4E5D-916C-05E220EAD041}" srcOrd="0" destOrd="0" presId="urn:microsoft.com/office/officeart/2005/8/layout/vList5"/>
    <dgm:cxn modelId="{55E6DA68-DC57-4AB6-9F75-80E6F6CE22F0}" type="presOf" srcId="{4BB989B0-2E12-4E6E-B94E-7713E56C4AC5}" destId="{BE350BD9-19D2-4267-B0C8-03FBE7153EF7}" srcOrd="0" destOrd="0" presId="urn:microsoft.com/office/officeart/2005/8/layout/vList5"/>
    <dgm:cxn modelId="{B91FE04A-E80A-410F-BEAE-9807E2CECDB1}" type="presOf" srcId="{B04522DD-30ED-445D-A952-7855D7C033CB}" destId="{7EE9C789-CB29-4BD7-A0E5-231D2607C51E}" srcOrd="0" destOrd="0" presId="urn:microsoft.com/office/officeart/2005/8/layout/vList5"/>
    <dgm:cxn modelId="{EA60CC85-EB5B-48B5-A10D-653671FD83B3}" srcId="{4F045A3B-19A0-48CB-AC3E-0D13A9493B6B}" destId="{BBD3F547-E8F1-4435-8B85-1225A789119E}" srcOrd="1" destOrd="0" parTransId="{22F864EE-AD4E-44F1-8B26-65F52FF29736}" sibTransId="{55BA9BC1-546D-43C8-96EA-5F011F3BBBD4}"/>
    <dgm:cxn modelId="{DF47908A-3A85-4B3E-8617-17B9694FD635}" type="presOf" srcId="{6A597C3C-DD8E-4DB9-9243-297985814A81}" destId="{43F21C6F-58FD-4520-9DAB-7F1AE9010BFE}" srcOrd="0" destOrd="1" presId="urn:microsoft.com/office/officeart/2005/8/layout/vList5"/>
    <dgm:cxn modelId="{441C598D-CA15-40F5-84D3-BA56F05C6FF2}" type="presOf" srcId="{FB064286-A812-4A8D-B4CA-D0989E3C5625}" destId="{43F21C6F-58FD-4520-9DAB-7F1AE9010BFE}" srcOrd="0" destOrd="0" presId="urn:microsoft.com/office/officeart/2005/8/layout/vList5"/>
    <dgm:cxn modelId="{FA73BA9A-C5DD-4886-9D62-79624B0E93DA}" srcId="{4F045A3B-19A0-48CB-AC3E-0D13A9493B6B}" destId="{4BB989B0-2E12-4E6E-B94E-7713E56C4AC5}" srcOrd="2" destOrd="0" parTransId="{00F34CFB-82B2-47D6-A758-5A0D279F86D1}" sibTransId="{5BC47B43-BF08-4E4D-A079-C96C907FE66B}"/>
    <dgm:cxn modelId="{00641C9E-8652-41D3-97DA-C94E5C4E7678}" srcId="{BBD3F547-E8F1-4435-8B85-1225A789119E}" destId="{70F67B36-CA24-4F82-9C59-04F1D93F63DF}" srcOrd="0" destOrd="0" parTransId="{763A66CB-9CC0-42E3-8D16-FE5E57AC05F0}" sibTransId="{3B553996-8C31-4A2A-9D45-DB71454D6AC5}"/>
    <dgm:cxn modelId="{10AA2B9E-8A5D-44A8-9553-A732F0798886}" srcId="{4F045A3B-19A0-48CB-AC3E-0D13A9493B6B}" destId="{B04522DD-30ED-445D-A952-7855D7C033CB}" srcOrd="0" destOrd="0" parTransId="{D4858FA9-7310-425B-BB39-5EAFAB2B8EB8}" sibTransId="{B906DB6E-B996-43B7-8B00-B9CE5E86A659}"/>
    <dgm:cxn modelId="{3DC9D69E-935E-4AA2-AB77-E518BDCAC5CB}" srcId="{4BB989B0-2E12-4E6E-B94E-7713E56C4AC5}" destId="{FB064286-A812-4A8D-B4CA-D0989E3C5625}" srcOrd="0" destOrd="0" parTransId="{3326F128-FAAA-4CA1-806B-55F7E23FA5E9}" sibTransId="{5DC1A6CF-C2FD-4501-A93F-CB8CDFFEBE36}"/>
    <dgm:cxn modelId="{E13C0EBB-A80A-4DDD-A55A-0D51489E358B}" type="presOf" srcId="{70F67B36-CA24-4F82-9C59-04F1D93F63DF}" destId="{9E45F6B4-E192-45DF-BAF4-071D2E740F0A}" srcOrd="0" destOrd="0" presId="urn:microsoft.com/office/officeart/2005/8/layout/vList5"/>
    <dgm:cxn modelId="{CD3341C3-A89D-441E-8F25-36A14D362E12}" srcId="{B04522DD-30ED-445D-A952-7855D7C033CB}" destId="{A3364532-BFA5-4C52-9F42-10F5A36517B6}" srcOrd="0" destOrd="0" parTransId="{812E7D42-645B-441B-824F-CECBF7926AE7}" sibTransId="{F2A860D4-3361-460C-A5B3-AF041D4DC386}"/>
    <dgm:cxn modelId="{44109FC7-4492-487F-B9E0-45CBF8168F3A}" type="presOf" srcId="{A3364532-BFA5-4C52-9F42-10F5A36517B6}" destId="{9BB15868-566B-48F2-8935-4145958C8F1B}" srcOrd="0" destOrd="0" presId="urn:microsoft.com/office/officeart/2005/8/layout/vList5"/>
    <dgm:cxn modelId="{73E5AAF3-51E7-4FBB-B906-C0B2B2CB0ACD}" type="presOf" srcId="{BBD3F547-E8F1-4435-8B85-1225A789119E}" destId="{BEF0CA1F-DA50-45F4-B8B5-EC490C12EE9D}" srcOrd="0" destOrd="0" presId="urn:microsoft.com/office/officeart/2005/8/layout/vList5"/>
    <dgm:cxn modelId="{6B61BCE6-7B57-4EB3-86FA-04D479D964AB}" type="presParOf" srcId="{844AC95D-1D6E-4E5D-916C-05E220EAD041}" destId="{1D61A196-EAFD-4F70-98D4-F8C60DC32812}" srcOrd="0" destOrd="0" presId="urn:microsoft.com/office/officeart/2005/8/layout/vList5"/>
    <dgm:cxn modelId="{7FF6E00D-8FF0-4384-8250-DB918F0BC418}" type="presParOf" srcId="{1D61A196-EAFD-4F70-98D4-F8C60DC32812}" destId="{7EE9C789-CB29-4BD7-A0E5-231D2607C51E}" srcOrd="0" destOrd="0" presId="urn:microsoft.com/office/officeart/2005/8/layout/vList5"/>
    <dgm:cxn modelId="{927B3C6E-F9EA-4F3D-AACF-1EBC1649A024}" type="presParOf" srcId="{1D61A196-EAFD-4F70-98D4-F8C60DC32812}" destId="{9BB15868-566B-48F2-8935-4145958C8F1B}" srcOrd="1" destOrd="0" presId="urn:microsoft.com/office/officeart/2005/8/layout/vList5"/>
    <dgm:cxn modelId="{0BCCCB16-D437-4E9A-BD96-B0EF270F0980}" type="presParOf" srcId="{844AC95D-1D6E-4E5D-916C-05E220EAD041}" destId="{A09A3B49-7881-4F21-865B-5CFCA9E667E0}" srcOrd="1" destOrd="0" presId="urn:microsoft.com/office/officeart/2005/8/layout/vList5"/>
    <dgm:cxn modelId="{2F53B9E6-ACAA-4A90-AD7F-57129A6B0CD2}" type="presParOf" srcId="{844AC95D-1D6E-4E5D-916C-05E220EAD041}" destId="{DBC85CC4-796F-4A75-BEFF-84E8CB8A236D}" srcOrd="2" destOrd="0" presId="urn:microsoft.com/office/officeart/2005/8/layout/vList5"/>
    <dgm:cxn modelId="{84FD537E-7090-472B-9798-A707DF4AECF9}" type="presParOf" srcId="{DBC85CC4-796F-4A75-BEFF-84E8CB8A236D}" destId="{BEF0CA1F-DA50-45F4-B8B5-EC490C12EE9D}" srcOrd="0" destOrd="0" presId="urn:microsoft.com/office/officeart/2005/8/layout/vList5"/>
    <dgm:cxn modelId="{2012B951-EE91-44CB-B7EE-F8B87AFD3225}" type="presParOf" srcId="{DBC85CC4-796F-4A75-BEFF-84E8CB8A236D}" destId="{9E45F6B4-E192-45DF-BAF4-071D2E740F0A}" srcOrd="1" destOrd="0" presId="urn:microsoft.com/office/officeart/2005/8/layout/vList5"/>
    <dgm:cxn modelId="{93FF2899-09DE-4F20-B723-9F595C19AFDE}" type="presParOf" srcId="{844AC95D-1D6E-4E5D-916C-05E220EAD041}" destId="{C11BD307-D87E-45FC-ACF5-0D41F823EEEE}" srcOrd="3" destOrd="0" presId="urn:microsoft.com/office/officeart/2005/8/layout/vList5"/>
    <dgm:cxn modelId="{8A908531-3CC6-4E0A-A343-2883201C0B68}" type="presParOf" srcId="{844AC95D-1D6E-4E5D-916C-05E220EAD041}" destId="{963188F3-3DD5-42C5-AD4C-54744CA74BBD}" srcOrd="4" destOrd="0" presId="urn:microsoft.com/office/officeart/2005/8/layout/vList5"/>
    <dgm:cxn modelId="{FFBF76E7-D0A5-4F4A-A94B-4E8F93AF5627}" type="presParOf" srcId="{963188F3-3DD5-42C5-AD4C-54744CA74BBD}" destId="{BE350BD9-19D2-4267-B0C8-03FBE7153EF7}" srcOrd="0" destOrd="0" presId="urn:microsoft.com/office/officeart/2005/8/layout/vList5"/>
    <dgm:cxn modelId="{05DF0807-12A8-45BC-9922-F06AB6C14CC9}" type="presParOf" srcId="{963188F3-3DD5-42C5-AD4C-54744CA74BBD}" destId="{43F21C6F-58FD-4520-9DAB-7F1AE9010BF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B160917-F058-443F-B377-FFC917D9D419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D6DC9CA-4026-4B70-82A2-C96B8F241165}">
      <dgm:prSet custT="1"/>
      <dgm:spPr/>
      <dgm:t>
        <a:bodyPr/>
        <a:lstStyle/>
        <a:p>
          <a:pPr rtl="0"/>
          <a:r>
            <a:rPr lang="en-US" sz="3200" b="0" i="0" dirty="0"/>
            <a:t>Create a new directory</a:t>
          </a:r>
          <a:endParaRPr lang="en-US" sz="3200" dirty="0"/>
        </a:p>
      </dgm:t>
    </dgm:pt>
    <dgm:pt modelId="{B6EA395F-30C2-4370-83E0-F6A9FBFB9C5F}" type="parTrans" cxnId="{7DB8BABE-9BA6-45D8-A15B-C037CC72768E}">
      <dgm:prSet/>
      <dgm:spPr/>
      <dgm:t>
        <a:bodyPr/>
        <a:lstStyle/>
        <a:p>
          <a:endParaRPr lang="en-US"/>
        </a:p>
      </dgm:t>
    </dgm:pt>
    <dgm:pt modelId="{A7DEB767-1986-4D26-A455-154CFB00255F}" type="sibTrans" cxnId="{7DB8BABE-9BA6-45D8-A15B-C037CC72768E}">
      <dgm:prSet/>
      <dgm:spPr/>
      <dgm:t>
        <a:bodyPr/>
        <a:lstStyle/>
        <a:p>
          <a:endParaRPr lang="en-US"/>
        </a:p>
      </dgm:t>
    </dgm:pt>
    <dgm:pt modelId="{41503580-3C70-4518-A80D-01FFB2449796}">
      <dgm:prSet custT="1"/>
      <dgm:spPr/>
      <dgm:t>
        <a:bodyPr/>
        <a:lstStyle/>
        <a:p>
          <a:pPr rtl="0"/>
          <a:r>
            <a:rPr lang="en-US" sz="2400" b="0" i="0" dirty="0" err="1"/>
            <a:t>mkdir</a:t>
          </a:r>
          <a:r>
            <a:rPr lang="en-US" sz="2400" b="0" i="0" dirty="0"/>
            <a:t> </a:t>
          </a:r>
          <a:r>
            <a:rPr lang="en-US" sz="2400" b="0" i="0" dirty="0" err="1"/>
            <a:t>mygitrepo</a:t>
          </a:r>
          <a:endParaRPr lang="en-US" sz="2400" dirty="0"/>
        </a:p>
      </dgm:t>
    </dgm:pt>
    <dgm:pt modelId="{77684A3B-4A77-444C-A1FD-1F0437745C90}" type="parTrans" cxnId="{250F1AC8-2DA5-4917-BAD5-1E1719C4EDEC}">
      <dgm:prSet/>
      <dgm:spPr/>
      <dgm:t>
        <a:bodyPr/>
        <a:lstStyle/>
        <a:p>
          <a:endParaRPr lang="en-US"/>
        </a:p>
      </dgm:t>
    </dgm:pt>
    <dgm:pt modelId="{84FBE0D8-942A-492A-8A57-49ADEF351F4A}" type="sibTrans" cxnId="{250F1AC8-2DA5-4917-BAD5-1E1719C4EDEC}">
      <dgm:prSet/>
      <dgm:spPr/>
      <dgm:t>
        <a:bodyPr/>
        <a:lstStyle/>
        <a:p>
          <a:endParaRPr lang="en-US"/>
        </a:p>
      </dgm:t>
    </dgm:pt>
    <dgm:pt modelId="{4C58517A-A1CC-4F04-9CC9-F6FBF44D36DD}">
      <dgm:prSet custT="1"/>
      <dgm:spPr/>
      <dgm:t>
        <a:bodyPr/>
        <a:lstStyle/>
        <a:p>
          <a:pPr rtl="0"/>
          <a:r>
            <a:rPr lang="en-US" sz="2400" b="0" i="0" dirty="0"/>
            <a:t>cd </a:t>
          </a:r>
          <a:r>
            <a:rPr lang="en-US" sz="2400" b="0" i="0" dirty="0" err="1"/>
            <a:t>mygitrepo</a:t>
          </a:r>
          <a:endParaRPr lang="en-US" sz="2400" dirty="0"/>
        </a:p>
      </dgm:t>
    </dgm:pt>
    <dgm:pt modelId="{1363E057-C87D-4CFA-8D92-0BF22793D006}" type="parTrans" cxnId="{FF288B85-A8DC-4F00-8722-D27A38A929E5}">
      <dgm:prSet/>
      <dgm:spPr/>
      <dgm:t>
        <a:bodyPr/>
        <a:lstStyle/>
        <a:p>
          <a:endParaRPr lang="en-US"/>
        </a:p>
      </dgm:t>
    </dgm:pt>
    <dgm:pt modelId="{3811480A-38B1-4975-B70B-BFD9E1B53FEF}" type="sibTrans" cxnId="{FF288B85-A8DC-4F00-8722-D27A38A929E5}">
      <dgm:prSet/>
      <dgm:spPr/>
      <dgm:t>
        <a:bodyPr/>
        <a:lstStyle/>
        <a:p>
          <a:endParaRPr lang="en-US"/>
        </a:p>
      </dgm:t>
    </dgm:pt>
    <dgm:pt modelId="{530F88DE-7AAC-43FA-AF14-35F855D10D95}">
      <dgm:prSet custT="1"/>
      <dgm:spPr/>
      <dgm:t>
        <a:bodyPr/>
        <a:lstStyle/>
        <a:p>
          <a:pPr rtl="0"/>
          <a:r>
            <a:rPr lang="en-US" sz="3200" b="0" i="0" dirty="0"/>
            <a:t>Initialize repository</a:t>
          </a:r>
          <a:endParaRPr lang="en-US" sz="3200" dirty="0"/>
        </a:p>
      </dgm:t>
    </dgm:pt>
    <dgm:pt modelId="{636999AC-23C8-4D32-955E-8430D028E5C0}" type="parTrans" cxnId="{2BBC804A-8C18-491B-8200-37D396B3BE6B}">
      <dgm:prSet/>
      <dgm:spPr/>
      <dgm:t>
        <a:bodyPr/>
        <a:lstStyle/>
        <a:p>
          <a:endParaRPr lang="en-US"/>
        </a:p>
      </dgm:t>
    </dgm:pt>
    <dgm:pt modelId="{3E15CC00-B7AB-4197-9B3F-582E5BC157EE}" type="sibTrans" cxnId="{2BBC804A-8C18-491B-8200-37D396B3BE6B}">
      <dgm:prSet/>
      <dgm:spPr/>
      <dgm:t>
        <a:bodyPr/>
        <a:lstStyle/>
        <a:p>
          <a:endParaRPr lang="en-US"/>
        </a:p>
      </dgm:t>
    </dgm:pt>
    <dgm:pt modelId="{BA7597E9-7F33-4177-B057-93187B643A9F}">
      <dgm:prSet custT="1"/>
      <dgm:spPr/>
      <dgm:t>
        <a:bodyPr/>
        <a:lstStyle/>
        <a:p>
          <a:pPr rtl="0"/>
          <a:r>
            <a:rPr lang="en-US" sz="2400" b="0" i="0" dirty="0"/>
            <a:t>git init</a:t>
          </a:r>
          <a:endParaRPr lang="en-US" sz="2400" dirty="0"/>
        </a:p>
      </dgm:t>
    </dgm:pt>
    <dgm:pt modelId="{3C8EBFE4-E76E-4C4F-ACE5-988A5941AE60}" type="parTrans" cxnId="{3CC0D56D-6586-483A-A116-54396E062FE1}">
      <dgm:prSet/>
      <dgm:spPr/>
      <dgm:t>
        <a:bodyPr/>
        <a:lstStyle/>
        <a:p>
          <a:endParaRPr lang="en-US"/>
        </a:p>
      </dgm:t>
    </dgm:pt>
    <dgm:pt modelId="{7321F65B-F0F2-44B1-8021-883A37B89CE1}" type="sibTrans" cxnId="{3CC0D56D-6586-483A-A116-54396E062FE1}">
      <dgm:prSet/>
      <dgm:spPr/>
      <dgm:t>
        <a:bodyPr/>
        <a:lstStyle/>
        <a:p>
          <a:endParaRPr lang="en-US"/>
        </a:p>
      </dgm:t>
    </dgm:pt>
    <dgm:pt modelId="{D309FBAC-FCFC-48B7-A883-4D05005C34D5}">
      <dgm:prSet custT="1"/>
      <dgm:spPr/>
      <dgm:t>
        <a:bodyPr/>
        <a:lstStyle/>
        <a:p>
          <a:pPr rtl="0"/>
          <a:r>
            <a:rPr lang="en-US" sz="3200" b="0" i="0" dirty="0"/>
            <a:t>Check status of repository</a:t>
          </a:r>
          <a:endParaRPr lang="en-US" sz="3200" dirty="0"/>
        </a:p>
      </dgm:t>
    </dgm:pt>
    <dgm:pt modelId="{A9D240AD-F397-49D6-9794-3F989980240F}" type="parTrans" cxnId="{BBAD87DA-BFFF-4A7E-BBC7-B493EEFA37C4}">
      <dgm:prSet/>
      <dgm:spPr/>
      <dgm:t>
        <a:bodyPr/>
        <a:lstStyle/>
        <a:p>
          <a:endParaRPr lang="en-US"/>
        </a:p>
      </dgm:t>
    </dgm:pt>
    <dgm:pt modelId="{2F93585B-07DA-4B35-B37D-A82C8EB8CEE6}" type="sibTrans" cxnId="{BBAD87DA-BFFF-4A7E-BBC7-B493EEFA37C4}">
      <dgm:prSet/>
      <dgm:spPr/>
      <dgm:t>
        <a:bodyPr/>
        <a:lstStyle/>
        <a:p>
          <a:endParaRPr lang="en-US"/>
        </a:p>
      </dgm:t>
    </dgm:pt>
    <dgm:pt modelId="{DDD9918C-118E-41CE-B2D7-2D948BE40F05}">
      <dgm:prSet custT="1"/>
      <dgm:spPr/>
      <dgm:t>
        <a:bodyPr/>
        <a:lstStyle/>
        <a:p>
          <a:pPr rtl="0"/>
          <a:r>
            <a:rPr lang="en-US" sz="2400" b="0" i="0" dirty="0"/>
            <a:t>git status</a:t>
          </a:r>
          <a:endParaRPr lang="en-US" sz="2400" dirty="0"/>
        </a:p>
      </dgm:t>
    </dgm:pt>
    <dgm:pt modelId="{05A5910F-E01B-4F61-9BAE-DAF02F619B93}" type="parTrans" cxnId="{C92A9B81-400D-4525-84D8-42114525A36E}">
      <dgm:prSet/>
      <dgm:spPr/>
      <dgm:t>
        <a:bodyPr/>
        <a:lstStyle/>
        <a:p>
          <a:endParaRPr lang="en-US"/>
        </a:p>
      </dgm:t>
    </dgm:pt>
    <dgm:pt modelId="{8418B82B-302B-4974-B8ED-70E3EFDFC153}" type="sibTrans" cxnId="{C92A9B81-400D-4525-84D8-42114525A36E}">
      <dgm:prSet/>
      <dgm:spPr/>
      <dgm:t>
        <a:bodyPr/>
        <a:lstStyle/>
        <a:p>
          <a:endParaRPr lang="en-US"/>
        </a:p>
      </dgm:t>
    </dgm:pt>
    <dgm:pt modelId="{412DB829-CCC2-4FB9-AB43-E5973E75EAFC}">
      <dgm:prSet custT="1"/>
      <dgm:spPr/>
      <dgm:t>
        <a:bodyPr/>
        <a:lstStyle/>
        <a:p>
          <a:pPr rtl="0"/>
          <a:r>
            <a:rPr lang="en-US" sz="3200" b="0" i="0" dirty="0"/>
            <a:t>Create and commit file</a:t>
          </a:r>
          <a:endParaRPr lang="en-US" sz="3200" dirty="0"/>
        </a:p>
      </dgm:t>
    </dgm:pt>
    <dgm:pt modelId="{3A0515AF-3908-4238-A609-131BF726DCCD}" type="parTrans" cxnId="{781DD007-ABA6-4F05-9306-414AF676E2FD}">
      <dgm:prSet/>
      <dgm:spPr/>
      <dgm:t>
        <a:bodyPr/>
        <a:lstStyle/>
        <a:p>
          <a:endParaRPr lang="en-US"/>
        </a:p>
      </dgm:t>
    </dgm:pt>
    <dgm:pt modelId="{1B8729D3-4E26-4105-9A5E-91C37583C395}" type="sibTrans" cxnId="{781DD007-ABA6-4F05-9306-414AF676E2FD}">
      <dgm:prSet/>
      <dgm:spPr/>
      <dgm:t>
        <a:bodyPr/>
        <a:lstStyle/>
        <a:p>
          <a:endParaRPr lang="en-US"/>
        </a:p>
      </dgm:t>
    </dgm:pt>
    <dgm:pt modelId="{07F9A850-700B-48C4-818D-0BF510F6FA73}">
      <dgm:prSet custT="1"/>
      <dgm:spPr/>
      <dgm:t>
        <a:bodyPr/>
        <a:lstStyle/>
        <a:p>
          <a:pPr rtl="0"/>
          <a:r>
            <a:rPr lang="en-US" sz="2400" b="0" i="0" dirty="0"/>
            <a:t>$ touch hello.txt</a:t>
          </a:r>
          <a:endParaRPr lang="en-US" sz="2400" dirty="0"/>
        </a:p>
      </dgm:t>
    </dgm:pt>
    <dgm:pt modelId="{C80B4461-AE63-411B-A7F2-8196D9C4470A}" type="parTrans" cxnId="{AC565004-2209-4388-9F1F-D6F46A563F19}">
      <dgm:prSet/>
      <dgm:spPr/>
      <dgm:t>
        <a:bodyPr/>
        <a:lstStyle/>
        <a:p>
          <a:endParaRPr lang="en-US"/>
        </a:p>
      </dgm:t>
    </dgm:pt>
    <dgm:pt modelId="{191AC802-B7B9-46C2-BE65-4D1F737B0DD2}" type="sibTrans" cxnId="{AC565004-2209-4388-9F1F-D6F46A563F19}">
      <dgm:prSet/>
      <dgm:spPr/>
      <dgm:t>
        <a:bodyPr/>
        <a:lstStyle/>
        <a:p>
          <a:endParaRPr lang="en-US"/>
        </a:p>
      </dgm:t>
    </dgm:pt>
    <dgm:pt modelId="{83A4CE5A-D407-4662-9F94-9B788CA2CE9F}">
      <dgm:prSet custT="1"/>
      <dgm:spPr/>
      <dgm:t>
        <a:bodyPr/>
        <a:lstStyle/>
        <a:p>
          <a:pPr rtl="0"/>
          <a:r>
            <a:rPr lang="en-US" sz="2400" b="0" i="0" dirty="0"/>
            <a:t>$ echo Hello, world! &gt; hello.txt</a:t>
          </a:r>
          <a:endParaRPr lang="en-US" sz="2400" dirty="0"/>
        </a:p>
      </dgm:t>
    </dgm:pt>
    <dgm:pt modelId="{DBFA22FC-8A8D-49C6-825C-A0ED79284656}" type="parTrans" cxnId="{DAFB62CA-BDA0-446B-8405-7A3D92C4C231}">
      <dgm:prSet/>
      <dgm:spPr/>
      <dgm:t>
        <a:bodyPr/>
        <a:lstStyle/>
        <a:p>
          <a:endParaRPr lang="en-US"/>
        </a:p>
      </dgm:t>
    </dgm:pt>
    <dgm:pt modelId="{C8E6045E-4931-4607-B013-C48DEE51A8B6}" type="sibTrans" cxnId="{DAFB62CA-BDA0-446B-8405-7A3D92C4C231}">
      <dgm:prSet/>
      <dgm:spPr/>
      <dgm:t>
        <a:bodyPr/>
        <a:lstStyle/>
        <a:p>
          <a:endParaRPr lang="en-US"/>
        </a:p>
      </dgm:t>
    </dgm:pt>
    <dgm:pt modelId="{CCEE0518-4CCB-45CF-A5F3-3B1788BEE185}" type="pres">
      <dgm:prSet presAssocID="{CB160917-F058-443F-B377-FFC917D9D419}" presName="Name0" presStyleCnt="0">
        <dgm:presLayoutVars>
          <dgm:dir/>
          <dgm:animLvl val="lvl"/>
          <dgm:resizeHandles val="exact"/>
        </dgm:presLayoutVars>
      </dgm:prSet>
      <dgm:spPr/>
    </dgm:pt>
    <dgm:pt modelId="{780263A2-5312-493C-AF1C-AA158FCF0AA8}" type="pres">
      <dgm:prSet presAssocID="{9D6DC9CA-4026-4B70-82A2-C96B8F241165}" presName="linNode" presStyleCnt="0"/>
      <dgm:spPr/>
    </dgm:pt>
    <dgm:pt modelId="{2C6FE1F5-CD81-4404-BD98-2E909D749B6A}" type="pres">
      <dgm:prSet presAssocID="{9D6DC9CA-4026-4B70-82A2-C96B8F241165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C965D4B5-4EEB-43AC-8C04-B996589D6DA7}" type="pres">
      <dgm:prSet presAssocID="{9D6DC9CA-4026-4B70-82A2-C96B8F241165}" presName="descendantText" presStyleLbl="alignAccFollowNode1" presStyleIdx="0" presStyleCnt="4">
        <dgm:presLayoutVars>
          <dgm:bulletEnabled val="1"/>
        </dgm:presLayoutVars>
      </dgm:prSet>
      <dgm:spPr/>
    </dgm:pt>
    <dgm:pt modelId="{70DAD4D6-E2A4-4E99-8536-1FA3A4542733}" type="pres">
      <dgm:prSet presAssocID="{A7DEB767-1986-4D26-A455-154CFB00255F}" presName="sp" presStyleCnt="0"/>
      <dgm:spPr/>
    </dgm:pt>
    <dgm:pt modelId="{8EEE7097-C110-4C82-B982-4A428D240A56}" type="pres">
      <dgm:prSet presAssocID="{530F88DE-7AAC-43FA-AF14-35F855D10D95}" presName="linNode" presStyleCnt="0"/>
      <dgm:spPr/>
    </dgm:pt>
    <dgm:pt modelId="{463C1588-C0B9-4EE3-A009-20CF99CD1308}" type="pres">
      <dgm:prSet presAssocID="{530F88DE-7AAC-43FA-AF14-35F855D10D95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1347325F-3382-4F9F-B87D-9B5C07577397}" type="pres">
      <dgm:prSet presAssocID="{530F88DE-7AAC-43FA-AF14-35F855D10D95}" presName="descendantText" presStyleLbl="alignAccFollowNode1" presStyleIdx="1" presStyleCnt="4">
        <dgm:presLayoutVars>
          <dgm:bulletEnabled val="1"/>
        </dgm:presLayoutVars>
      </dgm:prSet>
      <dgm:spPr/>
    </dgm:pt>
    <dgm:pt modelId="{724BF6B1-DCEA-4B9D-9876-9EB5A150BE91}" type="pres">
      <dgm:prSet presAssocID="{3E15CC00-B7AB-4197-9B3F-582E5BC157EE}" presName="sp" presStyleCnt="0"/>
      <dgm:spPr/>
    </dgm:pt>
    <dgm:pt modelId="{F9B6B0A2-9E52-4BB6-9343-F30649120D75}" type="pres">
      <dgm:prSet presAssocID="{D309FBAC-FCFC-48B7-A883-4D05005C34D5}" presName="linNode" presStyleCnt="0"/>
      <dgm:spPr/>
    </dgm:pt>
    <dgm:pt modelId="{4D62AC71-5F21-40C4-8DA8-B162406463B8}" type="pres">
      <dgm:prSet presAssocID="{D309FBAC-FCFC-48B7-A883-4D05005C34D5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365DA3DB-17BF-4D6A-999C-73395B8EDA73}" type="pres">
      <dgm:prSet presAssocID="{D309FBAC-FCFC-48B7-A883-4D05005C34D5}" presName="descendantText" presStyleLbl="alignAccFollowNode1" presStyleIdx="2" presStyleCnt="4">
        <dgm:presLayoutVars>
          <dgm:bulletEnabled val="1"/>
        </dgm:presLayoutVars>
      </dgm:prSet>
      <dgm:spPr/>
    </dgm:pt>
    <dgm:pt modelId="{C3CACD2D-EE09-413D-B61C-398E5B979D09}" type="pres">
      <dgm:prSet presAssocID="{2F93585B-07DA-4B35-B37D-A82C8EB8CEE6}" presName="sp" presStyleCnt="0"/>
      <dgm:spPr/>
    </dgm:pt>
    <dgm:pt modelId="{43EFBA96-9DD9-4243-A629-F0F822D3562C}" type="pres">
      <dgm:prSet presAssocID="{412DB829-CCC2-4FB9-AB43-E5973E75EAFC}" presName="linNode" presStyleCnt="0"/>
      <dgm:spPr/>
    </dgm:pt>
    <dgm:pt modelId="{C22FB6A7-0958-4647-90BD-9988F5245D40}" type="pres">
      <dgm:prSet presAssocID="{412DB829-CCC2-4FB9-AB43-E5973E75EAFC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714AEFE0-2669-4089-97EF-2D4467797173}" type="pres">
      <dgm:prSet presAssocID="{412DB829-CCC2-4FB9-AB43-E5973E75EAFC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AC565004-2209-4388-9F1F-D6F46A563F19}" srcId="{412DB829-CCC2-4FB9-AB43-E5973E75EAFC}" destId="{07F9A850-700B-48C4-818D-0BF510F6FA73}" srcOrd="0" destOrd="0" parTransId="{C80B4461-AE63-411B-A7F2-8196D9C4470A}" sibTransId="{191AC802-B7B9-46C2-BE65-4D1F737B0DD2}"/>
    <dgm:cxn modelId="{781DD007-ABA6-4F05-9306-414AF676E2FD}" srcId="{CB160917-F058-443F-B377-FFC917D9D419}" destId="{412DB829-CCC2-4FB9-AB43-E5973E75EAFC}" srcOrd="3" destOrd="0" parTransId="{3A0515AF-3908-4238-A609-131BF726DCCD}" sibTransId="{1B8729D3-4E26-4105-9A5E-91C37583C395}"/>
    <dgm:cxn modelId="{2BBC804A-8C18-491B-8200-37D396B3BE6B}" srcId="{CB160917-F058-443F-B377-FFC917D9D419}" destId="{530F88DE-7AAC-43FA-AF14-35F855D10D95}" srcOrd="1" destOrd="0" parTransId="{636999AC-23C8-4D32-955E-8430D028E5C0}" sibTransId="{3E15CC00-B7AB-4197-9B3F-582E5BC157EE}"/>
    <dgm:cxn modelId="{2FB3676C-16E6-4300-8DE5-A3D490AD7209}" type="presOf" srcId="{D309FBAC-FCFC-48B7-A883-4D05005C34D5}" destId="{4D62AC71-5F21-40C4-8DA8-B162406463B8}" srcOrd="0" destOrd="0" presId="urn:microsoft.com/office/officeart/2005/8/layout/vList5"/>
    <dgm:cxn modelId="{3CC0D56D-6586-483A-A116-54396E062FE1}" srcId="{530F88DE-7AAC-43FA-AF14-35F855D10D95}" destId="{BA7597E9-7F33-4177-B057-93187B643A9F}" srcOrd="0" destOrd="0" parTransId="{3C8EBFE4-E76E-4C4F-ACE5-988A5941AE60}" sibTransId="{7321F65B-F0F2-44B1-8021-883A37B89CE1}"/>
    <dgm:cxn modelId="{0CC30670-E780-4501-AC47-B97EED609125}" type="presOf" srcId="{41503580-3C70-4518-A80D-01FFB2449796}" destId="{C965D4B5-4EEB-43AC-8C04-B996589D6DA7}" srcOrd="0" destOrd="0" presId="urn:microsoft.com/office/officeart/2005/8/layout/vList5"/>
    <dgm:cxn modelId="{60D1D551-1B5A-4ED6-9DBB-E583E8585D29}" type="presOf" srcId="{BA7597E9-7F33-4177-B057-93187B643A9F}" destId="{1347325F-3382-4F9F-B87D-9B5C07577397}" srcOrd="0" destOrd="0" presId="urn:microsoft.com/office/officeart/2005/8/layout/vList5"/>
    <dgm:cxn modelId="{C92A9B81-400D-4525-84D8-42114525A36E}" srcId="{D309FBAC-FCFC-48B7-A883-4D05005C34D5}" destId="{DDD9918C-118E-41CE-B2D7-2D948BE40F05}" srcOrd="0" destOrd="0" parTransId="{05A5910F-E01B-4F61-9BAE-DAF02F619B93}" sibTransId="{8418B82B-302B-4974-B8ED-70E3EFDFC153}"/>
    <dgm:cxn modelId="{90675B85-5F31-432E-BC1C-80042E4B8959}" type="presOf" srcId="{4C58517A-A1CC-4F04-9CC9-F6FBF44D36DD}" destId="{C965D4B5-4EEB-43AC-8C04-B996589D6DA7}" srcOrd="0" destOrd="1" presId="urn:microsoft.com/office/officeart/2005/8/layout/vList5"/>
    <dgm:cxn modelId="{FF288B85-A8DC-4F00-8722-D27A38A929E5}" srcId="{9D6DC9CA-4026-4B70-82A2-C96B8F241165}" destId="{4C58517A-A1CC-4F04-9CC9-F6FBF44D36DD}" srcOrd="1" destOrd="0" parTransId="{1363E057-C87D-4CFA-8D92-0BF22793D006}" sibTransId="{3811480A-38B1-4975-B70B-BFD9E1B53FEF}"/>
    <dgm:cxn modelId="{F8580E86-9673-44A5-8A1E-66D939070A99}" type="presOf" srcId="{07F9A850-700B-48C4-818D-0BF510F6FA73}" destId="{714AEFE0-2669-4089-97EF-2D4467797173}" srcOrd="0" destOrd="0" presId="urn:microsoft.com/office/officeart/2005/8/layout/vList5"/>
    <dgm:cxn modelId="{B38E3B9C-AA9F-4420-8F8D-491FC3E55B48}" type="presOf" srcId="{412DB829-CCC2-4FB9-AB43-E5973E75EAFC}" destId="{C22FB6A7-0958-4647-90BD-9988F5245D40}" srcOrd="0" destOrd="0" presId="urn:microsoft.com/office/officeart/2005/8/layout/vList5"/>
    <dgm:cxn modelId="{F64B41AF-C3AD-4B9B-8A7F-A7784C7C6010}" type="presOf" srcId="{83A4CE5A-D407-4662-9F94-9B788CA2CE9F}" destId="{714AEFE0-2669-4089-97EF-2D4467797173}" srcOrd="0" destOrd="1" presId="urn:microsoft.com/office/officeart/2005/8/layout/vList5"/>
    <dgm:cxn modelId="{7DB8BABE-9BA6-45D8-A15B-C037CC72768E}" srcId="{CB160917-F058-443F-B377-FFC917D9D419}" destId="{9D6DC9CA-4026-4B70-82A2-C96B8F241165}" srcOrd="0" destOrd="0" parTransId="{B6EA395F-30C2-4370-83E0-F6A9FBFB9C5F}" sibTransId="{A7DEB767-1986-4D26-A455-154CFB00255F}"/>
    <dgm:cxn modelId="{250F1AC8-2DA5-4917-BAD5-1E1719C4EDEC}" srcId="{9D6DC9CA-4026-4B70-82A2-C96B8F241165}" destId="{41503580-3C70-4518-A80D-01FFB2449796}" srcOrd="0" destOrd="0" parTransId="{77684A3B-4A77-444C-A1FD-1F0437745C90}" sibTransId="{84FBE0D8-942A-492A-8A57-49ADEF351F4A}"/>
    <dgm:cxn modelId="{DAFB62CA-BDA0-446B-8405-7A3D92C4C231}" srcId="{412DB829-CCC2-4FB9-AB43-E5973E75EAFC}" destId="{83A4CE5A-D407-4662-9F94-9B788CA2CE9F}" srcOrd="1" destOrd="0" parTransId="{DBFA22FC-8A8D-49C6-825C-A0ED79284656}" sibTransId="{C8E6045E-4931-4607-B013-C48DEE51A8B6}"/>
    <dgm:cxn modelId="{BBAD87DA-BFFF-4A7E-BBC7-B493EEFA37C4}" srcId="{CB160917-F058-443F-B377-FFC917D9D419}" destId="{D309FBAC-FCFC-48B7-A883-4D05005C34D5}" srcOrd="2" destOrd="0" parTransId="{A9D240AD-F397-49D6-9794-3F989980240F}" sibTransId="{2F93585B-07DA-4B35-B37D-A82C8EB8CEE6}"/>
    <dgm:cxn modelId="{D7C501DD-E32B-4C20-9A10-245562E4A3EE}" type="presOf" srcId="{530F88DE-7AAC-43FA-AF14-35F855D10D95}" destId="{463C1588-C0B9-4EE3-A009-20CF99CD1308}" srcOrd="0" destOrd="0" presId="urn:microsoft.com/office/officeart/2005/8/layout/vList5"/>
    <dgm:cxn modelId="{B0F8F4DD-54E3-4B31-97DF-3211BC5FD388}" type="presOf" srcId="{DDD9918C-118E-41CE-B2D7-2D948BE40F05}" destId="{365DA3DB-17BF-4D6A-999C-73395B8EDA73}" srcOrd="0" destOrd="0" presId="urn:microsoft.com/office/officeart/2005/8/layout/vList5"/>
    <dgm:cxn modelId="{62EBB7EB-C33C-447C-A24E-C708D72D522E}" type="presOf" srcId="{9D6DC9CA-4026-4B70-82A2-C96B8F241165}" destId="{2C6FE1F5-CD81-4404-BD98-2E909D749B6A}" srcOrd="0" destOrd="0" presId="urn:microsoft.com/office/officeart/2005/8/layout/vList5"/>
    <dgm:cxn modelId="{AF250FF5-9CDA-4521-97BE-F352D53F731C}" type="presOf" srcId="{CB160917-F058-443F-B377-FFC917D9D419}" destId="{CCEE0518-4CCB-45CF-A5F3-3B1788BEE185}" srcOrd="0" destOrd="0" presId="urn:microsoft.com/office/officeart/2005/8/layout/vList5"/>
    <dgm:cxn modelId="{5A5A2942-8D82-4CCE-8C32-BE93CCF3D22E}" type="presParOf" srcId="{CCEE0518-4CCB-45CF-A5F3-3B1788BEE185}" destId="{780263A2-5312-493C-AF1C-AA158FCF0AA8}" srcOrd="0" destOrd="0" presId="urn:microsoft.com/office/officeart/2005/8/layout/vList5"/>
    <dgm:cxn modelId="{0EE80968-FD50-44DE-B803-37537026D9E9}" type="presParOf" srcId="{780263A2-5312-493C-AF1C-AA158FCF0AA8}" destId="{2C6FE1F5-CD81-4404-BD98-2E909D749B6A}" srcOrd="0" destOrd="0" presId="urn:microsoft.com/office/officeart/2005/8/layout/vList5"/>
    <dgm:cxn modelId="{B82C5EBD-35F5-42B1-A65A-3C0B4E672A97}" type="presParOf" srcId="{780263A2-5312-493C-AF1C-AA158FCF0AA8}" destId="{C965D4B5-4EEB-43AC-8C04-B996589D6DA7}" srcOrd="1" destOrd="0" presId="urn:microsoft.com/office/officeart/2005/8/layout/vList5"/>
    <dgm:cxn modelId="{73A29A5F-CDCA-423B-B717-62ABF6A3DC92}" type="presParOf" srcId="{CCEE0518-4CCB-45CF-A5F3-3B1788BEE185}" destId="{70DAD4D6-E2A4-4E99-8536-1FA3A4542733}" srcOrd="1" destOrd="0" presId="urn:microsoft.com/office/officeart/2005/8/layout/vList5"/>
    <dgm:cxn modelId="{A0463B29-79AE-40D1-87DA-8CF1DFC21A72}" type="presParOf" srcId="{CCEE0518-4CCB-45CF-A5F3-3B1788BEE185}" destId="{8EEE7097-C110-4C82-B982-4A428D240A56}" srcOrd="2" destOrd="0" presId="urn:microsoft.com/office/officeart/2005/8/layout/vList5"/>
    <dgm:cxn modelId="{E3B91563-BD26-4490-9F78-A37D9C3BA2B1}" type="presParOf" srcId="{8EEE7097-C110-4C82-B982-4A428D240A56}" destId="{463C1588-C0B9-4EE3-A009-20CF99CD1308}" srcOrd="0" destOrd="0" presId="urn:microsoft.com/office/officeart/2005/8/layout/vList5"/>
    <dgm:cxn modelId="{4AB45A02-C3D4-448D-90C6-6FF0432A90AB}" type="presParOf" srcId="{8EEE7097-C110-4C82-B982-4A428D240A56}" destId="{1347325F-3382-4F9F-B87D-9B5C07577397}" srcOrd="1" destOrd="0" presId="urn:microsoft.com/office/officeart/2005/8/layout/vList5"/>
    <dgm:cxn modelId="{7E2757A7-49E0-4012-9CCD-E88CA2511FA5}" type="presParOf" srcId="{CCEE0518-4CCB-45CF-A5F3-3B1788BEE185}" destId="{724BF6B1-DCEA-4B9D-9876-9EB5A150BE91}" srcOrd="3" destOrd="0" presId="urn:microsoft.com/office/officeart/2005/8/layout/vList5"/>
    <dgm:cxn modelId="{4C76D849-052C-4E9F-870E-A32E4531AE35}" type="presParOf" srcId="{CCEE0518-4CCB-45CF-A5F3-3B1788BEE185}" destId="{F9B6B0A2-9E52-4BB6-9343-F30649120D75}" srcOrd="4" destOrd="0" presId="urn:microsoft.com/office/officeart/2005/8/layout/vList5"/>
    <dgm:cxn modelId="{6FE610CD-DE28-4DD6-A692-DB4FF53588F0}" type="presParOf" srcId="{F9B6B0A2-9E52-4BB6-9343-F30649120D75}" destId="{4D62AC71-5F21-40C4-8DA8-B162406463B8}" srcOrd="0" destOrd="0" presId="urn:microsoft.com/office/officeart/2005/8/layout/vList5"/>
    <dgm:cxn modelId="{A150F92C-7896-44A4-B0B1-958EDD041DB4}" type="presParOf" srcId="{F9B6B0A2-9E52-4BB6-9343-F30649120D75}" destId="{365DA3DB-17BF-4D6A-999C-73395B8EDA73}" srcOrd="1" destOrd="0" presId="urn:microsoft.com/office/officeart/2005/8/layout/vList5"/>
    <dgm:cxn modelId="{6C2085D1-71FB-4D96-A123-210CF4E378BF}" type="presParOf" srcId="{CCEE0518-4CCB-45CF-A5F3-3B1788BEE185}" destId="{C3CACD2D-EE09-413D-B61C-398E5B979D09}" srcOrd="5" destOrd="0" presId="urn:microsoft.com/office/officeart/2005/8/layout/vList5"/>
    <dgm:cxn modelId="{9A1A2B75-9782-458D-9A0B-453ECA5F5137}" type="presParOf" srcId="{CCEE0518-4CCB-45CF-A5F3-3B1788BEE185}" destId="{43EFBA96-9DD9-4243-A629-F0F822D3562C}" srcOrd="6" destOrd="0" presId="urn:microsoft.com/office/officeart/2005/8/layout/vList5"/>
    <dgm:cxn modelId="{2EEEA367-1A7D-4355-88C4-2221CC1C8D62}" type="presParOf" srcId="{43EFBA96-9DD9-4243-A629-F0F822D3562C}" destId="{C22FB6A7-0958-4647-90BD-9988F5245D40}" srcOrd="0" destOrd="0" presId="urn:microsoft.com/office/officeart/2005/8/layout/vList5"/>
    <dgm:cxn modelId="{428429EB-4930-495E-B712-F4C881E28A26}" type="presParOf" srcId="{43EFBA96-9DD9-4243-A629-F0F822D3562C}" destId="{714AEFE0-2669-4089-97EF-2D446779717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EC5F563-D5E5-4D6D-8C66-ACD113654E6F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BF88C89B-5E3F-4BC7-B756-290BEEF73501}">
      <dgm:prSet/>
      <dgm:spPr/>
      <dgm:t>
        <a:bodyPr/>
        <a:lstStyle/>
        <a:p>
          <a:pPr rtl="0"/>
          <a:r>
            <a:rPr lang="en-US" b="0" i="0"/>
            <a:t>“register” the file for committing</a:t>
          </a:r>
          <a:endParaRPr lang="en-US"/>
        </a:p>
      </dgm:t>
    </dgm:pt>
    <dgm:pt modelId="{408D3361-34E4-4AE7-9C71-7CF15C8BFB59}" type="parTrans" cxnId="{F8515936-2836-419D-ABD8-563E6F26BD63}">
      <dgm:prSet/>
      <dgm:spPr/>
      <dgm:t>
        <a:bodyPr/>
        <a:lstStyle/>
        <a:p>
          <a:endParaRPr lang="en-US"/>
        </a:p>
      </dgm:t>
    </dgm:pt>
    <dgm:pt modelId="{4B3471E0-3833-4942-A63C-D2882BE192DB}" type="sibTrans" cxnId="{F8515936-2836-419D-ABD8-563E6F26BD63}">
      <dgm:prSet/>
      <dgm:spPr/>
      <dgm:t>
        <a:bodyPr/>
        <a:lstStyle/>
        <a:p>
          <a:endParaRPr lang="en-US"/>
        </a:p>
      </dgm:t>
    </dgm:pt>
    <dgm:pt modelId="{F2E06E15-F3B8-4407-BDE9-E782913C2EFE}">
      <dgm:prSet/>
      <dgm:spPr/>
      <dgm:t>
        <a:bodyPr/>
        <a:lstStyle/>
        <a:p>
          <a:pPr rtl="0"/>
          <a:r>
            <a:rPr lang="en-US" b="0" i="0" dirty="0"/>
            <a:t>$ git add hello.txt</a:t>
          </a:r>
          <a:endParaRPr lang="en-US" dirty="0"/>
        </a:p>
      </dgm:t>
    </dgm:pt>
    <dgm:pt modelId="{27D7FA41-870D-44E4-AAD0-FF84A0CF719B}" type="parTrans" cxnId="{3B0B2E20-7999-46C6-A02E-815CA68854AF}">
      <dgm:prSet/>
      <dgm:spPr/>
      <dgm:t>
        <a:bodyPr/>
        <a:lstStyle/>
        <a:p>
          <a:endParaRPr lang="en-US"/>
        </a:p>
      </dgm:t>
    </dgm:pt>
    <dgm:pt modelId="{D4B47A87-FCC2-4742-B494-1A0D85C16DB8}" type="sibTrans" cxnId="{3B0B2E20-7999-46C6-A02E-815CA68854AF}">
      <dgm:prSet/>
      <dgm:spPr/>
      <dgm:t>
        <a:bodyPr/>
        <a:lstStyle/>
        <a:p>
          <a:endParaRPr lang="en-US"/>
        </a:p>
      </dgm:t>
    </dgm:pt>
    <dgm:pt modelId="{22AF989D-CCBC-4242-8CC9-687AD7D2031E}">
      <dgm:prSet/>
      <dgm:spPr/>
      <dgm:t>
        <a:bodyPr/>
        <a:lstStyle/>
        <a:p>
          <a:pPr rtl="0"/>
          <a:r>
            <a:rPr lang="en-US" b="0" i="0"/>
            <a:t>Check status</a:t>
          </a:r>
          <a:endParaRPr lang="en-US"/>
        </a:p>
      </dgm:t>
    </dgm:pt>
    <dgm:pt modelId="{414281AB-241B-41C0-904A-FE4D9C1DDC17}" type="parTrans" cxnId="{70A244DE-1F4A-4F2C-ABD8-8A73E28053FB}">
      <dgm:prSet/>
      <dgm:spPr/>
      <dgm:t>
        <a:bodyPr/>
        <a:lstStyle/>
        <a:p>
          <a:endParaRPr lang="en-US"/>
        </a:p>
      </dgm:t>
    </dgm:pt>
    <dgm:pt modelId="{FAB3C342-76D9-4DF0-9DD9-3292F796BD5B}" type="sibTrans" cxnId="{70A244DE-1F4A-4F2C-ABD8-8A73E28053FB}">
      <dgm:prSet/>
      <dgm:spPr/>
      <dgm:t>
        <a:bodyPr/>
        <a:lstStyle/>
        <a:p>
          <a:endParaRPr lang="en-US"/>
        </a:p>
      </dgm:t>
    </dgm:pt>
    <dgm:pt modelId="{A0551694-A63C-40F9-AC42-59257B6648A1}">
      <dgm:prSet/>
      <dgm:spPr/>
      <dgm:t>
        <a:bodyPr/>
        <a:lstStyle/>
        <a:p>
          <a:pPr rtl="0"/>
          <a:r>
            <a:rPr lang="en-US" b="0" i="0" dirty="0"/>
            <a:t>$ git status</a:t>
          </a:r>
          <a:endParaRPr lang="en-US" dirty="0"/>
        </a:p>
      </dgm:t>
    </dgm:pt>
    <dgm:pt modelId="{C1B60D41-A3FB-46DC-B5C3-472EFB4E2782}" type="parTrans" cxnId="{EB5AC720-6693-4904-9B16-CFC7B81B3A3E}">
      <dgm:prSet/>
      <dgm:spPr/>
      <dgm:t>
        <a:bodyPr/>
        <a:lstStyle/>
        <a:p>
          <a:endParaRPr lang="en-US"/>
        </a:p>
      </dgm:t>
    </dgm:pt>
    <dgm:pt modelId="{64B2093F-65F7-46C2-92F6-AE3B93B8BE4F}" type="sibTrans" cxnId="{EB5AC720-6693-4904-9B16-CFC7B81B3A3E}">
      <dgm:prSet/>
      <dgm:spPr/>
      <dgm:t>
        <a:bodyPr/>
        <a:lstStyle/>
        <a:p>
          <a:endParaRPr lang="en-US"/>
        </a:p>
      </dgm:t>
    </dgm:pt>
    <dgm:pt modelId="{16F5AF03-613B-4C85-85C6-8196156DE904}">
      <dgm:prSet/>
      <dgm:spPr/>
      <dgm:t>
        <a:bodyPr/>
        <a:lstStyle/>
        <a:p>
          <a:pPr rtl="0"/>
          <a:r>
            <a:rPr lang="en-US" b="0" i="0" dirty="0">
              <a:solidFill>
                <a:srgbClr val="0070C0"/>
              </a:solidFill>
            </a:rPr>
            <a:t># On branch master</a:t>
          </a:r>
          <a:endParaRPr lang="en-US" dirty="0">
            <a:solidFill>
              <a:srgbClr val="0070C0"/>
            </a:solidFill>
          </a:endParaRPr>
        </a:p>
      </dgm:t>
    </dgm:pt>
    <dgm:pt modelId="{1E03F709-5FC6-4BC7-BE91-300D74277AD5}" type="parTrans" cxnId="{8F3838D6-8D22-41BA-BBA6-E3FC9A97B05B}">
      <dgm:prSet/>
      <dgm:spPr/>
      <dgm:t>
        <a:bodyPr/>
        <a:lstStyle/>
        <a:p>
          <a:endParaRPr lang="en-US"/>
        </a:p>
      </dgm:t>
    </dgm:pt>
    <dgm:pt modelId="{4A02FDA0-4658-49E2-8C69-27D9C78275BF}" type="sibTrans" cxnId="{8F3838D6-8D22-41BA-BBA6-E3FC9A97B05B}">
      <dgm:prSet/>
      <dgm:spPr/>
      <dgm:t>
        <a:bodyPr/>
        <a:lstStyle/>
        <a:p>
          <a:endParaRPr lang="en-US"/>
        </a:p>
      </dgm:t>
    </dgm:pt>
    <dgm:pt modelId="{700DDA9F-6305-48C0-9DA2-D51EE4C2A7D7}">
      <dgm:prSet/>
      <dgm:spPr/>
      <dgm:t>
        <a:bodyPr/>
        <a:lstStyle/>
        <a:p>
          <a:pPr rtl="0"/>
          <a:r>
            <a:rPr lang="en-US" b="0" i="0" dirty="0">
              <a:solidFill>
                <a:srgbClr val="0070C0"/>
              </a:solidFill>
            </a:rPr>
            <a:t>#</a:t>
          </a:r>
          <a:endParaRPr lang="en-US" dirty="0">
            <a:solidFill>
              <a:srgbClr val="0070C0"/>
            </a:solidFill>
          </a:endParaRPr>
        </a:p>
      </dgm:t>
    </dgm:pt>
    <dgm:pt modelId="{97CD333C-3316-455F-9596-B39EEF1836E0}" type="parTrans" cxnId="{20DE02E6-D31F-4089-850A-ACCA80498A7B}">
      <dgm:prSet/>
      <dgm:spPr/>
      <dgm:t>
        <a:bodyPr/>
        <a:lstStyle/>
        <a:p>
          <a:endParaRPr lang="en-US"/>
        </a:p>
      </dgm:t>
    </dgm:pt>
    <dgm:pt modelId="{334738A3-785F-48C4-9980-3AB5E46D4934}" type="sibTrans" cxnId="{20DE02E6-D31F-4089-850A-ACCA80498A7B}">
      <dgm:prSet/>
      <dgm:spPr/>
      <dgm:t>
        <a:bodyPr/>
        <a:lstStyle/>
        <a:p>
          <a:endParaRPr lang="en-US"/>
        </a:p>
      </dgm:t>
    </dgm:pt>
    <dgm:pt modelId="{58E015BE-5AEF-4FE3-BC10-5335CB5C41CE}">
      <dgm:prSet/>
      <dgm:spPr/>
      <dgm:t>
        <a:bodyPr/>
        <a:lstStyle/>
        <a:p>
          <a:pPr rtl="0"/>
          <a:r>
            <a:rPr lang="en-US" b="0" i="0">
              <a:solidFill>
                <a:srgbClr val="0070C0"/>
              </a:solidFill>
            </a:rPr>
            <a:t># Initial commit</a:t>
          </a:r>
          <a:endParaRPr lang="en-US">
            <a:solidFill>
              <a:srgbClr val="0070C0"/>
            </a:solidFill>
          </a:endParaRPr>
        </a:p>
      </dgm:t>
    </dgm:pt>
    <dgm:pt modelId="{044F3B6B-2CAD-44DE-BC9B-A72088E06CE3}" type="parTrans" cxnId="{BFB3864F-6C63-46BF-B82F-DFED0A319315}">
      <dgm:prSet/>
      <dgm:spPr/>
      <dgm:t>
        <a:bodyPr/>
        <a:lstStyle/>
        <a:p>
          <a:endParaRPr lang="en-US"/>
        </a:p>
      </dgm:t>
    </dgm:pt>
    <dgm:pt modelId="{15A9DD06-E7F3-4C29-812D-E41FD49E250D}" type="sibTrans" cxnId="{BFB3864F-6C63-46BF-B82F-DFED0A319315}">
      <dgm:prSet/>
      <dgm:spPr/>
      <dgm:t>
        <a:bodyPr/>
        <a:lstStyle/>
        <a:p>
          <a:endParaRPr lang="en-US"/>
        </a:p>
      </dgm:t>
    </dgm:pt>
    <dgm:pt modelId="{95639EA8-DA18-4EC7-8CA5-2072E74A5397}">
      <dgm:prSet/>
      <dgm:spPr/>
      <dgm:t>
        <a:bodyPr/>
        <a:lstStyle/>
        <a:p>
          <a:pPr rtl="0"/>
          <a:r>
            <a:rPr lang="en-US" b="0" i="0" dirty="0">
              <a:solidFill>
                <a:srgbClr val="0070C0"/>
              </a:solidFill>
            </a:rPr>
            <a:t>#</a:t>
          </a:r>
          <a:endParaRPr lang="en-US" dirty="0">
            <a:solidFill>
              <a:srgbClr val="0070C0"/>
            </a:solidFill>
          </a:endParaRPr>
        </a:p>
      </dgm:t>
    </dgm:pt>
    <dgm:pt modelId="{3056F315-7F6A-44FE-9925-AF7489C24A65}" type="parTrans" cxnId="{ED0126F4-302B-4E54-BB4F-BC9967100429}">
      <dgm:prSet/>
      <dgm:spPr/>
      <dgm:t>
        <a:bodyPr/>
        <a:lstStyle/>
        <a:p>
          <a:endParaRPr lang="en-US"/>
        </a:p>
      </dgm:t>
    </dgm:pt>
    <dgm:pt modelId="{782AFD83-EFFE-4D6C-AA28-A33F96DBA900}" type="sibTrans" cxnId="{ED0126F4-302B-4E54-BB4F-BC9967100429}">
      <dgm:prSet/>
      <dgm:spPr/>
      <dgm:t>
        <a:bodyPr/>
        <a:lstStyle/>
        <a:p>
          <a:endParaRPr lang="en-US"/>
        </a:p>
      </dgm:t>
    </dgm:pt>
    <dgm:pt modelId="{60208230-B144-444C-81CF-21B1BDB8859A}">
      <dgm:prSet/>
      <dgm:spPr/>
      <dgm:t>
        <a:bodyPr/>
        <a:lstStyle/>
        <a:p>
          <a:pPr rtl="0"/>
          <a:r>
            <a:rPr lang="en-US" b="0" i="0">
              <a:solidFill>
                <a:srgbClr val="0070C0"/>
              </a:solidFill>
            </a:rPr>
            <a:t># Changes to be committed:</a:t>
          </a:r>
          <a:endParaRPr lang="en-US">
            <a:solidFill>
              <a:srgbClr val="0070C0"/>
            </a:solidFill>
          </a:endParaRPr>
        </a:p>
      </dgm:t>
    </dgm:pt>
    <dgm:pt modelId="{B046A0DB-0EB4-4420-8CFB-55653FD8B9B4}" type="parTrans" cxnId="{9E3DEE86-D42A-4513-82DB-5FDAA08191DC}">
      <dgm:prSet/>
      <dgm:spPr/>
      <dgm:t>
        <a:bodyPr/>
        <a:lstStyle/>
        <a:p>
          <a:endParaRPr lang="en-US"/>
        </a:p>
      </dgm:t>
    </dgm:pt>
    <dgm:pt modelId="{C7F29461-D772-4D90-A20D-731CDB36D999}" type="sibTrans" cxnId="{9E3DEE86-D42A-4513-82DB-5FDAA08191DC}">
      <dgm:prSet/>
      <dgm:spPr/>
      <dgm:t>
        <a:bodyPr/>
        <a:lstStyle/>
        <a:p>
          <a:endParaRPr lang="en-US"/>
        </a:p>
      </dgm:t>
    </dgm:pt>
    <dgm:pt modelId="{481609FC-6D96-455D-BE54-3D5371DCAC68}">
      <dgm:prSet/>
      <dgm:spPr/>
      <dgm:t>
        <a:bodyPr/>
        <a:lstStyle/>
        <a:p>
          <a:pPr rtl="0"/>
          <a:r>
            <a:rPr lang="en-US" b="0" i="0">
              <a:solidFill>
                <a:srgbClr val="0070C0"/>
              </a:solidFill>
            </a:rPr>
            <a:t>#   (use "git rm --cached &lt;file&gt;..." to unstage)</a:t>
          </a:r>
          <a:endParaRPr lang="en-US">
            <a:solidFill>
              <a:srgbClr val="0070C0"/>
            </a:solidFill>
          </a:endParaRPr>
        </a:p>
      </dgm:t>
    </dgm:pt>
    <dgm:pt modelId="{79F5C58D-B1E1-4971-9551-52D964BCFBE9}" type="parTrans" cxnId="{27C107E9-8631-4EA9-8380-5872023C1A91}">
      <dgm:prSet/>
      <dgm:spPr/>
      <dgm:t>
        <a:bodyPr/>
        <a:lstStyle/>
        <a:p>
          <a:endParaRPr lang="en-US"/>
        </a:p>
      </dgm:t>
    </dgm:pt>
    <dgm:pt modelId="{2F1C7E2C-A63A-411F-8598-C73B620B3A56}" type="sibTrans" cxnId="{27C107E9-8631-4EA9-8380-5872023C1A91}">
      <dgm:prSet/>
      <dgm:spPr/>
      <dgm:t>
        <a:bodyPr/>
        <a:lstStyle/>
        <a:p>
          <a:endParaRPr lang="en-US"/>
        </a:p>
      </dgm:t>
    </dgm:pt>
    <dgm:pt modelId="{2EF97FB8-09E8-4AEF-AB53-623DCB3343C4}">
      <dgm:prSet/>
      <dgm:spPr/>
      <dgm:t>
        <a:bodyPr/>
        <a:lstStyle/>
        <a:p>
          <a:pPr rtl="0"/>
          <a:r>
            <a:rPr lang="en-US" b="0" i="0">
              <a:solidFill>
                <a:srgbClr val="0070C0"/>
              </a:solidFill>
            </a:rPr>
            <a:t>#</a:t>
          </a:r>
          <a:endParaRPr lang="en-US">
            <a:solidFill>
              <a:srgbClr val="0070C0"/>
            </a:solidFill>
          </a:endParaRPr>
        </a:p>
      </dgm:t>
    </dgm:pt>
    <dgm:pt modelId="{AB0CB3D8-641E-4837-B88A-A0714E6DE4E6}" type="parTrans" cxnId="{0A9728AD-A8F3-426A-AC5C-5B7366B2A2B8}">
      <dgm:prSet/>
      <dgm:spPr/>
      <dgm:t>
        <a:bodyPr/>
        <a:lstStyle/>
        <a:p>
          <a:endParaRPr lang="en-US"/>
        </a:p>
      </dgm:t>
    </dgm:pt>
    <dgm:pt modelId="{5DE5F94A-43A3-416D-A6FA-8003F3654277}" type="sibTrans" cxnId="{0A9728AD-A8F3-426A-AC5C-5B7366B2A2B8}">
      <dgm:prSet/>
      <dgm:spPr/>
      <dgm:t>
        <a:bodyPr/>
        <a:lstStyle/>
        <a:p>
          <a:endParaRPr lang="en-US"/>
        </a:p>
      </dgm:t>
    </dgm:pt>
    <dgm:pt modelId="{71723C70-910B-4541-B320-1142665179B9}">
      <dgm:prSet/>
      <dgm:spPr/>
      <dgm:t>
        <a:bodyPr/>
        <a:lstStyle/>
        <a:p>
          <a:pPr rtl="0"/>
          <a:r>
            <a:rPr lang="en-US" b="0" i="0">
              <a:solidFill>
                <a:srgbClr val="0070C0"/>
              </a:solidFill>
            </a:rPr>
            <a:t>#       new file:   hallo.txt</a:t>
          </a:r>
          <a:endParaRPr lang="en-US">
            <a:solidFill>
              <a:srgbClr val="0070C0"/>
            </a:solidFill>
          </a:endParaRPr>
        </a:p>
      </dgm:t>
    </dgm:pt>
    <dgm:pt modelId="{7B3DBE12-E6A9-4D83-9038-51AE50EF65D8}" type="parTrans" cxnId="{F7BDD58F-F394-4166-A268-5C317AAB8B22}">
      <dgm:prSet/>
      <dgm:spPr/>
      <dgm:t>
        <a:bodyPr/>
        <a:lstStyle/>
        <a:p>
          <a:endParaRPr lang="en-US"/>
        </a:p>
      </dgm:t>
    </dgm:pt>
    <dgm:pt modelId="{D02C59C5-3C03-4F2F-A9D6-660C4984C4D6}" type="sibTrans" cxnId="{F7BDD58F-F394-4166-A268-5C317AAB8B22}">
      <dgm:prSet/>
      <dgm:spPr/>
      <dgm:t>
        <a:bodyPr/>
        <a:lstStyle/>
        <a:p>
          <a:endParaRPr lang="en-US"/>
        </a:p>
      </dgm:t>
    </dgm:pt>
    <dgm:pt modelId="{72150400-44F0-4207-B029-E18CCB3AF8AA}">
      <dgm:prSet/>
      <dgm:spPr/>
      <dgm:t>
        <a:bodyPr/>
        <a:lstStyle/>
        <a:p>
          <a:pPr rtl="0"/>
          <a:r>
            <a:rPr lang="en-US" b="0" i="0" dirty="0">
              <a:solidFill>
                <a:srgbClr val="0070C0"/>
              </a:solidFill>
            </a:rPr>
            <a:t>#</a:t>
          </a:r>
          <a:endParaRPr lang="en-US" dirty="0">
            <a:solidFill>
              <a:srgbClr val="0070C0"/>
            </a:solidFill>
          </a:endParaRPr>
        </a:p>
      </dgm:t>
    </dgm:pt>
    <dgm:pt modelId="{BE5CB463-9B32-46FE-AAF5-C1D734A688DF}" type="parTrans" cxnId="{5ECD096F-0F04-432C-9DE2-EF835403658D}">
      <dgm:prSet/>
      <dgm:spPr/>
      <dgm:t>
        <a:bodyPr/>
        <a:lstStyle/>
        <a:p>
          <a:endParaRPr lang="en-US"/>
        </a:p>
      </dgm:t>
    </dgm:pt>
    <dgm:pt modelId="{256A0ED3-DC3C-4790-B36C-74A525FBED98}" type="sibTrans" cxnId="{5ECD096F-0F04-432C-9DE2-EF835403658D}">
      <dgm:prSet/>
      <dgm:spPr/>
      <dgm:t>
        <a:bodyPr/>
        <a:lstStyle/>
        <a:p>
          <a:endParaRPr lang="en-US"/>
        </a:p>
      </dgm:t>
    </dgm:pt>
    <dgm:pt modelId="{04BEF77B-3D5A-4449-AF36-B7BB6153BA8D}" type="pres">
      <dgm:prSet presAssocID="{4EC5F563-D5E5-4D6D-8C66-ACD113654E6F}" presName="linear" presStyleCnt="0">
        <dgm:presLayoutVars>
          <dgm:animLvl val="lvl"/>
          <dgm:resizeHandles val="exact"/>
        </dgm:presLayoutVars>
      </dgm:prSet>
      <dgm:spPr/>
    </dgm:pt>
    <dgm:pt modelId="{A4B18FBC-4214-495F-8C95-90C8A1F62ED8}" type="pres">
      <dgm:prSet presAssocID="{BF88C89B-5E3F-4BC7-B756-290BEEF7350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04E6714-FDEF-49E8-A5FA-02CEDC302373}" type="pres">
      <dgm:prSet presAssocID="{BF88C89B-5E3F-4BC7-B756-290BEEF73501}" presName="childText" presStyleLbl="revTx" presStyleIdx="0" presStyleCnt="2">
        <dgm:presLayoutVars>
          <dgm:bulletEnabled val="1"/>
        </dgm:presLayoutVars>
      </dgm:prSet>
      <dgm:spPr/>
    </dgm:pt>
    <dgm:pt modelId="{10ED6EFD-E0F6-4A3B-8E08-E93865DDE328}" type="pres">
      <dgm:prSet presAssocID="{22AF989D-CCBC-4242-8CC9-687AD7D2031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AC716BE-F373-4CE0-9CD0-C04C596732CE}" type="pres">
      <dgm:prSet presAssocID="{22AF989D-CCBC-4242-8CC9-687AD7D2031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DCEAF19-EAA0-43CD-A1EE-BEF3D50AD344}" type="presOf" srcId="{60208230-B144-444C-81CF-21B1BDB8859A}" destId="{4AC716BE-F373-4CE0-9CD0-C04C596732CE}" srcOrd="0" destOrd="5" presId="urn:microsoft.com/office/officeart/2005/8/layout/vList2"/>
    <dgm:cxn modelId="{7B333E1C-D9EA-4D41-9C4F-299CFC3A4FB3}" type="presOf" srcId="{22AF989D-CCBC-4242-8CC9-687AD7D2031E}" destId="{10ED6EFD-E0F6-4A3B-8E08-E93865DDE328}" srcOrd="0" destOrd="0" presId="urn:microsoft.com/office/officeart/2005/8/layout/vList2"/>
    <dgm:cxn modelId="{3B0B2E20-7999-46C6-A02E-815CA68854AF}" srcId="{BF88C89B-5E3F-4BC7-B756-290BEEF73501}" destId="{F2E06E15-F3B8-4407-BDE9-E782913C2EFE}" srcOrd="0" destOrd="0" parTransId="{27D7FA41-870D-44E4-AAD0-FF84A0CF719B}" sibTransId="{D4B47A87-FCC2-4742-B494-1A0D85C16DB8}"/>
    <dgm:cxn modelId="{EB5AC720-6693-4904-9B16-CFC7B81B3A3E}" srcId="{22AF989D-CCBC-4242-8CC9-687AD7D2031E}" destId="{A0551694-A63C-40F9-AC42-59257B6648A1}" srcOrd="0" destOrd="0" parTransId="{C1B60D41-A3FB-46DC-B5C3-472EFB4E2782}" sibTransId="{64B2093F-65F7-46C2-92F6-AE3B93B8BE4F}"/>
    <dgm:cxn modelId="{EA036B2D-9897-46B6-B70A-F35EB400AA02}" type="presOf" srcId="{700DDA9F-6305-48C0-9DA2-D51EE4C2A7D7}" destId="{4AC716BE-F373-4CE0-9CD0-C04C596732CE}" srcOrd="0" destOrd="2" presId="urn:microsoft.com/office/officeart/2005/8/layout/vList2"/>
    <dgm:cxn modelId="{B7D4902F-53EA-4F90-B957-9A36FD8C9C40}" type="presOf" srcId="{58E015BE-5AEF-4FE3-BC10-5335CB5C41CE}" destId="{4AC716BE-F373-4CE0-9CD0-C04C596732CE}" srcOrd="0" destOrd="3" presId="urn:microsoft.com/office/officeart/2005/8/layout/vList2"/>
    <dgm:cxn modelId="{F8515936-2836-419D-ABD8-563E6F26BD63}" srcId="{4EC5F563-D5E5-4D6D-8C66-ACD113654E6F}" destId="{BF88C89B-5E3F-4BC7-B756-290BEEF73501}" srcOrd="0" destOrd="0" parTransId="{408D3361-34E4-4AE7-9C71-7CF15C8BFB59}" sibTransId="{4B3471E0-3833-4942-A63C-D2882BE192DB}"/>
    <dgm:cxn modelId="{5ECD096F-0F04-432C-9DE2-EF835403658D}" srcId="{22AF989D-CCBC-4242-8CC9-687AD7D2031E}" destId="{72150400-44F0-4207-B029-E18CCB3AF8AA}" srcOrd="9" destOrd="0" parTransId="{BE5CB463-9B32-46FE-AAF5-C1D734A688DF}" sibTransId="{256A0ED3-DC3C-4790-B36C-74A525FBED98}"/>
    <dgm:cxn modelId="{0D117C6F-1565-42A2-9DB4-FAC4DA5B73FF}" type="presOf" srcId="{A0551694-A63C-40F9-AC42-59257B6648A1}" destId="{4AC716BE-F373-4CE0-9CD0-C04C596732CE}" srcOrd="0" destOrd="0" presId="urn:microsoft.com/office/officeart/2005/8/layout/vList2"/>
    <dgm:cxn modelId="{BFB3864F-6C63-46BF-B82F-DFED0A319315}" srcId="{22AF989D-CCBC-4242-8CC9-687AD7D2031E}" destId="{58E015BE-5AEF-4FE3-BC10-5335CB5C41CE}" srcOrd="3" destOrd="0" parTransId="{044F3B6B-2CAD-44DE-BC9B-A72088E06CE3}" sibTransId="{15A9DD06-E7F3-4C29-812D-E41FD49E250D}"/>
    <dgm:cxn modelId="{C6C88858-A2D5-4105-95A6-469AC9B2F71F}" type="presOf" srcId="{F2E06E15-F3B8-4407-BDE9-E782913C2EFE}" destId="{304E6714-FDEF-49E8-A5FA-02CEDC302373}" srcOrd="0" destOrd="0" presId="urn:microsoft.com/office/officeart/2005/8/layout/vList2"/>
    <dgm:cxn modelId="{9E3DEE86-D42A-4513-82DB-5FDAA08191DC}" srcId="{22AF989D-CCBC-4242-8CC9-687AD7D2031E}" destId="{60208230-B144-444C-81CF-21B1BDB8859A}" srcOrd="5" destOrd="0" parTransId="{B046A0DB-0EB4-4420-8CFB-55653FD8B9B4}" sibTransId="{C7F29461-D772-4D90-A20D-731CDB36D999}"/>
    <dgm:cxn modelId="{1D4A9E8E-7499-436E-A403-C3333C1CEB1F}" type="presOf" srcId="{71723C70-910B-4541-B320-1142665179B9}" destId="{4AC716BE-F373-4CE0-9CD0-C04C596732CE}" srcOrd="0" destOrd="8" presId="urn:microsoft.com/office/officeart/2005/8/layout/vList2"/>
    <dgm:cxn modelId="{F7BDD58F-F394-4166-A268-5C317AAB8B22}" srcId="{22AF989D-CCBC-4242-8CC9-687AD7D2031E}" destId="{71723C70-910B-4541-B320-1142665179B9}" srcOrd="8" destOrd="0" parTransId="{7B3DBE12-E6A9-4D83-9038-51AE50EF65D8}" sibTransId="{D02C59C5-3C03-4F2F-A9D6-660C4984C4D6}"/>
    <dgm:cxn modelId="{D5309D98-B1C9-4157-9E9A-BBDBCA2F0E7C}" type="presOf" srcId="{72150400-44F0-4207-B029-E18CCB3AF8AA}" destId="{4AC716BE-F373-4CE0-9CD0-C04C596732CE}" srcOrd="0" destOrd="9" presId="urn:microsoft.com/office/officeart/2005/8/layout/vList2"/>
    <dgm:cxn modelId="{0A9728AD-A8F3-426A-AC5C-5B7366B2A2B8}" srcId="{22AF989D-CCBC-4242-8CC9-687AD7D2031E}" destId="{2EF97FB8-09E8-4AEF-AB53-623DCB3343C4}" srcOrd="7" destOrd="0" parTransId="{AB0CB3D8-641E-4837-B88A-A0714E6DE4E6}" sibTransId="{5DE5F94A-43A3-416D-A6FA-8003F3654277}"/>
    <dgm:cxn modelId="{917505AE-95A9-4CB0-B324-08C0E14EF8B6}" type="presOf" srcId="{16F5AF03-613B-4C85-85C6-8196156DE904}" destId="{4AC716BE-F373-4CE0-9CD0-C04C596732CE}" srcOrd="0" destOrd="1" presId="urn:microsoft.com/office/officeart/2005/8/layout/vList2"/>
    <dgm:cxn modelId="{EF3831B1-7B45-4D51-BDC7-64CE5399DA60}" type="presOf" srcId="{481609FC-6D96-455D-BE54-3D5371DCAC68}" destId="{4AC716BE-F373-4CE0-9CD0-C04C596732CE}" srcOrd="0" destOrd="6" presId="urn:microsoft.com/office/officeart/2005/8/layout/vList2"/>
    <dgm:cxn modelId="{8F3838D6-8D22-41BA-BBA6-E3FC9A97B05B}" srcId="{22AF989D-CCBC-4242-8CC9-687AD7D2031E}" destId="{16F5AF03-613B-4C85-85C6-8196156DE904}" srcOrd="1" destOrd="0" parTransId="{1E03F709-5FC6-4BC7-BE91-300D74277AD5}" sibTransId="{4A02FDA0-4658-49E2-8C69-27D9C78275BF}"/>
    <dgm:cxn modelId="{70A244DE-1F4A-4F2C-ABD8-8A73E28053FB}" srcId="{4EC5F563-D5E5-4D6D-8C66-ACD113654E6F}" destId="{22AF989D-CCBC-4242-8CC9-687AD7D2031E}" srcOrd="1" destOrd="0" parTransId="{414281AB-241B-41C0-904A-FE4D9C1DDC17}" sibTransId="{FAB3C342-76D9-4DF0-9DD9-3292F796BD5B}"/>
    <dgm:cxn modelId="{20DE02E6-D31F-4089-850A-ACCA80498A7B}" srcId="{22AF989D-CCBC-4242-8CC9-687AD7D2031E}" destId="{700DDA9F-6305-48C0-9DA2-D51EE4C2A7D7}" srcOrd="2" destOrd="0" parTransId="{97CD333C-3316-455F-9596-B39EEF1836E0}" sibTransId="{334738A3-785F-48C4-9980-3AB5E46D4934}"/>
    <dgm:cxn modelId="{8BC8BCE7-C3AD-4116-AC1E-629210BAF04F}" type="presOf" srcId="{95639EA8-DA18-4EC7-8CA5-2072E74A5397}" destId="{4AC716BE-F373-4CE0-9CD0-C04C596732CE}" srcOrd="0" destOrd="4" presId="urn:microsoft.com/office/officeart/2005/8/layout/vList2"/>
    <dgm:cxn modelId="{27C107E9-8631-4EA9-8380-5872023C1A91}" srcId="{22AF989D-CCBC-4242-8CC9-687AD7D2031E}" destId="{481609FC-6D96-455D-BE54-3D5371DCAC68}" srcOrd="6" destOrd="0" parTransId="{79F5C58D-B1E1-4971-9551-52D964BCFBE9}" sibTransId="{2F1C7E2C-A63A-411F-8598-C73B620B3A56}"/>
    <dgm:cxn modelId="{B4F545E9-222E-441F-AC7A-ABCBE7BE48BA}" type="presOf" srcId="{4EC5F563-D5E5-4D6D-8C66-ACD113654E6F}" destId="{04BEF77B-3D5A-4449-AF36-B7BB6153BA8D}" srcOrd="0" destOrd="0" presId="urn:microsoft.com/office/officeart/2005/8/layout/vList2"/>
    <dgm:cxn modelId="{ED0126F4-302B-4E54-BB4F-BC9967100429}" srcId="{22AF989D-CCBC-4242-8CC9-687AD7D2031E}" destId="{95639EA8-DA18-4EC7-8CA5-2072E74A5397}" srcOrd="4" destOrd="0" parTransId="{3056F315-7F6A-44FE-9925-AF7489C24A65}" sibTransId="{782AFD83-EFFE-4D6C-AA28-A33F96DBA900}"/>
    <dgm:cxn modelId="{E408AEF6-9553-447B-AD65-4534264ED476}" type="presOf" srcId="{BF88C89B-5E3F-4BC7-B756-290BEEF73501}" destId="{A4B18FBC-4214-495F-8C95-90C8A1F62ED8}" srcOrd="0" destOrd="0" presId="urn:microsoft.com/office/officeart/2005/8/layout/vList2"/>
    <dgm:cxn modelId="{A1C7F1FE-F705-4550-9CF9-92F7C5693DBE}" type="presOf" srcId="{2EF97FB8-09E8-4AEF-AB53-623DCB3343C4}" destId="{4AC716BE-F373-4CE0-9CD0-C04C596732CE}" srcOrd="0" destOrd="7" presId="urn:microsoft.com/office/officeart/2005/8/layout/vList2"/>
    <dgm:cxn modelId="{8741C810-5EE6-4B98-B9DF-113C574349BF}" type="presParOf" srcId="{04BEF77B-3D5A-4449-AF36-B7BB6153BA8D}" destId="{A4B18FBC-4214-495F-8C95-90C8A1F62ED8}" srcOrd="0" destOrd="0" presId="urn:microsoft.com/office/officeart/2005/8/layout/vList2"/>
    <dgm:cxn modelId="{8D04DFB6-F455-4EDA-9CF9-F8F98E366E2A}" type="presParOf" srcId="{04BEF77B-3D5A-4449-AF36-B7BB6153BA8D}" destId="{304E6714-FDEF-49E8-A5FA-02CEDC302373}" srcOrd="1" destOrd="0" presId="urn:microsoft.com/office/officeart/2005/8/layout/vList2"/>
    <dgm:cxn modelId="{7957E18A-EDDC-4856-B587-5462CBD04678}" type="presParOf" srcId="{04BEF77B-3D5A-4449-AF36-B7BB6153BA8D}" destId="{10ED6EFD-E0F6-4A3B-8E08-E93865DDE328}" srcOrd="2" destOrd="0" presId="urn:microsoft.com/office/officeart/2005/8/layout/vList2"/>
    <dgm:cxn modelId="{05841AC3-7218-4DBF-991C-F4E2A1321FEE}" type="presParOf" srcId="{04BEF77B-3D5A-4449-AF36-B7BB6153BA8D}" destId="{4AC716BE-F373-4CE0-9CD0-C04C596732C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FCD17B-D9C8-4A18-A87A-2D0CD4668745}">
      <dsp:nvSpPr>
        <dsp:cNvPr id="0" name=""/>
        <dsp:cNvSpPr/>
      </dsp:nvSpPr>
      <dsp:spPr>
        <a:xfrm>
          <a:off x="0" y="83784"/>
          <a:ext cx="5980614" cy="655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Backup and Restore</a:t>
          </a:r>
          <a:endParaRPr lang="en-US" sz="2800" kern="1200"/>
        </a:p>
      </dsp:txBody>
      <dsp:txXfrm>
        <a:off x="31984" y="115768"/>
        <a:ext cx="5916646" cy="591232"/>
      </dsp:txXfrm>
    </dsp:sp>
    <dsp:sp modelId="{F5EF62D3-1796-4268-AFAE-BF5EF7E6E7EF}">
      <dsp:nvSpPr>
        <dsp:cNvPr id="0" name=""/>
        <dsp:cNvSpPr/>
      </dsp:nvSpPr>
      <dsp:spPr>
        <a:xfrm>
          <a:off x="0" y="819624"/>
          <a:ext cx="5980614" cy="655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Synchronization</a:t>
          </a:r>
          <a:endParaRPr lang="en-US" sz="2800" kern="1200"/>
        </a:p>
      </dsp:txBody>
      <dsp:txXfrm>
        <a:off x="31984" y="851608"/>
        <a:ext cx="5916646" cy="591232"/>
      </dsp:txXfrm>
    </dsp:sp>
    <dsp:sp modelId="{DEFE9F5B-6DFF-4E56-87A3-22C4668F48B7}">
      <dsp:nvSpPr>
        <dsp:cNvPr id="0" name=""/>
        <dsp:cNvSpPr/>
      </dsp:nvSpPr>
      <dsp:spPr>
        <a:xfrm>
          <a:off x="0" y="1555464"/>
          <a:ext cx="5980614" cy="6552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Undo</a:t>
          </a:r>
          <a:endParaRPr lang="en-US" sz="2800" kern="1200"/>
        </a:p>
      </dsp:txBody>
      <dsp:txXfrm>
        <a:off x="31984" y="1587448"/>
        <a:ext cx="5916646" cy="591232"/>
      </dsp:txXfrm>
    </dsp:sp>
    <dsp:sp modelId="{24923014-563F-4B07-8EB7-FC85CA62206E}">
      <dsp:nvSpPr>
        <dsp:cNvPr id="0" name=""/>
        <dsp:cNvSpPr/>
      </dsp:nvSpPr>
      <dsp:spPr>
        <a:xfrm>
          <a:off x="0" y="2291304"/>
          <a:ext cx="5980614" cy="6552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Track Changes</a:t>
          </a:r>
          <a:endParaRPr lang="en-US" sz="2800" kern="1200"/>
        </a:p>
      </dsp:txBody>
      <dsp:txXfrm>
        <a:off x="31984" y="2323288"/>
        <a:ext cx="5916646" cy="591232"/>
      </dsp:txXfrm>
    </dsp:sp>
    <dsp:sp modelId="{7204E44B-76FB-4F95-80BF-1E20BB2BAE68}">
      <dsp:nvSpPr>
        <dsp:cNvPr id="0" name=""/>
        <dsp:cNvSpPr/>
      </dsp:nvSpPr>
      <dsp:spPr>
        <a:xfrm>
          <a:off x="0" y="3027144"/>
          <a:ext cx="5980614" cy="6552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Track Ownership</a:t>
          </a:r>
          <a:endParaRPr lang="en-US" sz="2800" kern="1200"/>
        </a:p>
      </dsp:txBody>
      <dsp:txXfrm>
        <a:off x="31984" y="3059128"/>
        <a:ext cx="5916646" cy="591232"/>
      </dsp:txXfrm>
    </dsp:sp>
    <dsp:sp modelId="{2FF4B28D-D0A6-48B7-B394-DFE4C676EA2A}">
      <dsp:nvSpPr>
        <dsp:cNvPr id="0" name=""/>
        <dsp:cNvSpPr/>
      </dsp:nvSpPr>
      <dsp:spPr>
        <a:xfrm>
          <a:off x="0" y="3762984"/>
          <a:ext cx="5980614" cy="655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Sandboxing</a:t>
          </a:r>
          <a:endParaRPr lang="en-US" sz="2800" kern="1200"/>
        </a:p>
      </dsp:txBody>
      <dsp:txXfrm>
        <a:off x="31984" y="3794968"/>
        <a:ext cx="5916646" cy="591232"/>
      </dsp:txXfrm>
    </dsp:sp>
    <dsp:sp modelId="{3689C083-BF35-406F-A53D-DFD02D9A65B7}">
      <dsp:nvSpPr>
        <dsp:cNvPr id="0" name=""/>
        <dsp:cNvSpPr/>
      </dsp:nvSpPr>
      <dsp:spPr>
        <a:xfrm>
          <a:off x="0" y="4498824"/>
          <a:ext cx="5980614" cy="655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Branching and merging</a:t>
          </a:r>
          <a:endParaRPr lang="en-US" sz="2800" kern="1200"/>
        </a:p>
      </dsp:txBody>
      <dsp:txXfrm>
        <a:off x="31984" y="4530808"/>
        <a:ext cx="5916646" cy="59123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B46677-869D-498A-A8A4-CE0FE1D970E6}">
      <dsp:nvSpPr>
        <dsp:cNvPr id="0" name=""/>
        <dsp:cNvSpPr/>
      </dsp:nvSpPr>
      <dsp:spPr>
        <a:xfrm>
          <a:off x="0" y="734406"/>
          <a:ext cx="5408011" cy="62138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/>
            <a:t>Commit</a:t>
          </a:r>
          <a:endParaRPr lang="en-US" sz="3200" kern="1200"/>
        </a:p>
      </dsp:txBody>
      <dsp:txXfrm>
        <a:off x="30333" y="764739"/>
        <a:ext cx="5347345" cy="560718"/>
      </dsp:txXfrm>
    </dsp:sp>
    <dsp:sp modelId="{33542A68-C5D1-45DC-ACBF-99B6DFDF85E5}">
      <dsp:nvSpPr>
        <dsp:cNvPr id="0" name=""/>
        <dsp:cNvSpPr/>
      </dsp:nvSpPr>
      <dsp:spPr>
        <a:xfrm>
          <a:off x="0" y="1355791"/>
          <a:ext cx="5408011" cy="1059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704" tIns="30480" rIns="170688" bIns="3048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i="0" kern="1200" dirty="0"/>
            <a:t>$ git commit -m "Add my first file"</a:t>
          </a:r>
          <a:endParaRPr lang="en-US" sz="2400" kern="1200" dirty="0"/>
        </a:p>
      </dsp:txBody>
      <dsp:txXfrm>
        <a:off x="0" y="1355791"/>
        <a:ext cx="5408011" cy="105984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DE368E-3AD8-4AA0-95FB-EEE7CF258EF1}">
      <dsp:nvSpPr>
        <dsp:cNvPr id="0" name=""/>
        <dsp:cNvSpPr/>
      </dsp:nvSpPr>
      <dsp:spPr>
        <a:xfrm>
          <a:off x="0" y="58391"/>
          <a:ext cx="11918731" cy="702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/>
            <a:t>Syntax</a:t>
          </a:r>
          <a:endParaRPr lang="en-US" sz="3000" kern="1200"/>
        </a:p>
      </dsp:txBody>
      <dsp:txXfrm>
        <a:off x="34269" y="92660"/>
        <a:ext cx="11850193" cy="633462"/>
      </dsp:txXfrm>
    </dsp:sp>
    <dsp:sp modelId="{F0925AD8-DFCE-43EE-8F5B-8CEE20F3CF7C}">
      <dsp:nvSpPr>
        <dsp:cNvPr id="0" name=""/>
        <dsp:cNvSpPr/>
      </dsp:nvSpPr>
      <dsp:spPr>
        <a:xfrm>
          <a:off x="0" y="760391"/>
          <a:ext cx="11918731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8420" tIns="38100" rIns="213360" bIns="3810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i="0" kern="1200" dirty="0"/>
            <a:t>git clone https://github.com/atingupta2005/hello-world.git</a:t>
          </a:r>
          <a:endParaRPr lang="en-US" sz="2300" kern="1200" dirty="0"/>
        </a:p>
      </dsp:txBody>
      <dsp:txXfrm>
        <a:off x="0" y="760391"/>
        <a:ext cx="11918731" cy="496800"/>
      </dsp:txXfrm>
    </dsp:sp>
    <dsp:sp modelId="{AC379CB4-4C9F-4B4F-8C44-B6B19BEB9080}">
      <dsp:nvSpPr>
        <dsp:cNvPr id="0" name=""/>
        <dsp:cNvSpPr/>
      </dsp:nvSpPr>
      <dsp:spPr>
        <a:xfrm>
          <a:off x="0" y="1257191"/>
          <a:ext cx="11918731" cy="702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/>
            <a:t>Clone performs several subtasks:</a:t>
          </a:r>
          <a:endParaRPr lang="en-US" sz="3000" kern="1200"/>
        </a:p>
      </dsp:txBody>
      <dsp:txXfrm>
        <a:off x="34269" y="1291460"/>
        <a:ext cx="11850193" cy="633462"/>
      </dsp:txXfrm>
    </dsp:sp>
    <dsp:sp modelId="{31836FA3-5B2E-4C05-AEE6-7FB3F3666E43}">
      <dsp:nvSpPr>
        <dsp:cNvPr id="0" name=""/>
        <dsp:cNvSpPr/>
      </dsp:nvSpPr>
      <dsp:spPr>
        <a:xfrm>
          <a:off x="0" y="1959191"/>
          <a:ext cx="11918731" cy="1863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8420" tIns="38100" rIns="213360" bIns="3810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i="0" kern="1200"/>
            <a:t>Sets up a remote named origin that points to the location</a:t>
          </a:r>
          <a:endParaRPr lang="en-US" sz="2300" kern="1200"/>
        </a:p>
        <a:p>
          <a:pPr marL="457200" lvl="2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i="0" kern="1200" dirty="0"/>
            <a:t>http://github.com/matthewmccullough/hellogitworld.git</a:t>
          </a:r>
          <a:endParaRPr lang="en-US" sz="2300" kern="1200" dirty="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i="0" kern="1200"/>
            <a:t>Asks this location for the contents of its entire repository</a:t>
          </a:r>
          <a:endParaRPr lang="en-US" sz="2300" kern="120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i="0" kern="1200"/>
            <a:t>Git copies those objects to the requestor’s local disk</a:t>
          </a:r>
          <a:endParaRPr lang="en-US" sz="2300" kern="120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i="0" kern="1200"/>
            <a:t>Switches to a branch named master</a:t>
          </a:r>
          <a:endParaRPr lang="en-US" sz="2300" kern="1200"/>
        </a:p>
      </dsp:txBody>
      <dsp:txXfrm>
        <a:off x="0" y="1959191"/>
        <a:ext cx="11918731" cy="1863000"/>
      </dsp:txXfrm>
    </dsp:sp>
    <dsp:sp modelId="{F385E803-AEC3-44D7-B6B7-7F2AA3B7654D}">
      <dsp:nvSpPr>
        <dsp:cNvPr id="0" name=""/>
        <dsp:cNvSpPr/>
      </dsp:nvSpPr>
      <dsp:spPr>
        <a:xfrm>
          <a:off x="0" y="3822191"/>
          <a:ext cx="11918731" cy="7020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/>
            <a:t>Ready</a:t>
          </a:r>
          <a:endParaRPr lang="en-US" sz="3000" kern="1200"/>
        </a:p>
      </dsp:txBody>
      <dsp:txXfrm>
        <a:off x="34269" y="3856460"/>
        <a:ext cx="11850193" cy="633462"/>
      </dsp:txXfrm>
    </dsp:sp>
    <dsp:sp modelId="{E930D12C-0777-4861-B2FA-1323A59AA3B6}">
      <dsp:nvSpPr>
        <dsp:cNvPr id="0" name=""/>
        <dsp:cNvSpPr/>
      </dsp:nvSpPr>
      <dsp:spPr>
        <a:xfrm>
          <a:off x="0" y="4524191"/>
          <a:ext cx="11918731" cy="68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8420" tIns="38100" rIns="213360" bIns="3810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i="0" kern="1200"/>
            <a:t>The local copy of this repo is now ready to have edits made, branches created, and commits issued – all while online or offline.</a:t>
          </a:r>
          <a:endParaRPr lang="en-US" sz="2300" kern="1200"/>
        </a:p>
      </dsp:txBody>
      <dsp:txXfrm>
        <a:off x="0" y="4524191"/>
        <a:ext cx="11918731" cy="6831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9EDB07-E0A4-4750-A3A6-0582A90AADB4}">
      <dsp:nvSpPr>
        <dsp:cNvPr id="0" name=""/>
        <dsp:cNvSpPr/>
      </dsp:nvSpPr>
      <dsp:spPr>
        <a:xfrm>
          <a:off x="0" y="28625"/>
          <a:ext cx="7791345" cy="786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/>
            <a:t>Working copy</a:t>
          </a:r>
          <a:endParaRPr lang="en-US" sz="3200" kern="1200" dirty="0"/>
        </a:p>
      </dsp:txBody>
      <dsp:txXfrm>
        <a:off x="38381" y="67006"/>
        <a:ext cx="7714583" cy="709478"/>
      </dsp:txXfrm>
    </dsp:sp>
    <dsp:sp modelId="{81652949-CF00-4A30-AD62-1791D7BE6372}">
      <dsp:nvSpPr>
        <dsp:cNvPr id="0" name=""/>
        <dsp:cNvSpPr/>
      </dsp:nvSpPr>
      <dsp:spPr>
        <a:xfrm>
          <a:off x="0" y="814865"/>
          <a:ext cx="7791345" cy="1260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375" tIns="35560" rIns="199136" bIns="35560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b="0" i="0" kern="1200" dirty="0"/>
            <a:t>Personal copy of all the files.</a:t>
          </a:r>
          <a:endParaRPr lang="en-US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b="0" i="0" kern="1200" dirty="0"/>
            <a:t>We changes this copy, without affecting our teammates. </a:t>
          </a:r>
          <a:endParaRPr lang="en-US" sz="2800" kern="1200" dirty="0"/>
        </a:p>
      </dsp:txBody>
      <dsp:txXfrm>
        <a:off x="0" y="814865"/>
        <a:ext cx="7791345" cy="1260630"/>
      </dsp:txXfrm>
    </dsp:sp>
    <dsp:sp modelId="{8B86B2A9-3B57-48FE-8FC5-3FF5BCA29E9B}">
      <dsp:nvSpPr>
        <dsp:cNvPr id="0" name=""/>
        <dsp:cNvSpPr/>
      </dsp:nvSpPr>
      <dsp:spPr>
        <a:xfrm>
          <a:off x="0" y="2075495"/>
          <a:ext cx="7791345" cy="7862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/>
            <a:t>A repo/repository is</a:t>
          </a:r>
          <a:endParaRPr lang="en-US" sz="3200" kern="1200" dirty="0"/>
        </a:p>
      </dsp:txBody>
      <dsp:txXfrm>
        <a:off x="38381" y="2113876"/>
        <a:ext cx="7714583" cy="709478"/>
      </dsp:txXfrm>
    </dsp:sp>
    <dsp:sp modelId="{CB4C857E-4662-4383-AD20-B4555F30EBF6}">
      <dsp:nvSpPr>
        <dsp:cNvPr id="0" name=""/>
        <dsp:cNvSpPr/>
      </dsp:nvSpPr>
      <dsp:spPr>
        <a:xfrm>
          <a:off x="0" y="2861735"/>
          <a:ext cx="7791345" cy="825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375" tIns="35560" rIns="199136" bIns="35560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b="0" i="0" kern="1200" dirty="0"/>
            <a:t>A database of all the edits and historical versions (snapshots) of project.</a:t>
          </a:r>
          <a:endParaRPr lang="en-US" sz="2800" kern="1200" dirty="0"/>
        </a:p>
      </dsp:txBody>
      <dsp:txXfrm>
        <a:off x="0" y="2861735"/>
        <a:ext cx="7791345" cy="825930"/>
      </dsp:txXfrm>
    </dsp:sp>
    <dsp:sp modelId="{22E83714-B990-4695-B425-57D9141DA43B}">
      <dsp:nvSpPr>
        <dsp:cNvPr id="0" name=""/>
        <dsp:cNvSpPr/>
      </dsp:nvSpPr>
      <dsp:spPr>
        <a:xfrm>
          <a:off x="0" y="3687665"/>
          <a:ext cx="7791345" cy="7862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/>
            <a:t>Commit changes to repo </a:t>
          </a:r>
          <a:endParaRPr lang="en-US" sz="3200" kern="1200" dirty="0"/>
        </a:p>
      </dsp:txBody>
      <dsp:txXfrm>
        <a:off x="38381" y="3726046"/>
        <a:ext cx="7714583" cy="709478"/>
      </dsp:txXfrm>
    </dsp:sp>
    <dsp:sp modelId="{0B55BBB2-426F-4D69-967D-22D8B142BA0A}">
      <dsp:nvSpPr>
        <dsp:cNvPr id="0" name=""/>
        <dsp:cNvSpPr/>
      </dsp:nvSpPr>
      <dsp:spPr>
        <a:xfrm>
          <a:off x="0" y="4473905"/>
          <a:ext cx="7791345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375" tIns="35560" rIns="199136" bIns="35560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b="0" i="0" kern="1200" dirty="0"/>
            <a:t>When we are happy with changes</a:t>
          </a:r>
          <a:endParaRPr lang="en-US" sz="2800" kern="1200" dirty="0"/>
        </a:p>
      </dsp:txBody>
      <dsp:txXfrm>
        <a:off x="0" y="4473905"/>
        <a:ext cx="7791345" cy="6955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C3BD08-6CAD-4B72-87D7-B322B10FB282}">
      <dsp:nvSpPr>
        <dsp:cNvPr id="0" name=""/>
        <dsp:cNvSpPr/>
      </dsp:nvSpPr>
      <dsp:spPr>
        <a:xfrm>
          <a:off x="0" y="38715"/>
          <a:ext cx="6214993" cy="41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Subversion/CVS - Just one repository</a:t>
          </a:r>
          <a:endParaRPr lang="en-US" sz="1600" kern="1200" dirty="0"/>
        </a:p>
      </dsp:txBody>
      <dsp:txXfrm>
        <a:off x="20104" y="58819"/>
        <a:ext cx="6174785" cy="371632"/>
      </dsp:txXfrm>
    </dsp:sp>
    <dsp:sp modelId="{E974D871-4AD4-4CD1-AF19-6695400CC159}">
      <dsp:nvSpPr>
        <dsp:cNvPr id="0" name=""/>
        <dsp:cNvSpPr/>
      </dsp:nvSpPr>
      <dsp:spPr>
        <a:xfrm>
          <a:off x="0" y="513915"/>
          <a:ext cx="6214993" cy="41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Central server is must.</a:t>
          </a:r>
          <a:endParaRPr lang="en-US" sz="1600" kern="1200" dirty="0"/>
        </a:p>
      </dsp:txBody>
      <dsp:txXfrm>
        <a:off x="20104" y="534019"/>
        <a:ext cx="6174785" cy="371632"/>
      </dsp:txXfrm>
    </dsp:sp>
    <dsp:sp modelId="{0335CAB5-C3E1-4C27-9BC7-392855626768}">
      <dsp:nvSpPr>
        <dsp:cNvPr id="0" name=""/>
        <dsp:cNvSpPr/>
      </dsp:nvSpPr>
      <dsp:spPr>
        <a:xfrm>
          <a:off x="0" y="989115"/>
          <a:ext cx="6214993" cy="4118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Spoke and hub structure</a:t>
          </a:r>
          <a:endParaRPr lang="en-US" sz="1600" kern="1200" dirty="0"/>
        </a:p>
      </dsp:txBody>
      <dsp:txXfrm>
        <a:off x="20104" y="1009219"/>
        <a:ext cx="6174785" cy="371632"/>
      </dsp:txXfrm>
    </dsp:sp>
    <dsp:sp modelId="{83798102-B930-4C5D-BE70-EAF3BFB2451B}">
      <dsp:nvSpPr>
        <dsp:cNvPr id="0" name=""/>
        <dsp:cNvSpPr/>
      </dsp:nvSpPr>
      <dsp:spPr>
        <a:xfrm>
          <a:off x="0" y="1464315"/>
          <a:ext cx="6214993" cy="41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Local changes are not versioned</a:t>
          </a:r>
          <a:endParaRPr lang="en-US" sz="1600" kern="1200" dirty="0"/>
        </a:p>
      </dsp:txBody>
      <dsp:txXfrm>
        <a:off x="20104" y="1484419"/>
        <a:ext cx="6174785" cy="371632"/>
      </dsp:txXfrm>
    </dsp:sp>
    <dsp:sp modelId="{38A9E5E0-AAB3-49C3-8DE1-83ABE9A6DC27}">
      <dsp:nvSpPr>
        <dsp:cNvPr id="0" name=""/>
        <dsp:cNvSpPr/>
      </dsp:nvSpPr>
      <dsp:spPr>
        <a:xfrm>
          <a:off x="0" y="1939515"/>
          <a:ext cx="6214993" cy="41184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Need to communicate with server at each check in/ checkout.</a:t>
          </a:r>
          <a:endParaRPr lang="en-US" sz="1600" kern="1200"/>
        </a:p>
      </dsp:txBody>
      <dsp:txXfrm>
        <a:off x="20104" y="1959619"/>
        <a:ext cx="6174785" cy="3716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72E1F2-B1AD-4E30-8186-3B7E360ED772}">
      <dsp:nvSpPr>
        <dsp:cNvPr id="0" name=""/>
        <dsp:cNvSpPr/>
      </dsp:nvSpPr>
      <dsp:spPr>
        <a:xfrm>
          <a:off x="0" y="40957"/>
          <a:ext cx="5173359" cy="374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GIT/ Mercurial - Multiple repositories</a:t>
          </a:r>
          <a:endParaRPr lang="en-US" sz="1600" kern="1200"/>
        </a:p>
      </dsp:txBody>
      <dsp:txXfrm>
        <a:off x="18277" y="59234"/>
        <a:ext cx="5136805" cy="337846"/>
      </dsp:txXfrm>
    </dsp:sp>
    <dsp:sp modelId="{D2500B2A-D471-48D5-9A21-AADB3425EACE}">
      <dsp:nvSpPr>
        <dsp:cNvPr id="0" name=""/>
        <dsp:cNvSpPr/>
      </dsp:nvSpPr>
      <dsp:spPr>
        <a:xfrm>
          <a:off x="0" y="461437"/>
          <a:ext cx="5173359" cy="374400"/>
        </a:xfrm>
        <a:prstGeom prst="roundRect">
          <a:avLst/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Can be used Offline</a:t>
          </a:r>
          <a:endParaRPr lang="en-US" sz="1600" kern="1200"/>
        </a:p>
      </dsp:txBody>
      <dsp:txXfrm>
        <a:off x="18277" y="479714"/>
        <a:ext cx="5136805" cy="337846"/>
      </dsp:txXfrm>
    </dsp:sp>
    <dsp:sp modelId="{0528C6DA-3A71-405F-BDA7-E6BAFE766F40}">
      <dsp:nvSpPr>
        <dsp:cNvPr id="0" name=""/>
        <dsp:cNvSpPr/>
      </dsp:nvSpPr>
      <dsp:spPr>
        <a:xfrm>
          <a:off x="0" y="881917"/>
          <a:ext cx="5173359" cy="374400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Full history of repository lives on every user’s machine</a:t>
          </a:r>
          <a:endParaRPr lang="en-US" sz="1600" kern="1200"/>
        </a:p>
      </dsp:txBody>
      <dsp:txXfrm>
        <a:off x="18277" y="900194"/>
        <a:ext cx="5136805" cy="337846"/>
      </dsp:txXfrm>
    </dsp:sp>
    <dsp:sp modelId="{28D6F98F-9CCE-47AA-B7F4-275F299C5114}">
      <dsp:nvSpPr>
        <dsp:cNvPr id="0" name=""/>
        <dsp:cNvSpPr/>
      </dsp:nvSpPr>
      <dsp:spPr>
        <a:xfrm>
          <a:off x="0" y="1302397"/>
          <a:ext cx="5173359" cy="374400"/>
        </a:xfrm>
        <a:prstGeom prst="roundRect">
          <a:avLst/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Peer to Peer model</a:t>
          </a:r>
          <a:endParaRPr lang="en-US" sz="1600" kern="1200"/>
        </a:p>
      </dsp:txBody>
      <dsp:txXfrm>
        <a:off x="18277" y="1320674"/>
        <a:ext cx="5136805" cy="337846"/>
      </dsp:txXfrm>
    </dsp:sp>
    <dsp:sp modelId="{31D433E1-731B-4B41-AE52-06E8574C953F}">
      <dsp:nvSpPr>
        <dsp:cNvPr id="0" name=""/>
        <dsp:cNvSpPr/>
      </dsp:nvSpPr>
      <dsp:spPr>
        <a:xfrm>
          <a:off x="0" y="1722877"/>
          <a:ext cx="5173359" cy="37440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Many operations are local</a:t>
          </a:r>
          <a:endParaRPr lang="en-US" sz="1600" kern="1200"/>
        </a:p>
      </dsp:txBody>
      <dsp:txXfrm>
        <a:off x="18277" y="1741154"/>
        <a:ext cx="5136805" cy="3378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F202E6-98C8-42E2-94CC-A8A93E1EFFF1}">
      <dsp:nvSpPr>
        <dsp:cNvPr id="0" name=""/>
        <dsp:cNvSpPr/>
      </dsp:nvSpPr>
      <dsp:spPr>
        <a:xfrm rot="5400000">
          <a:off x="7816255" y="-3452942"/>
          <a:ext cx="576962" cy="7627987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The database storing the files.</a:t>
          </a:r>
          <a:endParaRPr lang="en-US" sz="1700" kern="1200"/>
        </a:p>
      </dsp:txBody>
      <dsp:txXfrm rot="-5400000">
        <a:off x="4290743" y="100735"/>
        <a:ext cx="7599822" cy="520632"/>
      </dsp:txXfrm>
    </dsp:sp>
    <dsp:sp modelId="{638C8AFF-1389-4A97-9B68-D027E5428667}">
      <dsp:nvSpPr>
        <dsp:cNvPr id="0" name=""/>
        <dsp:cNvSpPr/>
      </dsp:nvSpPr>
      <dsp:spPr>
        <a:xfrm>
          <a:off x="0" y="449"/>
          <a:ext cx="4290743" cy="7212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i="0" kern="1200"/>
            <a:t>Repository</a:t>
          </a:r>
          <a:endParaRPr lang="en-US" sz="3800" kern="1200"/>
        </a:p>
      </dsp:txBody>
      <dsp:txXfrm>
        <a:off x="35206" y="35655"/>
        <a:ext cx="4220331" cy="650791"/>
      </dsp:txXfrm>
    </dsp:sp>
    <dsp:sp modelId="{F2BD538D-57DF-4A5F-A816-BA2DDD03519E}">
      <dsp:nvSpPr>
        <dsp:cNvPr id="0" name=""/>
        <dsp:cNvSpPr/>
      </dsp:nvSpPr>
      <dsp:spPr>
        <a:xfrm rot="5400000">
          <a:off x="7816255" y="-2695679"/>
          <a:ext cx="576962" cy="7627987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The computer storing the repo.</a:t>
          </a:r>
          <a:endParaRPr lang="en-US" sz="1700" kern="1200"/>
        </a:p>
      </dsp:txBody>
      <dsp:txXfrm rot="-5400000">
        <a:off x="4290743" y="857998"/>
        <a:ext cx="7599822" cy="520632"/>
      </dsp:txXfrm>
    </dsp:sp>
    <dsp:sp modelId="{DCC90E12-627E-44F1-91B0-F91693AE1353}">
      <dsp:nvSpPr>
        <dsp:cNvPr id="0" name=""/>
        <dsp:cNvSpPr/>
      </dsp:nvSpPr>
      <dsp:spPr>
        <a:xfrm>
          <a:off x="0" y="757713"/>
          <a:ext cx="4290743" cy="72120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i="0" kern="1200"/>
            <a:t>Server</a:t>
          </a:r>
          <a:endParaRPr lang="en-US" sz="3800" kern="1200"/>
        </a:p>
      </dsp:txBody>
      <dsp:txXfrm>
        <a:off x="35206" y="792919"/>
        <a:ext cx="4220331" cy="650791"/>
      </dsp:txXfrm>
    </dsp:sp>
    <dsp:sp modelId="{9ECC09D0-231B-4C6B-B07F-D7FE2EF08156}">
      <dsp:nvSpPr>
        <dsp:cNvPr id="0" name=""/>
        <dsp:cNvSpPr/>
      </dsp:nvSpPr>
      <dsp:spPr>
        <a:xfrm rot="5400000">
          <a:off x="7816255" y="-1938415"/>
          <a:ext cx="576962" cy="7627987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The computer connecting to the repo.</a:t>
          </a:r>
          <a:endParaRPr lang="en-US" sz="1700" kern="1200"/>
        </a:p>
      </dsp:txBody>
      <dsp:txXfrm rot="-5400000">
        <a:off x="4290743" y="1615262"/>
        <a:ext cx="7599822" cy="520632"/>
      </dsp:txXfrm>
    </dsp:sp>
    <dsp:sp modelId="{7401CDD7-374D-45CC-8A8E-8700D4ECF2B1}">
      <dsp:nvSpPr>
        <dsp:cNvPr id="0" name=""/>
        <dsp:cNvSpPr/>
      </dsp:nvSpPr>
      <dsp:spPr>
        <a:xfrm>
          <a:off x="0" y="1514976"/>
          <a:ext cx="4290743" cy="72120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i="0" kern="1200"/>
            <a:t>Client</a:t>
          </a:r>
          <a:endParaRPr lang="en-US" sz="3800" kern="1200"/>
        </a:p>
      </dsp:txBody>
      <dsp:txXfrm>
        <a:off x="35206" y="1550182"/>
        <a:ext cx="4220331" cy="650791"/>
      </dsp:txXfrm>
    </dsp:sp>
    <dsp:sp modelId="{03DF9FE8-F464-41BA-870C-269906557304}">
      <dsp:nvSpPr>
        <dsp:cNvPr id="0" name=""/>
        <dsp:cNvSpPr/>
      </dsp:nvSpPr>
      <dsp:spPr>
        <a:xfrm rot="5400000">
          <a:off x="7816255" y="-1181152"/>
          <a:ext cx="576962" cy="7627987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Our local directory of files, where we make changes.</a:t>
          </a:r>
          <a:endParaRPr lang="en-US" sz="1700" kern="1200"/>
        </a:p>
      </dsp:txBody>
      <dsp:txXfrm rot="-5400000">
        <a:off x="4290743" y="2372525"/>
        <a:ext cx="7599822" cy="520632"/>
      </dsp:txXfrm>
    </dsp:sp>
    <dsp:sp modelId="{AD24364A-F19A-40D6-994C-44C7A47B6F1C}">
      <dsp:nvSpPr>
        <dsp:cNvPr id="0" name=""/>
        <dsp:cNvSpPr/>
      </dsp:nvSpPr>
      <dsp:spPr>
        <a:xfrm>
          <a:off x="0" y="2272239"/>
          <a:ext cx="4290743" cy="72120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i="0" kern="1200"/>
            <a:t>Working Copy</a:t>
          </a:r>
          <a:endParaRPr lang="en-US" sz="3800" kern="1200"/>
        </a:p>
      </dsp:txBody>
      <dsp:txXfrm>
        <a:off x="35206" y="2307445"/>
        <a:ext cx="4220331" cy="650791"/>
      </dsp:txXfrm>
    </dsp:sp>
    <dsp:sp modelId="{35103CE1-6093-4C79-B4D7-2D4A51A3F82A}">
      <dsp:nvSpPr>
        <dsp:cNvPr id="0" name=""/>
        <dsp:cNvSpPr/>
      </dsp:nvSpPr>
      <dsp:spPr>
        <a:xfrm rot="5400000">
          <a:off x="7816255" y="-423889"/>
          <a:ext cx="576962" cy="7627987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dirty="0"/>
            <a:t>The repository’s main branch. </a:t>
          </a:r>
          <a:endParaRPr lang="en-US" sz="1700" kern="1200" dirty="0"/>
        </a:p>
      </dsp:txBody>
      <dsp:txXfrm rot="-5400000">
        <a:off x="4290743" y="3129788"/>
        <a:ext cx="7599822" cy="520632"/>
      </dsp:txXfrm>
    </dsp:sp>
    <dsp:sp modelId="{D095E359-6509-4BC2-BA4F-4C0334010C49}">
      <dsp:nvSpPr>
        <dsp:cNvPr id="0" name=""/>
        <dsp:cNvSpPr/>
      </dsp:nvSpPr>
      <dsp:spPr>
        <a:xfrm>
          <a:off x="0" y="3029503"/>
          <a:ext cx="4290743" cy="72120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i="0" kern="1200"/>
            <a:t>Master</a:t>
          </a:r>
          <a:endParaRPr lang="en-US" sz="3800" kern="1200"/>
        </a:p>
      </dsp:txBody>
      <dsp:txXfrm>
        <a:off x="35206" y="3064709"/>
        <a:ext cx="4220331" cy="650791"/>
      </dsp:txXfrm>
    </dsp:sp>
    <dsp:sp modelId="{091B1BDE-B4A2-47EC-B4FC-F2816E07438C}">
      <dsp:nvSpPr>
        <dsp:cNvPr id="0" name=""/>
        <dsp:cNvSpPr/>
      </dsp:nvSpPr>
      <dsp:spPr>
        <a:xfrm rot="5400000">
          <a:off x="7816255" y="333374"/>
          <a:ext cx="576962" cy="7627987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dirty="0"/>
            <a:t>Copies an existing git repository, normally from some remote location to local environment.</a:t>
          </a:r>
          <a:endParaRPr lang="en-US" sz="1700" kern="1200" dirty="0"/>
        </a:p>
      </dsp:txBody>
      <dsp:txXfrm rot="-5400000">
        <a:off x="4290743" y="3887052"/>
        <a:ext cx="7599822" cy="520632"/>
      </dsp:txXfrm>
    </dsp:sp>
    <dsp:sp modelId="{8B45C537-09F6-4E1E-8642-6633D89E09AF}">
      <dsp:nvSpPr>
        <dsp:cNvPr id="0" name=""/>
        <dsp:cNvSpPr/>
      </dsp:nvSpPr>
      <dsp:spPr>
        <a:xfrm>
          <a:off x="0" y="3786766"/>
          <a:ext cx="4290743" cy="7212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i="0" kern="1200"/>
            <a:t>Clone</a:t>
          </a:r>
          <a:endParaRPr lang="en-US" sz="3800" kern="1200"/>
        </a:p>
      </dsp:txBody>
      <dsp:txXfrm>
        <a:off x="35206" y="3821972"/>
        <a:ext cx="4220331" cy="650791"/>
      </dsp:txXfrm>
    </dsp:sp>
    <dsp:sp modelId="{E4B48E90-424B-45D4-A4B8-D3829FAE94BE}">
      <dsp:nvSpPr>
        <dsp:cNvPr id="0" name=""/>
        <dsp:cNvSpPr/>
      </dsp:nvSpPr>
      <dsp:spPr>
        <a:xfrm rot="5400000">
          <a:off x="7816255" y="1090637"/>
          <a:ext cx="576962" cy="7627987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dirty="0"/>
            <a:t>Submitting files to the repository (the local one); in other VCS it is often referred to as “</a:t>
          </a:r>
          <a:r>
            <a:rPr lang="en-US" sz="1700" b="0" i="0" kern="1200" dirty="0" err="1"/>
            <a:t>checkin</a:t>
          </a:r>
          <a:r>
            <a:rPr lang="en-US" sz="1700" b="0" i="0" kern="1200" dirty="0"/>
            <a:t>”</a:t>
          </a:r>
          <a:endParaRPr lang="en-US" sz="1700" kern="1200" dirty="0"/>
        </a:p>
      </dsp:txBody>
      <dsp:txXfrm rot="-5400000">
        <a:off x="4290743" y="4644315"/>
        <a:ext cx="7599822" cy="520632"/>
      </dsp:txXfrm>
    </dsp:sp>
    <dsp:sp modelId="{8E355482-F8B3-454E-8737-970390169831}">
      <dsp:nvSpPr>
        <dsp:cNvPr id="0" name=""/>
        <dsp:cNvSpPr/>
      </dsp:nvSpPr>
      <dsp:spPr>
        <a:xfrm>
          <a:off x="0" y="4544029"/>
          <a:ext cx="4290743" cy="72120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i="0" kern="1200"/>
            <a:t>Commit</a:t>
          </a:r>
          <a:endParaRPr lang="en-US" sz="3800" kern="1200"/>
        </a:p>
      </dsp:txBody>
      <dsp:txXfrm>
        <a:off x="35206" y="4579235"/>
        <a:ext cx="4220331" cy="65079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9EF5D6-695B-46E9-8119-0D5BD3BFF6C4}">
      <dsp:nvSpPr>
        <dsp:cNvPr id="0" name=""/>
        <dsp:cNvSpPr/>
      </dsp:nvSpPr>
      <dsp:spPr>
        <a:xfrm rot="5400000">
          <a:off x="7767918" y="-3391524"/>
          <a:ext cx="673637" cy="7627987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/>
            <a:t>Is like “update” or “get latest” in other VCS. </a:t>
          </a:r>
          <a:endParaRPr lang="en-US" sz="2000" kern="1200"/>
        </a:p>
      </dsp:txBody>
      <dsp:txXfrm rot="-5400000">
        <a:off x="4290743" y="118535"/>
        <a:ext cx="7595103" cy="607869"/>
      </dsp:txXfrm>
    </dsp:sp>
    <dsp:sp modelId="{3BEB00FA-5955-4ACB-BD9D-2F20B3ABBA80}">
      <dsp:nvSpPr>
        <dsp:cNvPr id="0" name=""/>
        <dsp:cNvSpPr/>
      </dsp:nvSpPr>
      <dsp:spPr>
        <a:xfrm>
          <a:off x="0" y="1446"/>
          <a:ext cx="4290743" cy="84204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i="0" kern="1200"/>
            <a:t>fetch or pull</a:t>
          </a:r>
          <a:endParaRPr lang="en-US" sz="4400" kern="1200"/>
        </a:p>
      </dsp:txBody>
      <dsp:txXfrm>
        <a:off x="41105" y="42551"/>
        <a:ext cx="4208533" cy="759836"/>
      </dsp:txXfrm>
    </dsp:sp>
    <dsp:sp modelId="{D81FE13D-817F-43DA-9E12-3658F22AA0FC}">
      <dsp:nvSpPr>
        <dsp:cNvPr id="0" name=""/>
        <dsp:cNvSpPr/>
      </dsp:nvSpPr>
      <dsp:spPr>
        <a:xfrm rot="5400000">
          <a:off x="7767918" y="-2507375"/>
          <a:ext cx="673637" cy="7627987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/>
            <a:t>Used to submit the code to a remote repository</a:t>
          </a:r>
          <a:endParaRPr lang="en-US" sz="2000" kern="1200"/>
        </a:p>
      </dsp:txBody>
      <dsp:txXfrm rot="-5400000">
        <a:off x="4290743" y="1002684"/>
        <a:ext cx="7595103" cy="607869"/>
      </dsp:txXfrm>
    </dsp:sp>
    <dsp:sp modelId="{63AFEEC0-25F9-4D76-A9B0-6D913AA55362}">
      <dsp:nvSpPr>
        <dsp:cNvPr id="0" name=""/>
        <dsp:cNvSpPr/>
      </dsp:nvSpPr>
      <dsp:spPr>
        <a:xfrm>
          <a:off x="0" y="885595"/>
          <a:ext cx="4290743" cy="84204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i="0" kern="1200"/>
            <a:t>Push</a:t>
          </a:r>
          <a:endParaRPr lang="en-US" sz="4400" kern="1200"/>
        </a:p>
      </dsp:txBody>
      <dsp:txXfrm>
        <a:off x="41105" y="926700"/>
        <a:ext cx="4208533" cy="759836"/>
      </dsp:txXfrm>
    </dsp:sp>
    <dsp:sp modelId="{7A39E135-32B9-4034-94AF-66918DAFC843}">
      <dsp:nvSpPr>
        <dsp:cNvPr id="0" name=""/>
        <dsp:cNvSpPr/>
      </dsp:nvSpPr>
      <dsp:spPr>
        <a:xfrm rot="5400000">
          <a:off x="7767918" y="-1623226"/>
          <a:ext cx="673637" cy="7627987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/>
            <a:t>“remote” locations of repository, normally on some central server.</a:t>
          </a:r>
          <a:endParaRPr lang="en-US" sz="2000" kern="1200"/>
        </a:p>
      </dsp:txBody>
      <dsp:txXfrm rot="-5400000">
        <a:off x="4290743" y="1886833"/>
        <a:ext cx="7595103" cy="607869"/>
      </dsp:txXfrm>
    </dsp:sp>
    <dsp:sp modelId="{C69B294F-8595-41B4-8FD5-14BB7ABB3A93}">
      <dsp:nvSpPr>
        <dsp:cNvPr id="0" name=""/>
        <dsp:cNvSpPr/>
      </dsp:nvSpPr>
      <dsp:spPr>
        <a:xfrm>
          <a:off x="0" y="1769743"/>
          <a:ext cx="4290743" cy="84204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i="0" kern="1200"/>
            <a:t>Remote</a:t>
          </a:r>
          <a:endParaRPr lang="en-US" sz="4400" kern="1200"/>
        </a:p>
      </dsp:txBody>
      <dsp:txXfrm>
        <a:off x="41105" y="1810848"/>
        <a:ext cx="4208533" cy="759836"/>
      </dsp:txXfrm>
    </dsp:sp>
    <dsp:sp modelId="{8562A6F4-0710-4DA0-9C4D-C2C1923330E8}">
      <dsp:nvSpPr>
        <dsp:cNvPr id="0" name=""/>
        <dsp:cNvSpPr/>
      </dsp:nvSpPr>
      <dsp:spPr>
        <a:xfrm rot="5400000">
          <a:off x="7767918" y="-739078"/>
          <a:ext cx="673637" cy="7627987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/>
            <a:t>Every commit or node in the Git tree is identified by a unique SHA key. </a:t>
          </a:r>
          <a:endParaRPr lang="en-US" sz="2000" kern="1200"/>
        </a:p>
      </dsp:txBody>
      <dsp:txXfrm rot="-5400000">
        <a:off x="4290743" y="2770981"/>
        <a:ext cx="7595103" cy="607869"/>
      </dsp:txXfrm>
    </dsp:sp>
    <dsp:sp modelId="{5DB06CC1-AC59-47F7-AD59-5BEC56815AF6}">
      <dsp:nvSpPr>
        <dsp:cNvPr id="0" name=""/>
        <dsp:cNvSpPr/>
      </dsp:nvSpPr>
      <dsp:spPr>
        <a:xfrm>
          <a:off x="0" y="2653892"/>
          <a:ext cx="4290743" cy="84204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i="0" kern="1200"/>
            <a:t>SHA</a:t>
          </a:r>
          <a:endParaRPr lang="en-US" sz="4400" kern="1200"/>
        </a:p>
      </dsp:txBody>
      <dsp:txXfrm>
        <a:off x="41105" y="2694997"/>
        <a:ext cx="4208533" cy="759836"/>
      </dsp:txXfrm>
    </dsp:sp>
    <dsp:sp modelId="{456500E7-7F48-403A-B5CC-2E89FC1F8E58}">
      <dsp:nvSpPr>
        <dsp:cNvPr id="0" name=""/>
        <dsp:cNvSpPr/>
      </dsp:nvSpPr>
      <dsp:spPr>
        <a:xfrm rot="5400000">
          <a:off x="7767918" y="145070"/>
          <a:ext cx="673637" cy="7627987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/>
            <a:t>Is a reference to the node to which our working space of the repository currently points.</a:t>
          </a:r>
          <a:endParaRPr lang="en-US" sz="2000" kern="1200"/>
        </a:p>
      </dsp:txBody>
      <dsp:txXfrm rot="-5400000">
        <a:off x="4290743" y="3655129"/>
        <a:ext cx="7595103" cy="607869"/>
      </dsp:txXfrm>
    </dsp:sp>
    <dsp:sp modelId="{1C60FE91-7D43-4A3E-8911-625DF5DFBF1F}">
      <dsp:nvSpPr>
        <dsp:cNvPr id="0" name=""/>
        <dsp:cNvSpPr/>
      </dsp:nvSpPr>
      <dsp:spPr>
        <a:xfrm>
          <a:off x="0" y="3538041"/>
          <a:ext cx="4290743" cy="842046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i="0" kern="1200"/>
            <a:t>Head</a:t>
          </a:r>
          <a:endParaRPr lang="en-US" sz="4400" kern="1200"/>
        </a:p>
      </dsp:txBody>
      <dsp:txXfrm>
        <a:off x="41105" y="3579146"/>
        <a:ext cx="4208533" cy="759836"/>
      </dsp:txXfrm>
    </dsp:sp>
    <dsp:sp modelId="{AEFD5180-3FBB-4A2F-B53F-70C7AFF438E2}">
      <dsp:nvSpPr>
        <dsp:cNvPr id="0" name=""/>
        <dsp:cNvSpPr/>
      </dsp:nvSpPr>
      <dsp:spPr>
        <a:xfrm rot="5400000">
          <a:off x="7767918" y="1029219"/>
          <a:ext cx="673637" cy="7627987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/>
            <a:t>A particular label on a given node.</a:t>
          </a:r>
          <a:endParaRPr lang="en-US" sz="2000" kern="1200"/>
        </a:p>
      </dsp:txBody>
      <dsp:txXfrm rot="-5400000">
        <a:off x="4290743" y="4539278"/>
        <a:ext cx="7595103" cy="607869"/>
      </dsp:txXfrm>
    </dsp:sp>
    <dsp:sp modelId="{C9985F4A-A41B-4108-AA02-F8EE723F1578}">
      <dsp:nvSpPr>
        <dsp:cNvPr id="0" name=""/>
        <dsp:cNvSpPr/>
      </dsp:nvSpPr>
      <dsp:spPr>
        <a:xfrm>
          <a:off x="0" y="4422190"/>
          <a:ext cx="4290743" cy="84204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i="0" kern="1200"/>
            <a:t>Branch</a:t>
          </a:r>
          <a:endParaRPr lang="en-US" sz="4400" kern="1200"/>
        </a:p>
      </dsp:txBody>
      <dsp:txXfrm>
        <a:off x="41105" y="4463295"/>
        <a:ext cx="4208533" cy="75983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15868-566B-48F2-8935-4145958C8F1B}">
      <dsp:nvSpPr>
        <dsp:cNvPr id="0" name=""/>
        <dsp:cNvSpPr/>
      </dsp:nvSpPr>
      <dsp:spPr>
        <a:xfrm rot="5400000">
          <a:off x="7425957" y="-2962948"/>
          <a:ext cx="1357558" cy="7627987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 dirty="0"/>
            <a:t>git-scm.com/downloads.</a:t>
          </a:r>
          <a:endParaRPr lang="en-US" sz="2400" kern="1200" dirty="0"/>
        </a:p>
      </dsp:txBody>
      <dsp:txXfrm rot="-5400000">
        <a:off x="4290743" y="238537"/>
        <a:ext cx="7561716" cy="1225016"/>
      </dsp:txXfrm>
    </dsp:sp>
    <dsp:sp modelId="{7EE9C789-CB29-4BD7-A0E5-231D2607C51E}">
      <dsp:nvSpPr>
        <dsp:cNvPr id="0" name=""/>
        <dsp:cNvSpPr/>
      </dsp:nvSpPr>
      <dsp:spPr>
        <a:xfrm>
          <a:off x="0" y="2571"/>
          <a:ext cx="4290743" cy="169694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/>
            <a:t>Visit</a:t>
          </a:r>
          <a:endParaRPr lang="en-US" sz="3200" kern="1200" dirty="0"/>
        </a:p>
      </dsp:txBody>
      <dsp:txXfrm>
        <a:off x="82838" y="85409"/>
        <a:ext cx="4125067" cy="1531272"/>
      </dsp:txXfrm>
    </dsp:sp>
    <dsp:sp modelId="{9E45F6B4-E192-45DF-BAF4-071D2E740F0A}">
      <dsp:nvSpPr>
        <dsp:cNvPr id="0" name=""/>
        <dsp:cNvSpPr/>
      </dsp:nvSpPr>
      <dsp:spPr>
        <a:xfrm rot="5400000">
          <a:off x="7425957" y="-1181152"/>
          <a:ext cx="1357558" cy="7627987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u="sng" kern="1200" dirty="0">
              <a:hlinkClick xmlns:r="http://schemas.openxmlformats.org/officeDocument/2006/relationships" r:id="rId1"/>
            </a:rPr>
            <a:t>http://git-scm.com/book/en/Getting-Started-Installing-Git</a:t>
          </a:r>
          <a:endParaRPr lang="en-US" sz="2400" kern="1200" dirty="0"/>
        </a:p>
      </dsp:txBody>
      <dsp:txXfrm rot="-5400000">
        <a:off x="4290743" y="2020333"/>
        <a:ext cx="7561716" cy="1225016"/>
      </dsp:txXfrm>
    </dsp:sp>
    <dsp:sp modelId="{BEF0CA1F-DA50-45F4-B8B5-EC490C12EE9D}">
      <dsp:nvSpPr>
        <dsp:cNvPr id="0" name=""/>
        <dsp:cNvSpPr/>
      </dsp:nvSpPr>
      <dsp:spPr>
        <a:xfrm>
          <a:off x="0" y="1784367"/>
          <a:ext cx="4290743" cy="169694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/>
            <a:t>Detailed information</a:t>
          </a:r>
          <a:endParaRPr lang="en-US" sz="3200" kern="1200"/>
        </a:p>
      </dsp:txBody>
      <dsp:txXfrm>
        <a:off x="82838" y="1867205"/>
        <a:ext cx="4125067" cy="1531272"/>
      </dsp:txXfrm>
    </dsp:sp>
    <dsp:sp modelId="{43F21C6F-58FD-4520-9DAB-7F1AE9010BFE}">
      <dsp:nvSpPr>
        <dsp:cNvPr id="0" name=""/>
        <dsp:cNvSpPr/>
      </dsp:nvSpPr>
      <dsp:spPr>
        <a:xfrm rot="5400000">
          <a:off x="7425957" y="600643"/>
          <a:ext cx="1357558" cy="7627987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 dirty="0"/>
            <a:t>git </a:t>
          </a:r>
          <a:r>
            <a:rPr lang="en-US" sz="2400" b="0" i="0" kern="1200" dirty="0" err="1"/>
            <a:t>config</a:t>
          </a:r>
          <a:r>
            <a:rPr lang="en-US" sz="2400" b="0" i="0" kern="1200" dirty="0"/>
            <a:t> --global user.name “My Name"</a:t>
          </a:r>
          <a:endParaRPr 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 dirty="0"/>
            <a:t>git </a:t>
          </a:r>
          <a:r>
            <a:rPr lang="en-US" sz="2400" b="0" i="0" kern="1200" dirty="0" err="1"/>
            <a:t>config</a:t>
          </a:r>
          <a:r>
            <a:rPr lang="en-US" sz="2400" b="0" i="0" kern="1200" dirty="0"/>
            <a:t> --global </a:t>
          </a:r>
          <a:r>
            <a:rPr lang="en-US" sz="2400" b="0" i="0" kern="1200" dirty="0" err="1"/>
            <a:t>user.email</a:t>
          </a:r>
          <a:r>
            <a:rPr lang="en-US" sz="2400" b="0" i="0" kern="1200" dirty="0"/>
            <a:t> </a:t>
          </a:r>
          <a:r>
            <a:rPr lang="en-US" sz="2400" b="0" i="0" u="sng" kern="1200" dirty="0">
              <a:hlinkClick xmlns:r="http://schemas.openxmlformats.org/officeDocument/2006/relationships" r:id="rId2"/>
            </a:rPr>
            <a:t>myemail@gmail.com</a:t>
          </a:r>
          <a:endParaRPr lang="en-US" sz="2400" kern="1200" dirty="0"/>
        </a:p>
      </dsp:txBody>
      <dsp:txXfrm rot="-5400000">
        <a:off x="4290743" y="3802129"/>
        <a:ext cx="7561716" cy="1225016"/>
      </dsp:txXfrm>
    </dsp:sp>
    <dsp:sp modelId="{BE350BD9-19D2-4267-B0C8-03FBE7153EF7}">
      <dsp:nvSpPr>
        <dsp:cNvPr id="0" name=""/>
        <dsp:cNvSpPr/>
      </dsp:nvSpPr>
      <dsp:spPr>
        <a:xfrm>
          <a:off x="0" y="3566163"/>
          <a:ext cx="4290743" cy="169694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/>
            <a:t>First thing</a:t>
          </a:r>
          <a:endParaRPr lang="en-US" sz="3200" kern="1200"/>
        </a:p>
      </dsp:txBody>
      <dsp:txXfrm>
        <a:off x="82838" y="3649001"/>
        <a:ext cx="4125067" cy="153127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65D4B5-4EEB-43AC-8C04-B996589D6DA7}">
      <dsp:nvSpPr>
        <dsp:cNvPr id="0" name=""/>
        <dsp:cNvSpPr/>
      </dsp:nvSpPr>
      <dsp:spPr>
        <a:xfrm rot="5400000">
          <a:off x="7597709" y="-3177573"/>
          <a:ext cx="1014055" cy="7627987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 dirty="0" err="1"/>
            <a:t>mkdir</a:t>
          </a:r>
          <a:r>
            <a:rPr lang="en-US" sz="2400" b="0" i="0" kern="1200" dirty="0"/>
            <a:t> </a:t>
          </a:r>
          <a:r>
            <a:rPr lang="en-US" sz="2400" b="0" i="0" kern="1200" dirty="0" err="1"/>
            <a:t>mygitrepo</a:t>
          </a:r>
          <a:endParaRPr 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 dirty="0"/>
            <a:t>cd </a:t>
          </a:r>
          <a:r>
            <a:rPr lang="en-US" sz="2400" b="0" i="0" kern="1200" dirty="0" err="1"/>
            <a:t>mygitrepo</a:t>
          </a:r>
          <a:endParaRPr lang="en-US" sz="2400" kern="1200" dirty="0"/>
        </a:p>
      </dsp:txBody>
      <dsp:txXfrm rot="-5400000">
        <a:off x="4290743" y="178895"/>
        <a:ext cx="7578485" cy="915051"/>
      </dsp:txXfrm>
    </dsp:sp>
    <dsp:sp modelId="{2C6FE1F5-CD81-4404-BD98-2E909D749B6A}">
      <dsp:nvSpPr>
        <dsp:cNvPr id="0" name=""/>
        <dsp:cNvSpPr/>
      </dsp:nvSpPr>
      <dsp:spPr>
        <a:xfrm>
          <a:off x="0" y="2635"/>
          <a:ext cx="4290743" cy="126756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/>
            <a:t>Create a new directory</a:t>
          </a:r>
          <a:endParaRPr lang="en-US" sz="3200" kern="1200" dirty="0"/>
        </a:p>
      </dsp:txBody>
      <dsp:txXfrm>
        <a:off x="61878" y="64513"/>
        <a:ext cx="4166987" cy="1143813"/>
      </dsp:txXfrm>
    </dsp:sp>
    <dsp:sp modelId="{1347325F-3382-4F9F-B87D-9B5C07577397}">
      <dsp:nvSpPr>
        <dsp:cNvPr id="0" name=""/>
        <dsp:cNvSpPr/>
      </dsp:nvSpPr>
      <dsp:spPr>
        <a:xfrm rot="5400000">
          <a:off x="7597709" y="-1846626"/>
          <a:ext cx="1014055" cy="7627987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 dirty="0"/>
            <a:t>git init</a:t>
          </a:r>
          <a:endParaRPr lang="en-US" sz="2400" kern="1200" dirty="0"/>
        </a:p>
      </dsp:txBody>
      <dsp:txXfrm rot="-5400000">
        <a:off x="4290743" y="1509842"/>
        <a:ext cx="7578485" cy="915051"/>
      </dsp:txXfrm>
    </dsp:sp>
    <dsp:sp modelId="{463C1588-C0B9-4EE3-A009-20CF99CD1308}">
      <dsp:nvSpPr>
        <dsp:cNvPr id="0" name=""/>
        <dsp:cNvSpPr/>
      </dsp:nvSpPr>
      <dsp:spPr>
        <a:xfrm>
          <a:off x="0" y="1333583"/>
          <a:ext cx="4290743" cy="126756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/>
            <a:t>Initialize repository</a:t>
          </a:r>
          <a:endParaRPr lang="en-US" sz="3200" kern="1200" dirty="0"/>
        </a:p>
      </dsp:txBody>
      <dsp:txXfrm>
        <a:off x="61878" y="1395461"/>
        <a:ext cx="4166987" cy="1143813"/>
      </dsp:txXfrm>
    </dsp:sp>
    <dsp:sp modelId="{365DA3DB-17BF-4D6A-999C-73395B8EDA73}">
      <dsp:nvSpPr>
        <dsp:cNvPr id="0" name=""/>
        <dsp:cNvSpPr/>
      </dsp:nvSpPr>
      <dsp:spPr>
        <a:xfrm rot="5400000">
          <a:off x="7597709" y="-515678"/>
          <a:ext cx="1014055" cy="7627987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 dirty="0"/>
            <a:t>git status</a:t>
          </a:r>
          <a:endParaRPr lang="en-US" sz="2400" kern="1200" dirty="0"/>
        </a:p>
      </dsp:txBody>
      <dsp:txXfrm rot="-5400000">
        <a:off x="4290743" y="2840790"/>
        <a:ext cx="7578485" cy="915051"/>
      </dsp:txXfrm>
    </dsp:sp>
    <dsp:sp modelId="{4D62AC71-5F21-40C4-8DA8-B162406463B8}">
      <dsp:nvSpPr>
        <dsp:cNvPr id="0" name=""/>
        <dsp:cNvSpPr/>
      </dsp:nvSpPr>
      <dsp:spPr>
        <a:xfrm>
          <a:off x="0" y="2664530"/>
          <a:ext cx="4290743" cy="126756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/>
            <a:t>Check status of repository</a:t>
          </a:r>
          <a:endParaRPr lang="en-US" sz="3200" kern="1200" dirty="0"/>
        </a:p>
      </dsp:txBody>
      <dsp:txXfrm>
        <a:off x="61878" y="2726408"/>
        <a:ext cx="4166987" cy="1143813"/>
      </dsp:txXfrm>
    </dsp:sp>
    <dsp:sp modelId="{714AEFE0-2669-4089-97EF-2D4467797173}">
      <dsp:nvSpPr>
        <dsp:cNvPr id="0" name=""/>
        <dsp:cNvSpPr/>
      </dsp:nvSpPr>
      <dsp:spPr>
        <a:xfrm rot="5400000">
          <a:off x="7597709" y="815269"/>
          <a:ext cx="1014055" cy="7627987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 dirty="0"/>
            <a:t>$ touch hello.txt</a:t>
          </a:r>
          <a:endParaRPr 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 dirty="0"/>
            <a:t>$ echo Hello, world! &gt; hello.txt</a:t>
          </a:r>
          <a:endParaRPr lang="en-US" sz="2400" kern="1200" dirty="0"/>
        </a:p>
      </dsp:txBody>
      <dsp:txXfrm rot="-5400000">
        <a:off x="4290743" y="4171737"/>
        <a:ext cx="7578485" cy="915051"/>
      </dsp:txXfrm>
    </dsp:sp>
    <dsp:sp modelId="{C22FB6A7-0958-4647-90BD-9988F5245D40}">
      <dsp:nvSpPr>
        <dsp:cNvPr id="0" name=""/>
        <dsp:cNvSpPr/>
      </dsp:nvSpPr>
      <dsp:spPr>
        <a:xfrm>
          <a:off x="0" y="3995478"/>
          <a:ext cx="4290743" cy="126756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/>
            <a:t>Create and commit file</a:t>
          </a:r>
          <a:endParaRPr lang="en-US" sz="3200" kern="1200" dirty="0"/>
        </a:p>
      </dsp:txBody>
      <dsp:txXfrm>
        <a:off x="61878" y="4057356"/>
        <a:ext cx="4166987" cy="114381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B18FBC-4214-495F-8C95-90C8A1F62ED8}">
      <dsp:nvSpPr>
        <dsp:cNvPr id="0" name=""/>
        <dsp:cNvSpPr/>
      </dsp:nvSpPr>
      <dsp:spPr>
        <a:xfrm>
          <a:off x="0" y="72836"/>
          <a:ext cx="11918731" cy="631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/>
            <a:t>“register” the file for committing</a:t>
          </a:r>
          <a:endParaRPr lang="en-US" sz="2700" kern="1200"/>
        </a:p>
      </dsp:txBody>
      <dsp:txXfrm>
        <a:off x="30842" y="103678"/>
        <a:ext cx="11857047" cy="570116"/>
      </dsp:txXfrm>
    </dsp:sp>
    <dsp:sp modelId="{304E6714-FDEF-49E8-A5FA-02CEDC302373}">
      <dsp:nvSpPr>
        <dsp:cNvPr id="0" name=""/>
        <dsp:cNvSpPr/>
      </dsp:nvSpPr>
      <dsp:spPr>
        <a:xfrm>
          <a:off x="0" y="704636"/>
          <a:ext cx="11918731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8420" tIns="34290" rIns="192024" bIns="3429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0" i="0" kern="1200" dirty="0"/>
            <a:t>$ git add hello.txt</a:t>
          </a:r>
          <a:endParaRPr lang="en-US" sz="2100" kern="1200" dirty="0"/>
        </a:p>
      </dsp:txBody>
      <dsp:txXfrm>
        <a:off x="0" y="704636"/>
        <a:ext cx="11918731" cy="447120"/>
      </dsp:txXfrm>
    </dsp:sp>
    <dsp:sp modelId="{10ED6EFD-E0F6-4A3B-8E08-E93865DDE328}">
      <dsp:nvSpPr>
        <dsp:cNvPr id="0" name=""/>
        <dsp:cNvSpPr/>
      </dsp:nvSpPr>
      <dsp:spPr>
        <a:xfrm>
          <a:off x="0" y="1151756"/>
          <a:ext cx="11918731" cy="631800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/>
            <a:t>Check status</a:t>
          </a:r>
          <a:endParaRPr lang="en-US" sz="2700" kern="1200"/>
        </a:p>
      </dsp:txBody>
      <dsp:txXfrm>
        <a:off x="30842" y="1182598"/>
        <a:ext cx="11857047" cy="570116"/>
      </dsp:txXfrm>
    </dsp:sp>
    <dsp:sp modelId="{4AC716BE-F373-4CE0-9CD0-C04C596732CE}">
      <dsp:nvSpPr>
        <dsp:cNvPr id="0" name=""/>
        <dsp:cNvSpPr/>
      </dsp:nvSpPr>
      <dsp:spPr>
        <a:xfrm>
          <a:off x="0" y="1783556"/>
          <a:ext cx="11918731" cy="3409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8420" tIns="34290" rIns="192024" bIns="3429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0" i="0" kern="1200" dirty="0"/>
            <a:t>$ git status</a:t>
          </a:r>
          <a:endParaRPr lang="en-US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0" i="0" kern="1200" dirty="0">
              <a:solidFill>
                <a:srgbClr val="0070C0"/>
              </a:solidFill>
            </a:rPr>
            <a:t># On branch master</a:t>
          </a:r>
          <a:endParaRPr lang="en-US" sz="2100" kern="1200" dirty="0">
            <a:solidFill>
              <a:srgbClr val="0070C0"/>
            </a:solidFill>
          </a:endParaRP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0" i="0" kern="1200" dirty="0">
              <a:solidFill>
                <a:srgbClr val="0070C0"/>
              </a:solidFill>
            </a:rPr>
            <a:t>#</a:t>
          </a:r>
          <a:endParaRPr lang="en-US" sz="2100" kern="1200" dirty="0">
            <a:solidFill>
              <a:srgbClr val="0070C0"/>
            </a:solidFill>
          </a:endParaRP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0" i="0" kern="1200">
              <a:solidFill>
                <a:srgbClr val="0070C0"/>
              </a:solidFill>
            </a:rPr>
            <a:t># Initial commit</a:t>
          </a:r>
          <a:endParaRPr lang="en-US" sz="2100" kern="1200">
            <a:solidFill>
              <a:srgbClr val="0070C0"/>
            </a:solidFill>
          </a:endParaRP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0" i="0" kern="1200" dirty="0">
              <a:solidFill>
                <a:srgbClr val="0070C0"/>
              </a:solidFill>
            </a:rPr>
            <a:t>#</a:t>
          </a:r>
          <a:endParaRPr lang="en-US" sz="2100" kern="1200" dirty="0">
            <a:solidFill>
              <a:srgbClr val="0070C0"/>
            </a:solidFill>
          </a:endParaRP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0" i="0" kern="1200">
              <a:solidFill>
                <a:srgbClr val="0070C0"/>
              </a:solidFill>
            </a:rPr>
            <a:t># Changes to be committed:</a:t>
          </a:r>
          <a:endParaRPr lang="en-US" sz="2100" kern="1200">
            <a:solidFill>
              <a:srgbClr val="0070C0"/>
            </a:solidFill>
          </a:endParaRP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0" i="0" kern="1200">
              <a:solidFill>
                <a:srgbClr val="0070C0"/>
              </a:solidFill>
            </a:rPr>
            <a:t>#   (use "git rm --cached &lt;file&gt;..." to unstage)</a:t>
          </a:r>
          <a:endParaRPr lang="en-US" sz="2100" kern="1200">
            <a:solidFill>
              <a:srgbClr val="0070C0"/>
            </a:solidFill>
          </a:endParaRP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0" i="0" kern="1200">
              <a:solidFill>
                <a:srgbClr val="0070C0"/>
              </a:solidFill>
            </a:rPr>
            <a:t>#</a:t>
          </a:r>
          <a:endParaRPr lang="en-US" sz="2100" kern="1200">
            <a:solidFill>
              <a:srgbClr val="0070C0"/>
            </a:solidFill>
          </a:endParaRP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0" i="0" kern="1200">
              <a:solidFill>
                <a:srgbClr val="0070C0"/>
              </a:solidFill>
            </a:rPr>
            <a:t>#       new file:   hallo.txt</a:t>
          </a:r>
          <a:endParaRPr lang="en-US" sz="2100" kern="1200">
            <a:solidFill>
              <a:srgbClr val="0070C0"/>
            </a:solidFill>
          </a:endParaRP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0" i="0" kern="1200" dirty="0">
              <a:solidFill>
                <a:srgbClr val="0070C0"/>
              </a:solidFill>
            </a:rPr>
            <a:t>#</a:t>
          </a:r>
          <a:endParaRPr lang="en-US" sz="2100" kern="1200" dirty="0">
            <a:solidFill>
              <a:srgbClr val="0070C0"/>
            </a:solidFill>
          </a:endParaRPr>
        </a:p>
      </dsp:txBody>
      <dsp:txXfrm>
        <a:off x="0" y="1783556"/>
        <a:ext cx="11918731" cy="34092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/>
            <a:fld id="{00000000-1234-1234-1234-123412341234}" type="slidenum">
              <a:rPr lang="en-US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‹#›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938815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r>
              <a:rPr lang="en-US"/>
              <a:t>https://courses.cs.washington.edu/courses/cse403/13au/lectures/git.ppt.pdf</a:t>
            </a:r>
            <a:endParaRPr/>
          </a:p>
          <a:p>
            <a:pPr marL="0" indent="0"/>
            <a:r>
              <a:rPr lang="en-US"/>
              <a:t>http://enos.itcollege.ee/~jpoial/allalaadimised/git/getting-started-with-git.pdf</a:t>
            </a:r>
            <a:endParaRPr/>
          </a:p>
          <a:p>
            <a:pPr marL="0" indent="0"/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64663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p16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45" name="Google Shape;245;p16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1754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7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55" name="Google Shape;25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5364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65" name="Google Shape;26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8347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p19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74" name="Google Shape;274;p19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06123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p20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85" name="Google Shape;285;p20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03511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95" name="Google Shape;29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92607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305" name="Google Shape;30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75422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3" name="Google Shape;323;p24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r>
              <a:rPr lang="en-US" dirty="0"/>
              <a:t>To target just one file, use the checkout command.</a:t>
            </a:r>
            <a:endParaRPr dirty="0"/>
          </a:p>
          <a:p>
            <a:pPr marL="483306" lvl="1" indent="0"/>
            <a:r>
              <a:rPr lang="en-US" dirty="0">
                <a:solidFill>
                  <a:schemeClr val="accent2"/>
                </a:solidFill>
              </a:rPr>
              <a:t>git checkout -- Person.java </a:t>
            </a:r>
            <a:endParaRPr dirty="0"/>
          </a:p>
          <a:p>
            <a:pPr marL="0" indent="0"/>
            <a:endParaRPr dirty="0"/>
          </a:p>
        </p:txBody>
      </p:sp>
      <p:sp>
        <p:nvSpPr>
          <p:cNvPr id="324" name="Google Shape;324;p24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72198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5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333" name="Google Shape;33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88610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6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343" name="Google Shape;34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485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r>
              <a:rPr lang="en-US"/>
              <a:t>https://betterexplained.com/articles/a-visual-guide-to-version-control/</a:t>
            </a:r>
            <a:endParaRPr/>
          </a:p>
        </p:txBody>
      </p:sp>
      <p:sp>
        <p:nvSpPr>
          <p:cNvPr id="115" name="Google Shape;115;p4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88542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8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364" name="Google Shape;36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7901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9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374" name="Google Shape;37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64097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393" name="Google Shape;39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4482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7859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6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36" name="Google Shape;136;p6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1501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57" name="Google Shape;15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3441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1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r>
              <a:rPr lang="en-US"/>
              <a:t>https://dzone.com/articles/intro-git</a:t>
            </a:r>
            <a:endParaRPr/>
          </a:p>
        </p:txBody>
      </p:sp>
      <p:sp>
        <p:nvSpPr>
          <p:cNvPr id="202" name="Google Shape;202;p12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0311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p13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r>
              <a:rPr lang="en-US"/>
              <a:t>https://dzone.com/articles/intro-git</a:t>
            </a:r>
            <a:endParaRPr/>
          </a:p>
        </p:txBody>
      </p:sp>
      <p:sp>
        <p:nvSpPr>
          <p:cNvPr id="213" name="Google Shape;213;p13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4012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p14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r>
              <a:rPr lang="en-US" dirty="0"/>
              <a:t>#Get the details of current </a:t>
            </a:r>
            <a:r>
              <a:rPr lang="en-US" dirty="0" err="1"/>
              <a:t>config</a:t>
            </a:r>
            <a:endParaRPr dirty="0"/>
          </a:p>
          <a:p>
            <a:pPr marL="0" indent="0"/>
            <a:r>
              <a:rPr lang="en-US" dirty="0"/>
              <a:t>git </a:t>
            </a:r>
            <a:r>
              <a:rPr lang="en-US" dirty="0" err="1"/>
              <a:t>config</a:t>
            </a:r>
            <a:r>
              <a:rPr lang="en-US" dirty="0"/>
              <a:t> --global user.name</a:t>
            </a:r>
            <a:endParaRPr dirty="0"/>
          </a:p>
          <a:p>
            <a:pPr marL="0" indent="0"/>
            <a:r>
              <a:rPr lang="en-US" dirty="0"/>
              <a:t>git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user.email</a:t>
            </a:r>
            <a:endParaRPr dirty="0"/>
          </a:p>
          <a:p>
            <a:pPr marL="0" indent="0"/>
            <a:endParaRPr dirty="0"/>
          </a:p>
          <a:p>
            <a:pPr marL="0" indent="0"/>
            <a:r>
              <a:rPr lang="en-US" dirty="0"/>
              <a:t>git </a:t>
            </a:r>
            <a:r>
              <a:rPr lang="en-US" dirty="0" err="1"/>
              <a:t>config</a:t>
            </a:r>
            <a:r>
              <a:rPr lang="en-US" dirty="0"/>
              <a:t> --global user.name "My Name"</a:t>
            </a:r>
            <a:endParaRPr dirty="0"/>
          </a:p>
          <a:p>
            <a:pPr marL="0" indent="0"/>
            <a:r>
              <a:rPr lang="en-US" dirty="0"/>
              <a:t>git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user.email</a:t>
            </a:r>
            <a:r>
              <a:rPr lang="en-US" dirty="0"/>
              <a:t> myemail@gmail.com</a:t>
            </a:r>
            <a:endParaRPr dirty="0"/>
          </a:p>
          <a:p>
            <a:pPr marL="0" indent="0"/>
            <a:endParaRPr dirty="0"/>
          </a:p>
          <a:p>
            <a:pPr marL="0" indent="0"/>
            <a:r>
              <a:rPr lang="en-US" dirty="0"/>
              <a:t>#get current working directory</a:t>
            </a:r>
            <a:endParaRPr dirty="0"/>
          </a:p>
          <a:p>
            <a:pPr marL="0" indent="0"/>
            <a:r>
              <a:rPr lang="en-US" dirty="0" err="1"/>
              <a:t>pwd</a:t>
            </a:r>
            <a:endParaRPr dirty="0"/>
          </a:p>
          <a:p>
            <a:pPr marL="0" indent="0"/>
            <a:endParaRPr dirty="0"/>
          </a:p>
          <a:p>
            <a:pPr marL="0" indent="0"/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mygitrepo</a:t>
            </a:r>
            <a:endParaRPr dirty="0"/>
          </a:p>
          <a:p>
            <a:pPr marL="0" indent="0"/>
            <a:r>
              <a:rPr lang="en-US" dirty="0"/>
              <a:t>cd </a:t>
            </a:r>
            <a:r>
              <a:rPr lang="en-US" dirty="0" err="1"/>
              <a:t>mygitrepo</a:t>
            </a:r>
            <a:endParaRPr dirty="0"/>
          </a:p>
          <a:p>
            <a:pPr marL="0" indent="0"/>
            <a:endParaRPr dirty="0"/>
          </a:p>
          <a:p>
            <a:pPr marL="0" indent="0"/>
            <a:r>
              <a:rPr lang="en-US" dirty="0"/>
              <a:t>git init</a:t>
            </a:r>
            <a:endParaRPr dirty="0"/>
          </a:p>
          <a:p>
            <a:pPr marL="0" indent="0"/>
            <a:endParaRPr dirty="0"/>
          </a:p>
          <a:p>
            <a:pPr marL="0" indent="0"/>
            <a:r>
              <a:rPr lang="en-US" dirty="0"/>
              <a:t>git status</a:t>
            </a:r>
            <a:endParaRPr dirty="0"/>
          </a:p>
          <a:p>
            <a:pPr marL="0" indent="0"/>
            <a:r>
              <a:rPr lang="en-US" dirty="0"/>
              <a:t>touch hello.txt</a:t>
            </a:r>
            <a:endParaRPr dirty="0"/>
          </a:p>
          <a:p>
            <a:pPr marL="0" indent="0"/>
            <a:r>
              <a:rPr lang="en-US" dirty="0"/>
              <a:t>echo Hello, world! &gt; hello.txt</a:t>
            </a:r>
            <a:endParaRPr dirty="0"/>
          </a:p>
          <a:p>
            <a:pPr marL="0" indent="0"/>
            <a:r>
              <a:rPr lang="en-US" dirty="0"/>
              <a:t>git add hello.txt</a:t>
            </a:r>
            <a:endParaRPr dirty="0"/>
          </a:p>
          <a:p>
            <a:pPr marL="0" indent="0"/>
            <a:r>
              <a:rPr lang="en-US" dirty="0"/>
              <a:t>git status</a:t>
            </a:r>
            <a:endParaRPr dirty="0"/>
          </a:p>
          <a:p>
            <a:pPr marL="0" indent="0"/>
            <a:r>
              <a:rPr lang="en-US" dirty="0"/>
              <a:t>git commit -m "Add my first file"</a:t>
            </a:r>
            <a:endParaRPr dirty="0"/>
          </a:p>
          <a:p>
            <a:pPr marL="0" indent="0"/>
            <a:r>
              <a:rPr lang="en-US" dirty="0"/>
              <a:t>#now do changed in the file - hello.txt again and run below command</a:t>
            </a:r>
            <a:endParaRPr dirty="0"/>
          </a:p>
          <a:p>
            <a:pPr marL="0" indent="0"/>
            <a:r>
              <a:rPr lang="en-US" dirty="0"/>
              <a:t>vim hello.txt</a:t>
            </a:r>
            <a:endParaRPr dirty="0"/>
          </a:p>
          <a:p>
            <a:pPr marL="0" indent="0"/>
            <a:r>
              <a:rPr lang="en-US" dirty="0"/>
              <a:t>git status</a:t>
            </a:r>
            <a:endParaRPr dirty="0"/>
          </a:p>
          <a:p>
            <a:pPr marL="0" indent="0"/>
            <a:r>
              <a:rPr lang="en-US" dirty="0"/>
              <a:t>git add hello.txt</a:t>
            </a:r>
            <a:endParaRPr dirty="0"/>
          </a:p>
          <a:p>
            <a:pPr marL="0" indent="0"/>
            <a:r>
              <a:rPr lang="en-US" dirty="0"/>
              <a:t>git status</a:t>
            </a:r>
            <a:endParaRPr dirty="0"/>
          </a:p>
          <a:p>
            <a:pPr marL="0" indent="0"/>
            <a:r>
              <a:rPr lang="en-US" dirty="0"/>
              <a:t>git diff --staged</a:t>
            </a:r>
            <a:endParaRPr dirty="0"/>
          </a:p>
          <a:p>
            <a:pPr marL="0" indent="0"/>
            <a:r>
              <a:rPr lang="en-US" dirty="0"/>
              <a:t>git commit -m "Add my file to staged"</a:t>
            </a:r>
            <a:endParaRPr dirty="0"/>
          </a:p>
          <a:p>
            <a:pPr marL="0" indent="0"/>
            <a:r>
              <a:rPr lang="en-US" dirty="0"/>
              <a:t>git log</a:t>
            </a:r>
            <a:endParaRPr dirty="0"/>
          </a:p>
          <a:p>
            <a:pPr marL="0" indent="0"/>
            <a:r>
              <a:rPr lang="en-US" dirty="0"/>
              <a:t>git log --since=yesterday</a:t>
            </a:r>
            <a:endParaRPr dirty="0"/>
          </a:p>
          <a:p>
            <a:pPr marL="0" indent="0"/>
            <a:r>
              <a:rPr lang="en-US" dirty="0"/>
              <a:t>git log --since=2weeks</a:t>
            </a:r>
            <a:endParaRPr dirty="0"/>
          </a:p>
          <a:p>
            <a:pPr marL="0" indent="0"/>
            <a:endParaRPr dirty="0"/>
          </a:p>
          <a:p>
            <a:pPr marL="0" indent="0"/>
            <a:r>
              <a:rPr lang="en-US" dirty="0"/>
              <a:t># now do the changes in working directory</a:t>
            </a:r>
            <a:endParaRPr dirty="0"/>
          </a:p>
          <a:p>
            <a:pPr marL="0" indent="0"/>
            <a:r>
              <a:rPr lang="en-US" dirty="0"/>
              <a:t>vim hello.txt</a:t>
            </a:r>
            <a:endParaRPr dirty="0"/>
          </a:p>
          <a:p>
            <a:pPr marL="0" indent="0"/>
            <a:endParaRPr dirty="0"/>
          </a:p>
          <a:p>
            <a:pPr marL="0" indent="0"/>
            <a:r>
              <a:rPr lang="en-US" dirty="0"/>
              <a:t># </a:t>
            </a:r>
            <a:r>
              <a:rPr lang="en-US" dirty="0" err="1"/>
              <a:t>Optionaly</a:t>
            </a:r>
            <a:r>
              <a:rPr lang="en-US" dirty="0"/>
              <a:t> stage the changes before git reset --hard</a:t>
            </a:r>
            <a:endParaRPr dirty="0"/>
          </a:p>
          <a:p>
            <a:pPr marL="0" indent="0"/>
            <a:r>
              <a:rPr lang="en-US" dirty="0"/>
              <a:t>git add hello.txt</a:t>
            </a:r>
            <a:endParaRPr dirty="0"/>
          </a:p>
          <a:p>
            <a:pPr marL="0" indent="0"/>
            <a:endParaRPr dirty="0"/>
          </a:p>
          <a:p>
            <a:pPr marL="0" indent="0"/>
            <a:r>
              <a:rPr lang="en-US" dirty="0"/>
              <a:t># Below command will remove any changes done and replace the contents of </a:t>
            </a:r>
            <a:r>
              <a:rPr lang="en-US" dirty="0" err="1"/>
              <a:t>workinf</a:t>
            </a:r>
            <a:r>
              <a:rPr lang="en-US" dirty="0"/>
              <a:t> directory from last commit</a:t>
            </a:r>
            <a:endParaRPr dirty="0"/>
          </a:p>
          <a:p>
            <a:pPr marL="0" indent="0"/>
            <a:r>
              <a:rPr lang="en-US" dirty="0"/>
              <a:t>git reset --hard </a:t>
            </a:r>
            <a:endParaRPr dirty="0"/>
          </a:p>
          <a:p>
            <a:pPr marL="0" indent="0"/>
            <a:endParaRPr dirty="0"/>
          </a:p>
          <a:p>
            <a:pPr marL="0" indent="0"/>
            <a:r>
              <a:rPr lang="en-US" dirty="0"/>
              <a:t>#To view the statistics and facts about the last commit:</a:t>
            </a:r>
            <a:endParaRPr dirty="0"/>
          </a:p>
          <a:p>
            <a:pPr marL="0" indent="0"/>
            <a:r>
              <a:rPr lang="en-US" dirty="0"/>
              <a:t>git show</a:t>
            </a:r>
            <a:endParaRPr dirty="0"/>
          </a:p>
          <a:p>
            <a:pPr marL="0" indent="0"/>
            <a:endParaRPr dirty="0"/>
          </a:p>
          <a:p>
            <a:pPr marL="0" indent="0"/>
            <a:endParaRPr dirty="0"/>
          </a:p>
          <a:p>
            <a:pPr marL="0" indent="0"/>
            <a:r>
              <a:rPr lang="en-US" dirty="0"/>
              <a:t># come out of current working directory and lets clone the repository from </a:t>
            </a:r>
            <a:r>
              <a:rPr lang="en-US" dirty="0" err="1"/>
              <a:t>GitHuib</a:t>
            </a:r>
            <a:endParaRPr dirty="0"/>
          </a:p>
          <a:p>
            <a:pPr marL="0" indent="0"/>
            <a:r>
              <a:rPr lang="en-US" dirty="0"/>
              <a:t>git clone https://github.com/leereilly/hello-world-java.git</a:t>
            </a:r>
            <a:endParaRPr dirty="0"/>
          </a:p>
          <a:p>
            <a:pPr marL="0" indent="0"/>
            <a:r>
              <a:rPr lang="en-US" dirty="0"/>
              <a:t>cd hello-world-java</a:t>
            </a:r>
            <a:endParaRPr dirty="0"/>
          </a:p>
          <a:p>
            <a:pPr marL="0" indent="0"/>
            <a:endParaRPr dirty="0"/>
          </a:p>
          <a:p>
            <a:pPr marL="0" indent="0"/>
            <a:r>
              <a:rPr lang="en-US" dirty="0"/>
              <a:t>#The full address of that remote can be viewed with:</a:t>
            </a:r>
            <a:endParaRPr dirty="0"/>
          </a:p>
          <a:p>
            <a:pPr marL="0" indent="0"/>
            <a:r>
              <a:rPr lang="en-US" dirty="0"/>
              <a:t>git remote -v</a:t>
            </a:r>
            <a:endParaRPr dirty="0"/>
          </a:p>
          <a:p>
            <a:pPr marL="0" indent="0"/>
            <a:endParaRPr dirty="0"/>
          </a:p>
          <a:p>
            <a:pPr marL="0" indent="0"/>
            <a:r>
              <a:rPr lang="en-US" dirty="0"/>
              <a:t># push local repository to remote</a:t>
            </a:r>
            <a:endParaRPr dirty="0"/>
          </a:p>
          <a:p>
            <a:pPr marL="0" indent="0"/>
            <a:r>
              <a:rPr lang="en-US" dirty="0"/>
              <a:t>git push origin master </a:t>
            </a:r>
            <a:endParaRPr dirty="0"/>
          </a:p>
          <a:p>
            <a:pPr marL="0" indent="0"/>
            <a:endParaRPr dirty="0"/>
          </a:p>
          <a:p>
            <a:pPr marL="0" indent="0"/>
            <a:r>
              <a:rPr lang="en-US" dirty="0"/>
              <a:t># pull from remote to local repository </a:t>
            </a:r>
            <a:endParaRPr dirty="0"/>
          </a:p>
          <a:p>
            <a:pPr marL="0" indent="0"/>
            <a:r>
              <a:rPr lang="en-US" dirty="0"/>
              <a:t>git pull</a:t>
            </a:r>
            <a:endParaRPr dirty="0"/>
          </a:p>
        </p:txBody>
      </p:sp>
      <p:sp>
        <p:nvSpPr>
          <p:cNvPr id="224" name="Google Shape;224;p14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5278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5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34" name="Google Shape;23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8348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2149FCA-F096-4543-9687-2F345F58635B}" type="datetime1">
              <a:rPr lang="en-US" smtClean="0"/>
              <a:t>8/25/2022</a:t>
            </a:fld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GIT Basics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A9F08B1-E135-42E5-87E7-DE3D357C52AE}" type="datetime1">
              <a:rPr lang="en-US" smtClean="0"/>
              <a:t>8/25/2022</a:t>
            </a:fld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GIT Basics</a:t>
            </a: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8EDD414-00EB-431B-9F5F-2605AFF12978}" type="datetime1">
              <a:rPr lang="en-US" smtClean="0"/>
              <a:t>8/25/2022</a:t>
            </a:fld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GIT Basics</a:t>
            </a:r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41890" y="144408"/>
            <a:ext cx="11918731" cy="72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41889" y="977462"/>
            <a:ext cx="11918731" cy="5265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8B327B6-2207-4B18-A5C9-1CF867A474AA}" type="datetime1">
              <a:rPr lang="en-US" smtClean="0"/>
              <a:t>8/25/2022</a:t>
            </a:fld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GIT Basics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522727A-46A3-4009-806C-3493BC74464E}" type="datetime1">
              <a:rPr lang="en-US" smtClean="0"/>
              <a:t>8/25/2022</a:t>
            </a:fld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GIT Basics</a:t>
            </a: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40DA330-D0CB-46D1-81A1-C2B64A16BBDD}" type="datetime1">
              <a:rPr lang="en-US" smtClean="0"/>
              <a:t>8/25/2022</a:t>
            </a:fld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GIT Basics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A4BD907-A9F5-433A-9263-FB849D2F8FD1}" type="datetime1">
              <a:rPr lang="en-US" smtClean="0"/>
              <a:t>8/25/2022</a:t>
            </a:fld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GIT Basics</a:t>
            </a:r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274DBAA-AD5C-4368-B98E-550DE4FAF83B}" type="datetime1">
              <a:rPr lang="en-US" smtClean="0"/>
              <a:t>8/25/2022</a:t>
            </a:fld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GIT Basics</a:t>
            </a:r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08C192F-8140-43F2-AE0F-8EDD31A0DFB9}" type="datetime1">
              <a:rPr lang="en-US" smtClean="0"/>
              <a:t>8/25/2022</a:t>
            </a:fld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GIT Basics</a:t>
            </a: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C284589-9584-4AB0-8BD4-77E133F6575A}" type="datetime1">
              <a:rPr lang="en-US" smtClean="0"/>
              <a:t>8/25/2022</a:t>
            </a:fld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GIT Basics</a:t>
            </a: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6F5AEBF-DDBD-4C0A-81EC-6CEC6DCDC705}" type="datetime1">
              <a:rPr lang="en-US" smtClean="0"/>
              <a:t>8/25/2022</a:t>
            </a:fld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GIT Basics</a:t>
            </a:r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7634C9DD-8724-46CD-9D7A-97E36C1B8591}" type="datetime1">
              <a:rPr lang="en-US" smtClean="0"/>
              <a:t>8/25/2022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GIT Basics</a:t>
            </a:r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13" Type="http://schemas.openxmlformats.org/officeDocument/2006/relationships/diagramColors" Target="../diagrams/colors4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3.xml"/><Relationship Id="rId12" Type="http://schemas.openxmlformats.org/officeDocument/2006/relationships/diagramQuickStyle" Target="../diagrams/quickStyle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11" Type="http://schemas.openxmlformats.org/officeDocument/2006/relationships/diagramLayout" Target="../diagrams/layout4.xml"/><Relationship Id="rId5" Type="http://schemas.openxmlformats.org/officeDocument/2006/relationships/diagramData" Target="../diagrams/data3.xml"/><Relationship Id="rId10" Type="http://schemas.openxmlformats.org/officeDocument/2006/relationships/diagramData" Target="../diagrams/data4.xml"/><Relationship Id="rId4" Type="http://schemas.openxmlformats.org/officeDocument/2006/relationships/image" Target="../media/image4.png"/><Relationship Id="rId9" Type="http://schemas.microsoft.com/office/2007/relationships/diagramDrawing" Target="../diagrams/drawing3.xml"/><Relationship Id="rId14" Type="http://schemas.microsoft.com/office/2007/relationships/diagramDrawing" Target="../diagrams/drawin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Version control concepts &amp; GIT Basics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>
            <a:spLocks noGrp="1"/>
          </p:cNvSpPr>
          <p:nvPr>
            <p:ph type="title"/>
          </p:nvPr>
        </p:nvSpPr>
        <p:spPr>
          <a:xfrm>
            <a:off x="141890" y="144408"/>
            <a:ext cx="11918731" cy="72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Lets get started: Create a new Git Repository</a:t>
            </a:r>
            <a:endParaRPr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868629165"/>
              </p:ext>
            </p:extLst>
          </p:nvPr>
        </p:nvGraphicFramePr>
        <p:xfrm>
          <a:off x="141889" y="977462"/>
          <a:ext cx="11918731" cy="5265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49" name="Google Shape;249;p28" descr="Image result for Repository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291159" y="2590534"/>
            <a:ext cx="4636005" cy="3652611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8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59C93827-EC07-4BE3-828B-3D47773FB06A}" type="datetime1">
              <a:rPr lang="en-US" smtClean="0"/>
              <a:t>8/25/2022</a:t>
            </a:fld>
            <a:endParaRPr/>
          </a:p>
        </p:txBody>
      </p:sp>
      <p:sp>
        <p:nvSpPr>
          <p:cNvPr id="251" name="Google Shape;251;p28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Basics</a:t>
            </a:r>
            <a:endParaRPr/>
          </a:p>
        </p:txBody>
      </p:sp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 txBox="1">
            <a:spLocks noGrp="1"/>
          </p:cNvSpPr>
          <p:nvPr>
            <p:ph type="title"/>
          </p:nvPr>
        </p:nvSpPr>
        <p:spPr>
          <a:xfrm>
            <a:off x="141890" y="144408"/>
            <a:ext cx="11918731" cy="72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Lets get started: Create a new Git Repository</a:t>
            </a:r>
            <a:endParaRPr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659769719"/>
              </p:ext>
            </p:extLst>
          </p:nvPr>
        </p:nvGraphicFramePr>
        <p:xfrm>
          <a:off x="141889" y="977463"/>
          <a:ext cx="5408011" cy="3150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59" name="Google Shape;259;p29" descr="Image result for Repository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281614" y="1377162"/>
            <a:ext cx="5529386" cy="3994938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9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63FA7F28-D592-4293-8A24-B0F9CAE4DEFA}" type="datetime1">
              <a:rPr lang="en-US" smtClean="0"/>
              <a:t>8/25/2022</a:t>
            </a:fld>
            <a:endParaRPr/>
          </a:p>
        </p:txBody>
      </p:sp>
      <p:sp>
        <p:nvSpPr>
          <p:cNvPr id="261" name="Google Shape;261;p29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Basics</a:t>
            </a:r>
            <a:endParaRPr/>
          </a:p>
        </p:txBody>
      </p:sp>
      <p:sp>
        <p:nvSpPr>
          <p:cNvPr id="262" name="Google Shape;262;p29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30" descr="git workflow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11640" b="40354"/>
          <a:stretch/>
        </p:blipFill>
        <p:spPr>
          <a:xfrm>
            <a:off x="2568146" y="1232452"/>
            <a:ext cx="7782354" cy="3511826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0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DBFBFCD1-4944-41FB-BF81-3FF16F2BC48C}" type="datetime1">
              <a:rPr lang="en-US" smtClean="0"/>
              <a:t>8/25/2022</a:t>
            </a:fld>
            <a:endParaRPr/>
          </a:p>
        </p:txBody>
      </p:sp>
      <p:sp>
        <p:nvSpPr>
          <p:cNvPr id="269" name="Google Shape;269;p30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Basics</a:t>
            </a:r>
            <a:endParaRPr/>
          </a:p>
        </p:txBody>
      </p:sp>
      <p:sp>
        <p:nvSpPr>
          <p:cNvPr id="270" name="Google Shape;270;p30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2885089" y="1232451"/>
            <a:ext cx="4907189" cy="5830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01009" y="1954694"/>
            <a:ext cx="2199861" cy="5830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59392" y="1954694"/>
            <a:ext cx="2199861" cy="5830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11630" y="2428805"/>
            <a:ext cx="2347987" cy="5830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48150" y="4242409"/>
            <a:ext cx="6911467" cy="5830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 rot="5400000">
            <a:off x="6840232" y="2292459"/>
            <a:ext cx="1650076" cy="254016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5400000">
            <a:off x="9551436" y="2902916"/>
            <a:ext cx="524152" cy="159026"/>
          </a:xfrm>
          <a:prstGeom prst="right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  <p:bldP spid="10" grpId="0" animBg="1"/>
      <p:bldP spid="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1"/>
          <p:cNvSpPr txBox="1">
            <a:spLocks noGrp="1"/>
          </p:cNvSpPr>
          <p:nvPr>
            <p:ph type="title"/>
          </p:nvPr>
        </p:nvSpPr>
        <p:spPr>
          <a:xfrm>
            <a:off x="141890" y="144408"/>
            <a:ext cx="11918731" cy="72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Git commands </a:t>
            </a:r>
            <a:endParaRPr/>
          </a:p>
        </p:txBody>
      </p:sp>
      <p:graphicFrame>
        <p:nvGraphicFramePr>
          <p:cNvPr id="277" name="Google Shape;277;p31"/>
          <p:cNvGraphicFramePr/>
          <p:nvPr/>
        </p:nvGraphicFramePr>
        <p:xfrm>
          <a:off x="141287" y="977900"/>
          <a:ext cx="11919325" cy="5274570"/>
        </p:xfrm>
        <a:graphic>
          <a:graphicData uri="http://schemas.openxmlformats.org/drawingml/2006/table">
            <a:tbl>
              <a:tblPr firstRow="1" bandRow="1">
                <a:noFill/>
                <a:tableStyleId>{1181FA73-2874-415A-AF34-D7D4AB14CD70}</a:tableStyleId>
              </a:tblPr>
              <a:tblGrid>
                <a:gridCol w="243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0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6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 dirty="0"/>
                        <a:t>Command</a:t>
                      </a:r>
                      <a:endParaRPr sz="2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Description</a:t>
                      </a:r>
                      <a:endParaRPr sz="2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6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git clone </a:t>
                      </a:r>
                      <a:r>
                        <a:rPr lang="en-US" sz="2400" dirty="0" err="1"/>
                        <a:t>url</a:t>
                      </a:r>
                      <a:r>
                        <a:rPr lang="en-US" sz="2400" dirty="0"/>
                        <a:t> [</a:t>
                      </a:r>
                      <a:r>
                        <a:rPr lang="en-US" sz="2400" dirty="0" err="1"/>
                        <a:t>dir</a:t>
                      </a:r>
                      <a:r>
                        <a:rPr lang="en-US" sz="2400" dirty="0"/>
                        <a:t>] 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Copy a Git repository so we can add to it </a:t>
                      </a:r>
                      <a:endParaRPr sz="2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6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git add file 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Adds file contents to the staging area </a:t>
                      </a:r>
                      <a:endParaRPr sz="2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git commit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Records a snapshot of the staging area</a:t>
                      </a:r>
                      <a:endParaRPr sz="2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6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git status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View the status of our files in the working directory and staging area</a:t>
                      </a:r>
                      <a:endParaRPr sz="2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6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git diff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Shows diff of what is staged and what is modified but unstaged </a:t>
                      </a:r>
                      <a:endParaRPr sz="2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7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git help [command]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Get help info about a particular command </a:t>
                      </a:r>
                      <a:endParaRPr sz="2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6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git pull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Fetch from a remote repo and try to merge into the current branch </a:t>
                      </a:r>
                      <a:endParaRPr sz="2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6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git push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Push our new branches and data to a remote repository </a:t>
                      </a:r>
                      <a:endParaRPr sz="2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278" name="Google Shape;278;p31" descr="Image result for Git commands"/>
          <p:cNvPicPr preferRelativeResize="0"/>
          <p:nvPr/>
        </p:nvPicPr>
        <p:blipFill rotWithShape="1">
          <a:blip r:embed="rId3">
            <a:alphaModFix/>
          </a:blip>
          <a:srcRect l="8652" t="24343" r="54662"/>
          <a:stretch/>
        </p:blipFill>
        <p:spPr>
          <a:xfrm>
            <a:off x="3660441" y="16805"/>
            <a:ext cx="948355" cy="977899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1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7E4422C-EC9A-4822-962C-5A0F617C1362}" type="datetime1">
              <a:rPr lang="en-US" smtClean="0"/>
              <a:t>8/25/2022</a:t>
            </a:fld>
            <a:endParaRPr/>
          </a:p>
        </p:txBody>
      </p:sp>
      <p:sp>
        <p:nvSpPr>
          <p:cNvPr id="280" name="Google Shape;280;p31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Basics</a:t>
            </a:r>
            <a:endParaRPr/>
          </a:p>
        </p:txBody>
      </p:sp>
      <p:sp>
        <p:nvSpPr>
          <p:cNvPr id="281" name="Google Shape;281;p31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141890" y="144408"/>
            <a:ext cx="11918731" cy="72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CLONING EXISTING PROJECTS</a:t>
            </a:r>
            <a:endParaRPr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597258101"/>
              </p:ext>
            </p:extLst>
          </p:nvPr>
        </p:nvGraphicFramePr>
        <p:xfrm>
          <a:off x="141889" y="977462"/>
          <a:ext cx="11918731" cy="5265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90" name="Google Shape;290;p32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203E109B-138D-498B-B6A7-F81DE7ADC68C}" type="datetime1">
              <a:rPr lang="en-US" smtClean="0"/>
              <a:t>8/25/2022</a:t>
            </a:fld>
            <a:endParaRPr/>
          </a:p>
        </p:txBody>
      </p:sp>
      <p:sp>
        <p:nvSpPr>
          <p:cNvPr id="291" name="Google Shape;291;p32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Basics</a:t>
            </a:r>
            <a:endParaRPr/>
          </a:p>
        </p:txBody>
      </p:sp>
      <p:sp>
        <p:nvSpPr>
          <p:cNvPr id="292" name="Google Shape;292;p32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"/>
          <p:cNvSpPr txBox="1">
            <a:spLocks noGrp="1"/>
          </p:cNvSpPr>
          <p:nvPr>
            <p:ph type="title"/>
          </p:nvPr>
        </p:nvSpPr>
        <p:spPr>
          <a:xfrm>
            <a:off x="141890" y="144408"/>
            <a:ext cx="11918731" cy="72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DIFF</a:t>
            </a:r>
            <a:endParaRPr/>
          </a:p>
        </p:txBody>
      </p:sp>
      <p:sp>
        <p:nvSpPr>
          <p:cNvPr id="298" name="Google Shape;298;p33"/>
          <p:cNvSpPr txBox="1">
            <a:spLocks noGrp="1"/>
          </p:cNvSpPr>
          <p:nvPr>
            <p:ph type="body" idx="1"/>
          </p:nvPr>
        </p:nvSpPr>
        <p:spPr>
          <a:xfrm>
            <a:off x="141889" y="977462"/>
            <a:ext cx="11918731" cy="5265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Difference between edited and committed files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en-US" dirty="0">
                <a:solidFill>
                  <a:schemeClr val="accent2"/>
                </a:solidFill>
              </a:rPr>
              <a:t>git diff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solidFill>
                <a:schemeClr val="accent2"/>
              </a:solidFill>
            </a:endParaRPr>
          </a:p>
        </p:txBody>
      </p:sp>
      <p:pic>
        <p:nvPicPr>
          <p:cNvPr id="299" name="Google Shape;299;p33" descr="Image result for DIFFER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62561" y="2690812"/>
            <a:ext cx="4791982" cy="1823291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3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AC317FF-C792-4872-86A5-C41AC6FB5AD0}" type="datetime1">
              <a:rPr lang="en-US" smtClean="0"/>
              <a:t>8/25/2022</a:t>
            </a:fld>
            <a:endParaRPr/>
          </a:p>
        </p:txBody>
      </p:sp>
      <p:sp>
        <p:nvSpPr>
          <p:cNvPr id="301" name="Google Shape;301;p33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Basics</a:t>
            </a:r>
            <a:endParaRPr/>
          </a:p>
        </p:txBody>
      </p:sp>
      <p:sp>
        <p:nvSpPr>
          <p:cNvPr id="302" name="Google Shape;302;p33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1026" name="Picture 2" descr="How to Get GitHub-like Diff Support in Git on the Command-Line by Matthew  Setter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9" t="18513" r="38358" b="33371"/>
          <a:stretch/>
        </p:blipFill>
        <p:spPr bwMode="auto">
          <a:xfrm>
            <a:off x="393700" y="2400300"/>
            <a:ext cx="6846776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4"/>
          <p:cNvSpPr txBox="1">
            <a:spLocks noGrp="1"/>
          </p:cNvSpPr>
          <p:nvPr>
            <p:ph type="title"/>
          </p:nvPr>
        </p:nvSpPr>
        <p:spPr>
          <a:xfrm>
            <a:off x="141890" y="144408"/>
            <a:ext cx="11918731" cy="72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LOG</a:t>
            </a:r>
            <a:endParaRPr dirty="0"/>
          </a:p>
        </p:txBody>
      </p:sp>
      <p:sp>
        <p:nvSpPr>
          <p:cNvPr id="308" name="Google Shape;308;p34"/>
          <p:cNvSpPr txBox="1">
            <a:spLocks noGrp="1"/>
          </p:cNvSpPr>
          <p:nvPr>
            <p:ph type="body" idx="1"/>
          </p:nvPr>
        </p:nvSpPr>
        <p:spPr>
          <a:xfrm>
            <a:off x="141889" y="977462"/>
            <a:ext cx="11918731" cy="5265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List of changes </a:t>
            </a:r>
          </a:p>
          <a:p>
            <a:pPr marL="685800" lvl="1" indent="-228600">
              <a:buClr>
                <a:schemeClr val="accent2"/>
              </a:buClr>
              <a:buSzPts val="2400"/>
            </a:pPr>
            <a:r>
              <a:rPr lang="en-US" dirty="0">
                <a:solidFill>
                  <a:schemeClr val="accent2"/>
                </a:solidFill>
              </a:rPr>
              <a:t>git log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en-US" dirty="0">
                <a:solidFill>
                  <a:schemeClr val="accent2"/>
                </a:solidFill>
              </a:rPr>
              <a:t>git log --since=yesterday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en-US" dirty="0">
                <a:solidFill>
                  <a:schemeClr val="accent2"/>
                </a:solidFill>
              </a:rPr>
              <a:t>git log --since=2weeks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309" name="Google Shape;309;p34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52179D34-1AB5-4FBB-A2B7-B6559FF80343}" type="datetime1">
              <a:rPr lang="en-US" smtClean="0"/>
              <a:t>8/25/2022</a:t>
            </a:fld>
            <a:endParaRPr/>
          </a:p>
        </p:txBody>
      </p:sp>
      <p:sp>
        <p:nvSpPr>
          <p:cNvPr id="310" name="Google Shape;310;p34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Basics</a:t>
            </a:r>
            <a:endParaRPr/>
          </a:p>
        </p:txBody>
      </p:sp>
      <p:sp>
        <p:nvSpPr>
          <p:cNvPr id="311" name="Google Shape;311;p34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2050" name="Picture 2" descr="Prettier Git Logs One Graph at a Time | by Lucas PenzeyMoog | Mediu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6" b="41256"/>
          <a:stretch/>
        </p:blipFill>
        <p:spPr bwMode="auto">
          <a:xfrm>
            <a:off x="3204849" y="2847429"/>
            <a:ext cx="8855770" cy="3395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6"/>
          <p:cNvSpPr txBox="1">
            <a:spLocks noGrp="1"/>
          </p:cNvSpPr>
          <p:nvPr>
            <p:ph type="title"/>
          </p:nvPr>
        </p:nvSpPr>
        <p:spPr>
          <a:xfrm>
            <a:off x="141890" y="144408"/>
            <a:ext cx="11918731" cy="72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ABORTING</a:t>
            </a:r>
            <a:endParaRPr dirty="0"/>
          </a:p>
        </p:txBody>
      </p:sp>
      <p:sp>
        <p:nvSpPr>
          <p:cNvPr id="327" name="Google Shape;327;p36"/>
          <p:cNvSpPr txBox="1">
            <a:spLocks noGrp="1"/>
          </p:cNvSpPr>
          <p:nvPr>
            <p:ph type="body" idx="1"/>
          </p:nvPr>
        </p:nvSpPr>
        <p:spPr>
          <a:xfrm>
            <a:off x="141889" y="977462"/>
            <a:ext cx="11918731" cy="5265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Abort current uncommitted changes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en-US" dirty="0">
                <a:solidFill>
                  <a:schemeClr val="accent2"/>
                </a:solidFill>
              </a:rPr>
              <a:t>git reset --hard </a:t>
            </a:r>
            <a:endParaRPr dirty="0">
              <a:solidFill>
                <a:schemeClr val="accent2"/>
              </a:solidFill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328" name="Google Shape;328;p36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19C32B1-7D67-4581-8F0A-7C2418EB341D}" type="datetime1">
              <a:rPr lang="en-US" smtClean="0"/>
              <a:t>8/25/2022</a:t>
            </a:fld>
            <a:endParaRPr/>
          </a:p>
        </p:txBody>
      </p:sp>
      <p:sp>
        <p:nvSpPr>
          <p:cNvPr id="329" name="Google Shape;329;p36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Basics</a:t>
            </a:r>
            <a:endParaRPr/>
          </a:p>
        </p:txBody>
      </p:sp>
      <p:sp>
        <p:nvSpPr>
          <p:cNvPr id="330" name="Google Shape;330;p36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3076" name="Picture 4" descr="How can I undo the last commit? | Learn Version Control with Gi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8" t="4478" r="5095" b="6768"/>
          <a:stretch/>
        </p:blipFill>
        <p:spPr bwMode="auto">
          <a:xfrm>
            <a:off x="141889" y="2319133"/>
            <a:ext cx="11719050" cy="3339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41889" y="2319134"/>
            <a:ext cx="11719050" cy="153725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/>
          <p:cNvSpPr/>
          <p:nvPr/>
        </p:nvSpPr>
        <p:spPr>
          <a:xfrm>
            <a:off x="4452731" y="2981740"/>
            <a:ext cx="649357" cy="649356"/>
          </a:xfrm>
          <a:prstGeom prst="flowChartConnector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1661205" y="2960947"/>
            <a:ext cx="618168" cy="649356"/>
          </a:xfrm>
          <a:prstGeom prst="flowChartConnector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ultiply 3"/>
          <p:cNvSpPr/>
          <p:nvPr/>
        </p:nvSpPr>
        <p:spPr>
          <a:xfrm>
            <a:off x="4479236" y="2981740"/>
            <a:ext cx="596348" cy="628563"/>
          </a:xfrm>
          <a:prstGeom prst="mathMultiply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1889" y="4498197"/>
            <a:ext cx="11719050" cy="153725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0" grpId="0" animBg="1"/>
      <p:bldP spid="4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37" descr="Image result for AD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98042" y="55179"/>
            <a:ext cx="1291941" cy="867103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7"/>
          <p:cNvSpPr txBox="1">
            <a:spLocks noGrp="1"/>
          </p:cNvSpPr>
          <p:nvPr>
            <p:ph type="title"/>
          </p:nvPr>
        </p:nvSpPr>
        <p:spPr>
          <a:xfrm>
            <a:off x="141890" y="144408"/>
            <a:ext cx="11918731" cy="72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ADDING (STAGING)</a:t>
            </a:r>
            <a:endParaRPr/>
          </a:p>
        </p:txBody>
      </p:sp>
      <p:sp>
        <p:nvSpPr>
          <p:cNvPr id="337" name="Google Shape;337;p37"/>
          <p:cNvSpPr txBox="1">
            <a:spLocks noGrp="1"/>
          </p:cNvSpPr>
          <p:nvPr>
            <p:ph type="body" idx="1"/>
          </p:nvPr>
        </p:nvSpPr>
        <p:spPr>
          <a:xfrm>
            <a:off x="141889" y="977462"/>
            <a:ext cx="11918731" cy="5265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To put files into next commit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en-US" dirty="0">
                <a:solidFill>
                  <a:schemeClr val="accent2"/>
                </a:solidFill>
              </a:rPr>
              <a:t>git add .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338" name="Google Shape;338;p37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A8C115B6-9A30-495A-A2C3-4F7EB9B33759}" type="datetime1">
              <a:rPr lang="en-US" smtClean="0"/>
              <a:t>8/25/2022</a:t>
            </a:fld>
            <a:endParaRPr/>
          </a:p>
        </p:txBody>
      </p:sp>
      <p:sp>
        <p:nvSpPr>
          <p:cNvPr id="339" name="Google Shape;339;p37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Basics</a:t>
            </a:r>
            <a:endParaRPr/>
          </a:p>
        </p:txBody>
      </p:sp>
      <p:sp>
        <p:nvSpPr>
          <p:cNvPr id="340" name="Google Shape;340;p37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4098" name="Picture 2" descr="Learn Enough Git to Be Dangerous | Learn Enough to Be Dangerou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83" y="2988762"/>
            <a:ext cx="11550829" cy="241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owchart: Connector 8"/>
          <p:cNvSpPr/>
          <p:nvPr/>
        </p:nvSpPr>
        <p:spPr>
          <a:xfrm>
            <a:off x="2329982" y="4543213"/>
            <a:ext cx="618168" cy="649356"/>
          </a:xfrm>
          <a:prstGeom prst="flowChartConnector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Flowchart: Connector 9"/>
          <p:cNvSpPr/>
          <p:nvPr/>
        </p:nvSpPr>
        <p:spPr>
          <a:xfrm>
            <a:off x="5613513" y="4543213"/>
            <a:ext cx="618168" cy="649356"/>
          </a:xfrm>
          <a:prstGeom prst="flowChartConnector">
            <a:avLst/>
          </a:prstGeom>
          <a:noFill/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Flowchart: Connector 10"/>
          <p:cNvSpPr/>
          <p:nvPr/>
        </p:nvSpPr>
        <p:spPr>
          <a:xfrm>
            <a:off x="8921885" y="4543213"/>
            <a:ext cx="618168" cy="649356"/>
          </a:xfrm>
          <a:prstGeom prst="flowChartConnector">
            <a:avLst/>
          </a:prstGeom>
          <a:noFill/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8"/>
          <p:cNvSpPr txBox="1">
            <a:spLocks noGrp="1"/>
          </p:cNvSpPr>
          <p:nvPr>
            <p:ph type="title"/>
          </p:nvPr>
        </p:nvSpPr>
        <p:spPr>
          <a:xfrm>
            <a:off x="141890" y="144408"/>
            <a:ext cx="11918731" cy="72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COMMITTING</a:t>
            </a:r>
            <a:endParaRPr/>
          </a:p>
        </p:txBody>
      </p:sp>
      <p:sp>
        <p:nvSpPr>
          <p:cNvPr id="346" name="Google Shape;346;p38"/>
          <p:cNvSpPr txBox="1">
            <a:spLocks noGrp="1"/>
          </p:cNvSpPr>
          <p:nvPr>
            <p:ph type="body" idx="1"/>
          </p:nvPr>
        </p:nvSpPr>
        <p:spPr>
          <a:xfrm>
            <a:off x="141889" y="977462"/>
            <a:ext cx="11918731" cy="5265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Save pending additions to local repository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en-US" dirty="0">
                <a:solidFill>
                  <a:schemeClr val="accent2"/>
                </a:solidFill>
              </a:rPr>
              <a:t>git commit –m “&lt;commit message&gt;”</a:t>
            </a:r>
            <a:endParaRPr dirty="0">
              <a:solidFill>
                <a:schemeClr val="accent2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To view the statistics and about last commit: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en-US" dirty="0">
                <a:solidFill>
                  <a:schemeClr val="accent2"/>
                </a:solidFill>
              </a:rPr>
              <a:t>git show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48" name="Google Shape;348;p38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DD0310BD-68E4-4407-8750-502768EFB5D7}" type="datetime1">
              <a:rPr lang="en-US" smtClean="0"/>
              <a:t>8/25/2022</a:t>
            </a:fld>
            <a:endParaRPr/>
          </a:p>
        </p:txBody>
      </p:sp>
      <p:sp>
        <p:nvSpPr>
          <p:cNvPr id="349" name="Google Shape;349;p38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Basics</a:t>
            </a:r>
            <a:endParaRPr/>
          </a:p>
        </p:txBody>
      </p:sp>
      <p:sp>
        <p:nvSpPr>
          <p:cNvPr id="350" name="Google Shape;350;p38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pic>
        <p:nvPicPr>
          <p:cNvPr id="8" name="Picture 2" descr="Learn Enough Git to Be Dangerous | Learn Enough to Be Dangero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27" y="3913025"/>
            <a:ext cx="11130453" cy="233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lowchart: Connector 12"/>
          <p:cNvSpPr/>
          <p:nvPr/>
        </p:nvSpPr>
        <p:spPr>
          <a:xfrm>
            <a:off x="2579370" y="5346779"/>
            <a:ext cx="618168" cy="649356"/>
          </a:xfrm>
          <a:prstGeom prst="flowChartConnector">
            <a:avLst/>
          </a:prstGeom>
          <a:noFill/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Flowchart: Connector 13"/>
          <p:cNvSpPr/>
          <p:nvPr/>
        </p:nvSpPr>
        <p:spPr>
          <a:xfrm>
            <a:off x="5862901" y="5346779"/>
            <a:ext cx="618168" cy="649356"/>
          </a:xfrm>
          <a:prstGeom prst="flowChartConnector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Flowchart: Connector 14"/>
          <p:cNvSpPr/>
          <p:nvPr/>
        </p:nvSpPr>
        <p:spPr>
          <a:xfrm>
            <a:off x="9171273" y="5346779"/>
            <a:ext cx="618168" cy="649356"/>
          </a:xfrm>
          <a:prstGeom prst="flowChartConnector">
            <a:avLst/>
          </a:prstGeom>
          <a:noFill/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>
            <a:spLocks noGrp="1"/>
          </p:cNvSpPr>
          <p:nvPr>
            <p:ph type="title"/>
          </p:nvPr>
        </p:nvSpPr>
        <p:spPr>
          <a:xfrm>
            <a:off x="141890" y="144408"/>
            <a:ext cx="11918731" cy="72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Why Do We Need A Version Control System (VCS)?</a:t>
            </a:r>
            <a:endParaRPr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073532217"/>
              </p:ext>
            </p:extLst>
          </p:nvPr>
        </p:nvGraphicFramePr>
        <p:xfrm>
          <a:off x="141889" y="977463"/>
          <a:ext cx="5980615" cy="5237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9" name="Google Shape;119;p16" descr="Image result for Why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122504" y="1393607"/>
            <a:ext cx="5938115" cy="354945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305FA37A-F5A5-4045-9E63-35A79DB87E3B}" type="datetime1">
              <a:rPr lang="en-US" smtClean="0"/>
              <a:t>8/25/2022</a:t>
            </a:fld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Basics</a:t>
            </a:r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0"/>
          <p:cNvSpPr txBox="1">
            <a:spLocks noGrp="1"/>
          </p:cNvSpPr>
          <p:nvPr>
            <p:ph type="title"/>
          </p:nvPr>
        </p:nvSpPr>
        <p:spPr>
          <a:xfrm>
            <a:off x="141890" y="144408"/>
            <a:ext cx="11918731" cy="72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PUSH / PULL</a:t>
            </a:r>
            <a:endParaRPr/>
          </a:p>
        </p:txBody>
      </p:sp>
      <p:sp>
        <p:nvSpPr>
          <p:cNvPr id="367" name="Google Shape;367;p40"/>
          <p:cNvSpPr txBox="1">
            <a:spLocks noGrp="1"/>
          </p:cNvSpPr>
          <p:nvPr>
            <p:ph type="body" idx="1"/>
          </p:nvPr>
        </p:nvSpPr>
        <p:spPr>
          <a:xfrm>
            <a:off x="141890" y="977462"/>
            <a:ext cx="6007120" cy="5265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To put changes from local repo in the remote repo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en-US" dirty="0">
                <a:solidFill>
                  <a:schemeClr val="accent2"/>
                </a:solidFill>
              </a:rPr>
              <a:t>git push origin master </a:t>
            </a:r>
            <a:endParaRPr dirty="0">
              <a:solidFill>
                <a:schemeClr val="accent2"/>
              </a:solidFill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solidFill>
                <a:schemeClr val="accent2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From remote repo to get most recent changes</a:t>
            </a:r>
            <a:endParaRPr dirty="0">
              <a:solidFill>
                <a:schemeClr val="accent2"/>
              </a:solidFill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en-US" dirty="0">
                <a:solidFill>
                  <a:schemeClr val="accent2"/>
                </a:solidFill>
              </a:rPr>
              <a:t>git pull &lt;remote name&gt; &lt;branch name&gt; </a:t>
            </a:r>
            <a:endParaRPr dirty="0">
              <a:solidFill>
                <a:schemeClr val="accent2"/>
              </a:solidFill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solidFill>
                <a:schemeClr val="accent2"/>
              </a:solidFill>
            </a:endParaRPr>
          </a:p>
        </p:txBody>
      </p:sp>
      <p:sp>
        <p:nvSpPr>
          <p:cNvPr id="369" name="Google Shape;369;p40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2C45FB82-CC54-4EC2-BD09-FCF9211E4654}" type="datetime1">
              <a:rPr lang="en-US" smtClean="0"/>
              <a:t>8/25/2022</a:t>
            </a:fld>
            <a:endParaRPr/>
          </a:p>
        </p:txBody>
      </p:sp>
      <p:sp>
        <p:nvSpPr>
          <p:cNvPr id="370" name="Google Shape;370;p40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Basics</a:t>
            </a:r>
            <a:endParaRPr/>
          </a:p>
        </p:txBody>
      </p:sp>
      <p:sp>
        <p:nvSpPr>
          <p:cNvPr id="371" name="Google Shape;371;p40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pic>
        <p:nvPicPr>
          <p:cNvPr id="8" name="Picture 2" descr="Git Tutorial | Commands And Operations In Git | Edurek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399" y="867102"/>
            <a:ext cx="5812219" cy="544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owchart: Connector 8"/>
          <p:cNvSpPr/>
          <p:nvPr/>
        </p:nvSpPr>
        <p:spPr>
          <a:xfrm>
            <a:off x="9904813" y="2691450"/>
            <a:ext cx="618168" cy="649356"/>
          </a:xfrm>
          <a:prstGeom prst="flowChartConnector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Flowchart: Connector 10"/>
          <p:cNvSpPr/>
          <p:nvPr/>
        </p:nvSpPr>
        <p:spPr>
          <a:xfrm>
            <a:off x="9932072" y="4314842"/>
            <a:ext cx="618168" cy="649356"/>
          </a:xfrm>
          <a:prstGeom prst="flowChartConnector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1"/>
          <p:cNvSpPr txBox="1">
            <a:spLocks noGrp="1"/>
          </p:cNvSpPr>
          <p:nvPr>
            <p:ph type="title"/>
          </p:nvPr>
        </p:nvSpPr>
        <p:spPr>
          <a:xfrm>
            <a:off x="141890" y="144408"/>
            <a:ext cx="11918731" cy="72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GitHub.com</a:t>
            </a:r>
            <a:endParaRPr dirty="0"/>
          </a:p>
        </p:txBody>
      </p:sp>
      <p:sp>
        <p:nvSpPr>
          <p:cNvPr id="377" name="Google Shape;377;p41"/>
          <p:cNvSpPr txBox="1">
            <a:spLocks noGrp="1"/>
          </p:cNvSpPr>
          <p:nvPr>
            <p:ph type="body" idx="1"/>
          </p:nvPr>
        </p:nvSpPr>
        <p:spPr>
          <a:xfrm>
            <a:off x="141889" y="977462"/>
            <a:ext cx="11918731" cy="5265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For online storage of Git repositories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Can create a remote repo there and push code to it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Free space for open source projects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Its not mandatory to use </a:t>
            </a:r>
            <a:r>
              <a:rPr lang="en-US" dirty="0" err="1"/>
              <a:t>Github</a:t>
            </a:r>
            <a:r>
              <a:rPr lang="en-US" dirty="0"/>
              <a:t> to use Git.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We can use Git locally for our own purposes.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We can also set up a git </a:t>
            </a:r>
            <a:r>
              <a:rPr lang="en-US"/>
              <a:t>server locally</a:t>
            </a:r>
            <a:endParaRPr dirty="0"/>
          </a:p>
        </p:txBody>
      </p:sp>
      <p:pic>
        <p:nvPicPr>
          <p:cNvPr id="378" name="Google Shape;378;p41" descr="Image result for GITHU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76961" y="2220685"/>
            <a:ext cx="3771901" cy="3771901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41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CA024116-8C66-4D92-B2D4-2B5D8995377F}" type="datetime1">
              <a:rPr lang="en-US" smtClean="0"/>
              <a:t>8/25/2022</a:t>
            </a:fld>
            <a:endParaRPr/>
          </a:p>
        </p:txBody>
      </p:sp>
      <p:sp>
        <p:nvSpPr>
          <p:cNvPr id="380" name="Google Shape;380;p41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Basics</a:t>
            </a:r>
            <a:endParaRPr/>
          </a:p>
        </p:txBody>
      </p:sp>
      <p:sp>
        <p:nvSpPr>
          <p:cNvPr id="381" name="Google Shape;381;p41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43" descr="Image result for Thank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6161" y="2027691"/>
            <a:ext cx="8138751" cy="344540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412F583A-797E-4EA7-A053-79892CCE379C}" type="datetime1">
              <a:rPr lang="en-US" smtClean="0"/>
              <a:t>8/25/2022</a:t>
            </a:fld>
            <a:endParaRPr/>
          </a:p>
        </p:txBody>
      </p:sp>
      <p:sp>
        <p:nvSpPr>
          <p:cNvPr id="397" name="Google Shape;397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Basics</a:t>
            </a:r>
            <a:endParaRPr/>
          </a:p>
        </p:txBody>
      </p:sp>
      <p:sp>
        <p:nvSpPr>
          <p:cNvPr id="398" name="Google Shape;398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141890" y="144408"/>
            <a:ext cx="11918731" cy="72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Repositories and working copies</a:t>
            </a:r>
            <a:endParaRPr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966040245"/>
              </p:ext>
            </p:extLst>
          </p:nvPr>
        </p:nvGraphicFramePr>
        <p:xfrm>
          <a:off x="141889" y="977462"/>
          <a:ext cx="7791345" cy="5198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9" name="Google Shape;129;p17" descr="Basic version control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972990" y="977462"/>
            <a:ext cx="4127385" cy="4102067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7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ABCB5648-8597-448E-9D93-20B3E760DAED}" type="datetime1">
              <a:rPr lang="en-US" smtClean="0"/>
              <a:t>8/25/2022</a:t>
            </a:fld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Basics</a:t>
            </a:r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141890" y="144408"/>
            <a:ext cx="11918731" cy="72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4400"/>
            </a:pPr>
            <a:r>
              <a:rPr lang="en-US" dirty="0"/>
              <a:t>Centralized vs Distributed version control</a:t>
            </a:r>
            <a:endParaRPr dirty="0"/>
          </a:p>
        </p:txBody>
      </p:sp>
      <p:pic>
        <p:nvPicPr>
          <p:cNvPr id="139" name="Google Shape;139;p18" descr="Centralized version control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22019"/>
          <a:stretch/>
        </p:blipFill>
        <p:spPr>
          <a:xfrm>
            <a:off x="141889" y="938741"/>
            <a:ext cx="5148567" cy="2859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8" descr="Distributed version control"/>
          <p:cNvPicPr preferRelativeResize="0"/>
          <p:nvPr/>
        </p:nvPicPr>
        <p:blipFill rotWithShape="1">
          <a:blip r:embed="rId4">
            <a:alphaModFix/>
          </a:blip>
          <a:srcRect t="11537"/>
          <a:stretch/>
        </p:blipFill>
        <p:spPr>
          <a:xfrm>
            <a:off x="6892031" y="938741"/>
            <a:ext cx="4763197" cy="324361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399226772"/>
              </p:ext>
            </p:extLst>
          </p:nvPr>
        </p:nvGraphicFramePr>
        <p:xfrm>
          <a:off x="146951" y="4002157"/>
          <a:ext cx="6214993" cy="2390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796304541"/>
              </p:ext>
            </p:extLst>
          </p:nvPr>
        </p:nvGraphicFramePr>
        <p:xfrm>
          <a:off x="6621075" y="4253993"/>
          <a:ext cx="5173359" cy="2138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143" name="Google Shape;143;p18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D67467FF-B590-4DBC-9E2B-1E13FE2A5EE4}" type="datetime1">
              <a:rPr lang="en-US" smtClean="0"/>
              <a:t>8/25/2022</a:t>
            </a:fld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Basics</a:t>
            </a:r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141889" y="867103"/>
            <a:ext cx="6220055" cy="55967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33322" y="867103"/>
            <a:ext cx="5380382" cy="559676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>
            <a:spLocks noGrp="1"/>
          </p:cNvSpPr>
          <p:nvPr>
            <p:ph type="title"/>
          </p:nvPr>
        </p:nvSpPr>
        <p:spPr>
          <a:xfrm>
            <a:off x="141890" y="144408"/>
            <a:ext cx="11918731" cy="72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Local git operations</a:t>
            </a:r>
            <a:endParaRPr/>
          </a:p>
        </p:txBody>
      </p:sp>
      <p:pic>
        <p:nvPicPr>
          <p:cNvPr id="160" name="Google Shape;160;p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9580"/>
          <a:stretch/>
        </p:blipFill>
        <p:spPr>
          <a:xfrm>
            <a:off x="2555805" y="858276"/>
            <a:ext cx="6588196" cy="5595528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0"/>
          <p:cNvSpPr/>
          <p:nvPr/>
        </p:nvSpPr>
        <p:spPr>
          <a:xfrm>
            <a:off x="5579164" y="4586434"/>
            <a:ext cx="511408" cy="538843"/>
          </a:xfrm>
          <a:prstGeom prst="ellipse">
            <a:avLst/>
          </a:prstGeom>
          <a:solidFill>
            <a:schemeClr val="accent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0"/>
          <p:cNvSpPr/>
          <p:nvPr/>
        </p:nvSpPr>
        <p:spPr>
          <a:xfrm>
            <a:off x="3538330" y="3462720"/>
            <a:ext cx="549255" cy="538843"/>
          </a:xfrm>
          <a:prstGeom prst="ellipse">
            <a:avLst/>
          </a:prstGeom>
          <a:solidFill>
            <a:schemeClr val="accent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7848599" y="2188502"/>
            <a:ext cx="540027" cy="538843"/>
          </a:xfrm>
          <a:prstGeom prst="ellipse">
            <a:avLst/>
          </a:prstGeom>
          <a:solidFill>
            <a:schemeClr val="accent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dirty="0"/>
          </a:p>
        </p:txBody>
      </p:sp>
      <p:sp>
        <p:nvSpPr>
          <p:cNvPr id="164" name="Google Shape;164;p20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F5AA2D4F-9C7A-496F-AA8A-D50EBEAF34F1}" type="datetime1">
              <a:rPr lang="en-US" smtClean="0"/>
              <a:t>8/25/2022</a:t>
            </a:fld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Basics</a:t>
            </a:r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/>
      <p:bldP spid="162" grpId="0" animBg="1"/>
      <p:bldP spid="16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>
            <a:spLocks noGrp="1"/>
          </p:cNvSpPr>
          <p:nvPr>
            <p:ph type="title"/>
          </p:nvPr>
        </p:nvSpPr>
        <p:spPr>
          <a:xfrm>
            <a:off x="141890" y="144408"/>
            <a:ext cx="11918731" cy="72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Terminology</a:t>
            </a:r>
            <a:endParaRPr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208117795"/>
              </p:ext>
            </p:extLst>
          </p:nvPr>
        </p:nvGraphicFramePr>
        <p:xfrm>
          <a:off x="141889" y="977462"/>
          <a:ext cx="11918731" cy="5265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6" name="Google Shape;206;p24" descr="Image result for Terminology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109446" y="30105"/>
            <a:ext cx="3082554" cy="2387374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4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5D3AE275-36D8-4162-AED7-30CDCA06316C}" type="datetime1">
              <a:rPr lang="en-US" smtClean="0"/>
              <a:t>8/25/2022</a:t>
            </a:fld>
            <a:endParaRPr/>
          </a:p>
        </p:txBody>
      </p:sp>
      <p:sp>
        <p:nvSpPr>
          <p:cNvPr id="208" name="Google Shape;208;p24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Basics</a:t>
            </a:r>
            <a:endParaRPr/>
          </a:p>
        </p:txBody>
      </p:sp>
      <p:sp>
        <p:nvSpPr>
          <p:cNvPr id="209" name="Google Shape;209;p24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>
            <a:spLocks noGrp="1"/>
          </p:cNvSpPr>
          <p:nvPr>
            <p:ph type="title"/>
          </p:nvPr>
        </p:nvSpPr>
        <p:spPr>
          <a:xfrm>
            <a:off x="141890" y="144408"/>
            <a:ext cx="11918731" cy="72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Terminology</a:t>
            </a:r>
            <a:endParaRPr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763251636"/>
              </p:ext>
            </p:extLst>
          </p:nvPr>
        </p:nvGraphicFramePr>
        <p:xfrm>
          <a:off x="141889" y="977462"/>
          <a:ext cx="11918731" cy="5265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17" name="Google Shape;217;p25" descr="Image result for Terminology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593860" y="0"/>
            <a:ext cx="2598140" cy="201220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5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6308E6CE-6056-4919-AEDD-D1D318F8F212}" type="datetime1">
              <a:rPr lang="en-US" smtClean="0"/>
              <a:t>8/25/2022</a:t>
            </a:fld>
            <a:endParaRPr/>
          </a:p>
        </p:txBody>
      </p:sp>
      <p:sp>
        <p:nvSpPr>
          <p:cNvPr id="219" name="Google Shape;219;p25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Basics</a:t>
            </a:r>
            <a:endParaRPr/>
          </a:p>
        </p:txBody>
      </p:sp>
      <p:sp>
        <p:nvSpPr>
          <p:cNvPr id="220" name="Google Shape;220;p25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>
            <a:spLocks noGrp="1"/>
          </p:cNvSpPr>
          <p:nvPr>
            <p:ph type="title"/>
          </p:nvPr>
        </p:nvSpPr>
        <p:spPr>
          <a:xfrm>
            <a:off x="141890" y="144408"/>
            <a:ext cx="11918731" cy="72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Workstation Setup</a:t>
            </a:r>
            <a:endParaRPr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093437706"/>
              </p:ext>
            </p:extLst>
          </p:nvPr>
        </p:nvGraphicFramePr>
        <p:xfrm>
          <a:off x="141889" y="977462"/>
          <a:ext cx="11918731" cy="5265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28" name="Google Shape;228;p26" descr="Image result for Software Setup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536370" y="144408"/>
            <a:ext cx="3524250" cy="2057401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6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1B3BA92D-47A2-481E-99B2-4D92D9B8CF0F}" type="datetime1">
              <a:rPr lang="en-US" smtClean="0"/>
              <a:t>8/25/2022</a:t>
            </a:fld>
            <a:endParaRPr/>
          </a:p>
        </p:txBody>
      </p:sp>
      <p:sp>
        <p:nvSpPr>
          <p:cNvPr id="230" name="Google Shape;230;p26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Basics</a:t>
            </a:r>
            <a:endParaRPr/>
          </a:p>
        </p:txBody>
      </p:sp>
      <p:sp>
        <p:nvSpPr>
          <p:cNvPr id="231" name="Google Shape;231;p26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7" descr="Image result for Repository"/>
          <p:cNvPicPr preferRelativeResize="0"/>
          <p:nvPr/>
        </p:nvPicPr>
        <p:blipFill rotWithShape="1">
          <a:blip r:embed="rId3">
            <a:alphaModFix/>
          </a:blip>
          <a:srcRect l="16292" r="13745"/>
          <a:stretch/>
        </p:blipFill>
        <p:spPr>
          <a:xfrm>
            <a:off x="9595004" y="1510620"/>
            <a:ext cx="2465616" cy="2409826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7"/>
          <p:cNvSpPr txBox="1">
            <a:spLocks noGrp="1"/>
          </p:cNvSpPr>
          <p:nvPr>
            <p:ph type="title"/>
          </p:nvPr>
        </p:nvSpPr>
        <p:spPr>
          <a:xfrm>
            <a:off x="141890" y="144408"/>
            <a:ext cx="11918731" cy="72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Let’s get started: Create a new Git Repository</a:t>
            </a:r>
            <a:endParaRPr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539347387"/>
              </p:ext>
            </p:extLst>
          </p:nvPr>
        </p:nvGraphicFramePr>
        <p:xfrm>
          <a:off x="141889" y="977462"/>
          <a:ext cx="11918731" cy="5265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39" name="Google Shape;239;p27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5E51C1B6-2FFC-4D66-8FFB-79D1605FC7F9}" type="datetime1">
              <a:rPr lang="en-US" smtClean="0"/>
              <a:t>8/25/2022</a:t>
            </a:fld>
            <a:endParaRPr/>
          </a:p>
        </p:txBody>
      </p:sp>
      <p:sp>
        <p:nvSpPr>
          <p:cNvPr id="240" name="Google Shape;240;p27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Basics</a:t>
            </a:r>
            <a:endParaRPr/>
          </a:p>
        </p:txBody>
      </p:sp>
      <p:sp>
        <p:nvSpPr>
          <p:cNvPr id="241" name="Google Shape;241;p27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1325</Words>
  <Application>Microsoft Office PowerPoint</Application>
  <PresentationFormat>Widescreen</PresentationFormat>
  <Paragraphs>301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Version control concepts &amp; GIT Basics</vt:lpstr>
      <vt:lpstr>Why Do We Need A Version Control System (VCS)?</vt:lpstr>
      <vt:lpstr>Repositories and working copies</vt:lpstr>
      <vt:lpstr>Centralized vs Distributed version control</vt:lpstr>
      <vt:lpstr>Local git operations</vt:lpstr>
      <vt:lpstr>Terminology</vt:lpstr>
      <vt:lpstr>Terminology</vt:lpstr>
      <vt:lpstr>Workstation Setup</vt:lpstr>
      <vt:lpstr>Let’s get started: Create a new Git Repository</vt:lpstr>
      <vt:lpstr>Lets get started: Create a new Git Repository</vt:lpstr>
      <vt:lpstr>Lets get started: Create a new Git Repository</vt:lpstr>
      <vt:lpstr>PowerPoint Presentation</vt:lpstr>
      <vt:lpstr>Git commands </vt:lpstr>
      <vt:lpstr>CLONING EXISTING PROJECTS</vt:lpstr>
      <vt:lpstr>DIFF</vt:lpstr>
      <vt:lpstr>LOG</vt:lpstr>
      <vt:lpstr>ABORTING</vt:lpstr>
      <vt:lpstr>ADDING (STAGING)</vt:lpstr>
      <vt:lpstr>COMMITTING</vt:lpstr>
      <vt:lpstr>PUSH / PULL</vt:lpstr>
      <vt:lpstr>GitHub.com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concepts &amp; GIT Basics</dc:title>
  <cp:lastModifiedBy>Atin Gupta</cp:lastModifiedBy>
  <cp:revision>35</cp:revision>
  <dcterms:modified xsi:type="dcterms:W3CDTF">2022-08-25T10:27:56Z</dcterms:modified>
</cp:coreProperties>
</file>