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74" r:id="rId5"/>
    <p:sldId id="275" r:id="rId6"/>
    <p:sldId id="278" r:id="rId7"/>
    <p:sldId id="27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8FE1-EAA3-4F8C-BC41-E142C1153CF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Puppet </a:t>
            </a:r>
            <a:r>
              <a:rPr lang="en-US" dirty="0"/>
              <a:t>Facts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put several values as an environment variable with the help of a </a:t>
            </a:r>
            <a:r>
              <a:rPr lang="en-US" dirty="0" err="1" smtClean="0"/>
              <a:t>facter</a:t>
            </a:r>
            <a:endParaRPr lang="en-US" dirty="0" smtClean="0"/>
          </a:p>
          <a:p>
            <a:r>
              <a:rPr lang="en-US" dirty="0" err="1" smtClean="0"/>
              <a:t>Facter</a:t>
            </a:r>
            <a:r>
              <a:rPr lang="en-US" dirty="0" smtClean="0"/>
              <a:t> </a:t>
            </a:r>
            <a:r>
              <a:rPr lang="en-US" dirty="0"/>
              <a:t>is a tool of puppet, which is used to keep the environment level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It </a:t>
            </a:r>
            <a:r>
              <a:rPr lang="en-US" dirty="0"/>
              <a:t>is exactly like an environment variable of Bash or </a:t>
            </a:r>
            <a:r>
              <a:rPr lang="en-US" dirty="0" smtClean="0"/>
              <a:t>Linux</a:t>
            </a:r>
          </a:p>
          <a:p>
            <a:r>
              <a:rPr lang="en-US" dirty="0" smtClean="0"/>
              <a:t>The </a:t>
            </a:r>
            <a:r>
              <a:rPr lang="en-US" dirty="0"/>
              <a:t>key-value pair of the puppet is called as </a:t>
            </a:r>
            <a:r>
              <a:rPr lang="en-US" dirty="0" smtClean="0"/>
              <a:t>fact</a:t>
            </a:r>
          </a:p>
          <a:p>
            <a:r>
              <a:rPr lang="en-US" dirty="0" smtClean="0"/>
              <a:t>Each </a:t>
            </a:r>
            <a:r>
              <a:rPr lang="en-US" dirty="0"/>
              <a:t>resource has its own facts, and we can construct custom facts in Puppet.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lists all the different environment variables and their related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facter</a:t>
            </a:r>
            <a:endParaRPr lang="en-US" dirty="0" smtClean="0"/>
          </a:p>
          <a:p>
            <a:r>
              <a:rPr lang="en-US" dirty="0"/>
              <a:t>If you want to see only one variable, use the following command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facter</a:t>
            </a:r>
            <a:r>
              <a:rPr lang="en-US" dirty="0"/>
              <a:t> {variable name}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puppet, three types of fact can be used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Core </a:t>
            </a:r>
            <a:r>
              <a:rPr lang="en-US" dirty="0" smtClean="0"/>
              <a:t>Facts</a:t>
            </a:r>
          </a:p>
          <a:p>
            <a:pPr lvl="2"/>
            <a:r>
              <a:rPr lang="en-US" dirty="0" smtClean="0"/>
              <a:t>Described </a:t>
            </a:r>
            <a:r>
              <a:rPr lang="en-US" dirty="0"/>
              <a:t>and available to everyone at any point in the </a:t>
            </a:r>
            <a:r>
              <a:rPr lang="en-US" dirty="0" smtClean="0"/>
              <a:t>code</a:t>
            </a:r>
          </a:p>
          <a:p>
            <a:pPr lvl="2"/>
            <a:r>
              <a:rPr lang="en-US" dirty="0"/>
              <a:t>To see the full list of facts and values use the following command:</a:t>
            </a:r>
          </a:p>
          <a:p>
            <a:pPr lvl="3"/>
            <a:r>
              <a:rPr lang="en-US" dirty="0" smtClean="0"/>
              <a:t>run </a:t>
            </a:r>
            <a:r>
              <a:rPr lang="en-US" dirty="0"/>
              <a:t>puppet facts </a:t>
            </a:r>
          </a:p>
          <a:p>
            <a:pPr lvl="1"/>
            <a:r>
              <a:rPr lang="en-US" dirty="0"/>
              <a:t>Custom </a:t>
            </a:r>
            <a:r>
              <a:rPr lang="en-US" dirty="0" smtClean="0"/>
              <a:t>Facts</a:t>
            </a:r>
          </a:p>
          <a:p>
            <a:pPr lvl="2"/>
            <a:r>
              <a:rPr lang="en-US" dirty="0"/>
              <a:t>We can also add the custom </a:t>
            </a:r>
            <a:r>
              <a:rPr lang="en-US" dirty="0" smtClean="0"/>
              <a:t>facts</a:t>
            </a:r>
          </a:p>
          <a:p>
            <a:pPr lvl="3"/>
            <a:r>
              <a:rPr lang="en-US" dirty="0"/>
              <a:t>export </a:t>
            </a:r>
            <a:r>
              <a:rPr lang="en-US" dirty="0" err="1"/>
              <a:t>FACTER_tallest_mountain</a:t>
            </a:r>
            <a:r>
              <a:rPr lang="en-US" dirty="0"/>
              <a:t>="Everest" </a:t>
            </a:r>
            <a:endParaRPr lang="en-US" dirty="0" smtClean="0"/>
          </a:p>
          <a:p>
            <a:pPr lvl="3"/>
            <a:r>
              <a:rPr lang="en-US" dirty="0" err="1"/>
              <a:t>facter</a:t>
            </a:r>
            <a:r>
              <a:rPr lang="en-US" dirty="0"/>
              <a:t> </a:t>
            </a:r>
            <a:r>
              <a:rPr lang="en-US" dirty="0" err="1"/>
              <a:t>tallest_mountain</a:t>
            </a:r>
            <a:endParaRPr lang="en-US" dirty="0"/>
          </a:p>
          <a:p>
            <a:pPr lvl="1"/>
            <a:r>
              <a:rPr lang="en-US" dirty="0"/>
              <a:t>External </a:t>
            </a:r>
            <a:r>
              <a:rPr lang="en-US" dirty="0" smtClean="0"/>
              <a:t>Facts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attach (arbitrary) metadata to a machine during the </a:t>
            </a:r>
            <a:r>
              <a:rPr lang="en-US" dirty="0" err="1"/>
              <a:t>the</a:t>
            </a:r>
            <a:r>
              <a:rPr lang="en-US" dirty="0"/>
              <a:t> launch of a new </a:t>
            </a:r>
            <a:r>
              <a:rPr lang="en-US" dirty="0" smtClean="0"/>
              <a:t>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8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external facts by simply creating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This </a:t>
            </a:r>
            <a:r>
              <a:rPr lang="en-US" dirty="0"/>
              <a:t>file can be a:</a:t>
            </a:r>
          </a:p>
          <a:p>
            <a:pPr lvl="1"/>
            <a:r>
              <a:rPr lang="en-US" dirty="0" smtClean="0"/>
              <a:t>shell </a:t>
            </a:r>
            <a:r>
              <a:rPr lang="en-US" dirty="0"/>
              <a:t>script</a:t>
            </a:r>
          </a:p>
          <a:p>
            <a:pPr lvl="1"/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/>
              <a:t>This file needs to be created inside any of the following 2 folders on a CentOS machine: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opt/</a:t>
            </a:r>
            <a:r>
              <a:rPr lang="en-US" dirty="0" err="1"/>
              <a:t>puppetlabs</a:t>
            </a:r>
            <a:r>
              <a:rPr lang="en-US" dirty="0"/>
              <a:t>/</a:t>
            </a:r>
            <a:r>
              <a:rPr lang="en-US" dirty="0" err="1"/>
              <a:t>facter</a:t>
            </a:r>
            <a:r>
              <a:rPr lang="en-US" dirty="0"/>
              <a:t>/</a:t>
            </a:r>
            <a:r>
              <a:rPr lang="en-US" dirty="0" err="1"/>
              <a:t>facts.d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facter</a:t>
            </a:r>
            <a:r>
              <a:rPr lang="en-US" dirty="0" smtClean="0"/>
              <a:t>/</a:t>
            </a:r>
            <a:r>
              <a:rPr lang="en-US" dirty="0" err="1" smtClean="0"/>
              <a:t>facts.d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1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</a:t>
            </a:r>
            <a:r>
              <a:rPr lang="en-US" dirty="0"/>
              <a:t>/</a:t>
            </a:r>
            <a:r>
              <a:rPr lang="en-US" dirty="0" smtClean="0"/>
              <a:t>etc/facter/facts.d/my_external_facts.sh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bash</a:t>
            </a:r>
          </a:p>
          <a:p>
            <a:pPr lvl="1"/>
            <a:r>
              <a:rPr lang="en-US" dirty="0"/>
              <a:t>echo "role=blog-site"</a:t>
            </a:r>
          </a:p>
          <a:p>
            <a:pPr lvl="1"/>
            <a:r>
              <a:rPr lang="en-US" dirty="0"/>
              <a:t>echo "</a:t>
            </a:r>
            <a:r>
              <a:rPr lang="en-US" dirty="0" err="1"/>
              <a:t>pipeline_color</a:t>
            </a:r>
            <a:r>
              <a:rPr lang="en-US" dirty="0"/>
              <a:t>=Blue"</a:t>
            </a:r>
          </a:p>
          <a:p>
            <a:pPr lvl="1"/>
            <a:r>
              <a:rPr lang="en-US" dirty="0"/>
              <a:t>echo "</a:t>
            </a:r>
            <a:r>
              <a:rPr lang="en-US" dirty="0" err="1"/>
              <a:t>standby_mode</a:t>
            </a:r>
            <a:r>
              <a:rPr lang="en-US" dirty="0"/>
              <a:t>=true</a:t>
            </a:r>
            <a:r>
              <a:rPr lang="en-US" dirty="0" smtClean="0"/>
              <a:t>"</a:t>
            </a:r>
          </a:p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ugo+x</a:t>
            </a:r>
            <a:r>
              <a:rPr lang="en-US" dirty="0"/>
              <a:t> /</a:t>
            </a:r>
            <a:r>
              <a:rPr lang="en-US" dirty="0" smtClean="0"/>
              <a:t>etc/facter/facts.d/my_external_facts.sh</a:t>
            </a:r>
          </a:p>
          <a:p>
            <a:r>
              <a:rPr lang="en-US" dirty="0"/>
              <a:t>After that you should find the new external facts are now working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facter</a:t>
            </a:r>
            <a:r>
              <a:rPr lang="en-US" dirty="0"/>
              <a:t> -p </a:t>
            </a:r>
            <a:r>
              <a:rPr lang="en-US" dirty="0" smtClean="0"/>
              <a:t>role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6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</a:t>
            </a:r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facter</a:t>
            </a:r>
            <a:r>
              <a:rPr lang="en-US" dirty="0" smtClean="0"/>
              <a:t>/</a:t>
            </a:r>
            <a:r>
              <a:rPr lang="en-US" dirty="0" err="1" smtClean="0"/>
              <a:t>facts.d</a:t>
            </a:r>
            <a:r>
              <a:rPr lang="en-US" dirty="0" smtClean="0"/>
              <a:t>/</a:t>
            </a:r>
            <a:r>
              <a:rPr lang="en-US" dirty="0" err="1" smtClean="0"/>
              <a:t>my_external_facts.yaml</a:t>
            </a:r>
            <a:endParaRPr lang="en-US" dirty="0" smtClean="0"/>
          </a:p>
          <a:p>
            <a:pPr lvl="1"/>
            <a:r>
              <a:rPr lang="en-US" dirty="0" smtClean="0"/>
              <a:t>---</a:t>
            </a:r>
            <a:endParaRPr lang="en-US" dirty="0"/>
          </a:p>
          <a:p>
            <a:pPr lvl="1"/>
            <a:r>
              <a:rPr lang="en-US" dirty="0"/>
              <a:t>role: blog-site</a:t>
            </a:r>
          </a:p>
          <a:p>
            <a:pPr lvl="1"/>
            <a:r>
              <a:rPr lang="en-US" dirty="0" err="1"/>
              <a:t>pipeline_color</a:t>
            </a:r>
            <a:r>
              <a:rPr lang="en-US" dirty="0"/>
              <a:t>: Blue</a:t>
            </a:r>
          </a:p>
          <a:p>
            <a:pPr lvl="1"/>
            <a:r>
              <a:rPr lang="en-US" dirty="0" err="1"/>
              <a:t>standby_mode</a:t>
            </a:r>
            <a:r>
              <a:rPr lang="en-US" dirty="0"/>
              <a:t>: </a:t>
            </a:r>
            <a:r>
              <a:rPr lang="en-US" dirty="0" smtClean="0"/>
              <a:t>true</a:t>
            </a:r>
          </a:p>
          <a:p>
            <a:r>
              <a:rPr lang="en-US" dirty="0"/>
              <a:t>This has the exact same end result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facter</a:t>
            </a:r>
            <a:r>
              <a:rPr lang="en-US" dirty="0"/>
              <a:t> -p </a:t>
            </a:r>
            <a:r>
              <a:rPr lang="en-US" dirty="0" smtClean="0"/>
              <a:t>role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251" y="1520734"/>
            <a:ext cx="746749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/>
              <a:t>Thanks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8187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299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Puppet Facts</vt:lpstr>
      <vt:lpstr>Puppet Facts</vt:lpstr>
      <vt:lpstr>Facter</vt:lpstr>
      <vt:lpstr>Type of facts</vt:lpstr>
      <vt:lpstr>External Facts</vt:lpstr>
      <vt:lpstr>External Facts</vt:lpstr>
      <vt:lpstr>External Facts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 Gupta</dc:creator>
  <cp:lastModifiedBy>Atin Gupta</cp:lastModifiedBy>
  <cp:revision>14</cp:revision>
  <dcterms:created xsi:type="dcterms:W3CDTF">2020-12-10T23:51:37Z</dcterms:created>
  <dcterms:modified xsi:type="dcterms:W3CDTF">2020-12-19T04:46:37Z</dcterms:modified>
</cp:coreProperties>
</file>