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9" r:id="rId5"/>
    <p:sldId id="270" r:id="rId6"/>
    <p:sldId id="268" r:id="rId7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48270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 sz="130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8323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 sz="130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605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 sz="1300"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3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398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 sz="1300"/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6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400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22-10-2018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22-10-2018</a:t>
            </a:r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22-10-2018</a:t>
            </a:r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90500" y="41564"/>
            <a:ext cx="11811000" cy="54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90500" y="633845"/>
            <a:ext cx="11811000" cy="586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22-10-2018</a:t>
            </a:r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587836"/>
            <a:ext cx="41148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22-10-2018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22-10-2018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22-10-2018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22-10-2018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22-10-2018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22-10-2018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22-10-2018</a:t>
            </a: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9718" y="126134"/>
            <a:ext cx="11852564" cy="5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9718" y="789708"/>
            <a:ext cx="11852564" cy="574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22-10-2018</a:t>
            </a:r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535882"/>
            <a:ext cx="41148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about/help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Introduction and Facts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Creator of Python: Guido van Rossum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4" descr="https://upload.wikimedia.org/wikipedia/commons/thumb/6/66/Guido_van_Rossum_OSCON_2006.jpg/220px-Guido_van_Rossum_OSCON_2006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tretch/>
        </p:blipFill>
        <p:spPr>
          <a:xfrm>
            <a:off x="494991" y="1690687"/>
            <a:ext cx="27940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 descr="Image result for Guido van Rossu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2200" y="1690687"/>
            <a:ext cx="3383742" cy="4229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 descr="Image result for Guido van Rossu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47691" y="1690687"/>
            <a:ext cx="4953965" cy="329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Python?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is an interpreted, Multi Purpose, object-oriented programming language similar to PERL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is said to be relatively easy to learn.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1.0 was released in 1994.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documentation and help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Documentation</a:t>
            </a:r>
          </a:p>
          <a:p>
            <a:pPr lvl="1"/>
            <a:r>
              <a:rPr lang="en-IN" dirty="0">
                <a:hlinkClick r:id="rId2"/>
              </a:rPr>
              <a:t>https://docs.python.org/3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 smtClean="0"/>
              <a:t>Take Help</a:t>
            </a:r>
          </a:p>
          <a:p>
            <a:pPr lvl="1"/>
            <a:r>
              <a:rPr lang="en-IN" dirty="0">
                <a:hlinkClick r:id="rId3"/>
              </a:rPr>
              <a:t>https://www.python.org/about/help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documentation and help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help()      </a:t>
            </a:r>
            <a:r>
              <a:rPr lang="en-GB" dirty="0">
                <a:solidFill>
                  <a:schemeClr val="accent2"/>
                </a:solidFill>
              </a:rPr>
              <a:t># Starts an interactive help</a:t>
            </a:r>
          </a:p>
          <a:p>
            <a:r>
              <a:rPr lang="en-GB" dirty="0" smtClean="0"/>
              <a:t>help</a:t>
            </a:r>
            <a:r>
              <a:rPr lang="en-GB" dirty="0"/>
              <a:t>("topics")  </a:t>
            </a:r>
            <a:r>
              <a:rPr lang="en-GB" dirty="0">
                <a:solidFill>
                  <a:schemeClr val="accent2"/>
                </a:solidFill>
              </a:rPr>
              <a:t># Outputs the list of help topics</a:t>
            </a:r>
          </a:p>
          <a:p>
            <a:r>
              <a:rPr lang="en-GB" dirty="0" smtClean="0"/>
              <a:t>help</a:t>
            </a:r>
            <a:r>
              <a:rPr lang="en-GB" dirty="0"/>
              <a:t>("OPERATORS") </a:t>
            </a:r>
            <a:r>
              <a:rPr lang="en-GB" dirty="0">
                <a:solidFill>
                  <a:schemeClr val="accent2"/>
                </a:solidFill>
              </a:rPr>
              <a:t># Shows help on the topic of operators</a:t>
            </a:r>
          </a:p>
          <a:p>
            <a:r>
              <a:rPr lang="en-GB" dirty="0" err="1" smtClean="0"/>
              <a:t>dir</a:t>
            </a:r>
            <a:r>
              <a:rPr lang="en-GB" dirty="0"/>
              <a:t>([])      </a:t>
            </a:r>
            <a:r>
              <a:rPr lang="en-GB" dirty="0">
                <a:solidFill>
                  <a:schemeClr val="accent2"/>
                </a:solidFill>
              </a:rPr>
              <a:t># Outputs a list of attributes of a list, which includes functions</a:t>
            </a:r>
          </a:p>
          <a:p>
            <a:r>
              <a:rPr lang="en-GB" dirty="0" smtClean="0"/>
              <a:t>import </a:t>
            </a:r>
            <a:r>
              <a:rPr lang="en-GB" dirty="0"/>
              <a:t>re</a:t>
            </a:r>
          </a:p>
          <a:p>
            <a:r>
              <a:rPr lang="en-GB" dirty="0" smtClean="0"/>
              <a:t>help(re</a:t>
            </a:r>
            <a:r>
              <a:rPr lang="en-GB" dirty="0"/>
              <a:t>)     </a:t>
            </a:r>
            <a:r>
              <a:rPr lang="en-GB" dirty="0">
                <a:solidFill>
                  <a:schemeClr val="accent2"/>
                </a:solidFill>
              </a:rPr>
              <a:t># Shows help on the help </a:t>
            </a:r>
            <a:r>
              <a:rPr lang="en-GB" dirty="0" smtClean="0">
                <a:solidFill>
                  <a:schemeClr val="accent2"/>
                </a:solidFill>
              </a:rPr>
              <a:t>module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7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130</Words>
  <Application>Microsoft Office PowerPoint</Application>
  <PresentationFormat>Widescreen</PresentationFormat>
  <Paragraphs>28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Python Introduction and Facts</vt:lpstr>
      <vt:lpstr>Meet Creator of Python: Guido van Rossum</vt:lpstr>
      <vt:lpstr>What is Python?</vt:lpstr>
      <vt:lpstr>Python documentation and help</vt:lpstr>
      <vt:lpstr>Python documentation and help</vt:lpstr>
      <vt:lpstr>Thanks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 and Facts</dc:title>
  <cp:lastModifiedBy>Microsoft account</cp:lastModifiedBy>
  <cp:revision>12</cp:revision>
  <cp:lastPrinted>2021-05-03T09:53:35Z</cp:lastPrinted>
  <dcterms:modified xsi:type="dcterms:W3CDTF">2021-05-03T09:53:35Z</dcterms:modified>
</cp:coreProperties>
</file>