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7" r:id="rId3"/>
    <p:sldId id="272" r:id="rId4"/>
    <p:sldId id="273" r:id="rId5"/>
    <p:sldId id="274" r:id="rId6"/>
    <p:sldId id="275" r:id="rId7"/>
    <p:sldId id="276" r:id="rId8"/>
    <p:sldId id="268" r:id="rId9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0995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560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8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357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notebooks/welcom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Python Environment Setup and Installation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Windows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 1: Download the Python 3 Installer</a:t>
            </a:r>
          </a:p>
          <a:p>
            <a:pPr lvl="1"/>
            <a:r>
              <a:rPr lang="en-GB" dirty="0"/>
              <a:t>Open a browser window and navigate to the </a:t>
            </a:r>
            <a:r>
              <a:rPr lang="en-GB" dirty="0">
                <a:hlinkClick r:id="rId2"/>
              </a:rPr>
              <a:t>Download page for Windows</a:t>
            </a:r>
            <a:r>
              <a:rPr lang="en-GB" dirty="0"/>
              <a:t> at </a:t>
            </a:r>
            <a:r>
              <a:rPr lang="en-GB" dirty="0">
                <a:hlinkClick r:id="rId3"/>
              </a:rPr>
              <a:t>python.org</a:t>
            </a:r>
            <a:r>
              <a:rPr lang="en-GB" dirty="0"/>
              <a:t>.</a:t>
            </a:r>
          </a:p>
          <a:p>
            <a:r>
              <a:rPr lang="en-GB" dirty="0"/>
              <a:t>Step 2: Run the Installer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Make sure to add Path</a:t>
            </a:r>
          </a:p>
          <a:p>
            <a:pPr lvl="1"/>
            <a:endParaRPr lang="en-GB" dirty="0"/>
          </a:p>
        </p:txBody>
      </p:sp>
      <p:pic>
        <p:nvPicPr>
          <p:cNvPr id="1026" name="Picture 2" descr="Windows installation dia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65" y="2177379"/>
            <a:ext cx="6334670" cy="39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7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Linux - Ubuntu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very good chance your Linux distribution has Python installed already</a:t>
            </a:r>
          </a:p>
          <a:p>
            <a:r>
              <a:rPr lang="en-GB" dirty="0"/>
              <a:t>But it probably won’t be the latest version, and it may be Python 2 instead of Python 3.</a:t>
            </a:r>
          </a:p>
          <a:p>
            <a:r>
              <a:rPr lang="en-GB" dirty="0"/>
              <a:t>To find out what version(s) you have, open a terminal window and try the following commands:</a:t>
            </a:r>
          </a:p>
          <a:p>
            <a:pPr lvl="1"/>
            <a:r>
              <a:rPr lang="en-GB" dirty="0"/>
              <a:t>python --version</a:t>
            </a:r>
          </a:p>
          <a:p>
            <a:pPr lvl="1"/>
            <a:r>
              <a:rPr lang="en-GB" dirty="0"/>
              <a:t>python2 --version</a:t>
            </a:r>
          </a:p>
          <a:p>
            <a:pPr lvl="1"/>
            <a:r>
              <a:rPr lang="en-GB" dirty="0"/>
              <a:t>python3 –version</a:t>
            </a:r>
          </a:p>
          <a:p>
            <a:endParaRPr lang="en-GB" dirty="0"/>
          </a:p>
          <a:p>
            <a:r>
              <a:rPr lang="en-GB" dirty="0"/>
              <a:t>Install Python on Ubuntu 16 and above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apt-get update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apt-get install python3.6</a:t>
            </a:r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5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Pip enables 3rd party package installations.</a:t>
            </a:r>
          </a:p>
          <a:p>
            <a:r>
              <a:rPr lang="en-IN" dirty="0"/>
              <a:t>Installing Pip</a:t>
            </a:r>
          </a:p>
          <a:p>
            <a:pPr lvl="1"/>
            <a:r>
              <a:rPr lang="en-GB" dirty="0"/>
              <a:t>Download get-pip.py to a folder on your computer.</a:t>
            </a:r>
          </a:p>
          <a:p>
            <a:pPr lvl="2"/>
            <a:r>
              <a:rPr lang="en-GB" dirty="0">
                <a:hlinkClick r:id="rId2"/>
              </a:rPr>
              <a:t>https://bootstrap.pypa.io/get-pip.py</a:t>
            </a:r>
            <a:endParaRPr lang="en-GB" dirty="0"/>
          </a:p>
          <a:p>
            <a:pPr lvl="1"/>
            <a:r>
              <a:rPr lang="en-GB" dirty="0"/>
              <a:t>Open a command prompt and navigate to the folder containing get-pip.py.</a:t>
            </a:r>
          </a:p>
          <a:p>
            <a:pPr lvl="1"/>
            <a:r>
              <a:rPr lang="en-GB" dirty="0"/>
              <a:t>Run the following command:</a:t>
            </a:r>
          </a:p>
          <a:p>
            <a:pPr lvl="2"/>
            <a:r>
              <a:rPr lang="en-GB" dirty="0"/>
              <a:t>python get-pip.py</a:t>
            </a:r>
          </a:p>
          <a:p>
            <a:pPr lvl="1"/>
            <a:r>
              <a:rPr lang="en-GB" dirty="0"/>
              <a:t>Pip is now installed!</a:t>
            </a:r>
          </a:p>
          <a:p>
            <a:r>
              <a:rPr lang="en-GB" dirty="0"/>
              <a:t>Verify: p</a:t>
            </a:r>
            <a:r>
              <a:rPr lang="en-IN" dirty="0" err="1"/>
              <a:t>ip</a:t>
            </a:r>
            <a:r>
              <a:rPr lang="en-IN" dirty="0"/>
              <a:t> –V</a:t>
            </a:r>
          </a:p>
          <a:p>
            <a:r>
              <a:rPr lang="en-GB" dirty="0"/>
              <a:t>Upgrading PIP for Python on Windows</a:t>
            </a:r>
          </a:p>
          <a:p>
            <a:pPr lvl="1"/>
            <a:r>
              <a:rPr lang="sv-SE" dirty="0"/>
              <a:t>python -m pip install --upgrade pip</a:t>
            </a:r>
          </a:p>
          <a:p>
            <a:r>
              <a:rPr lang="en-IN" dirty="0"/>
              <a:t>Downgrade PIP Version</a:t>
            </a:r>
          </a:p>
          <a:p>
            <a:pPr lvl="1"/>
            <a:r>
              <a:rPr lang="en-IN" dirty="0"/>
              <a:t>python -m pip install pip==18.1</a:t>
            </a:r>
          </a:p>
        </p:txBody>
      </p:sp>
    </p:spTree>
    <p:extLst>
      <p:ext uri="{BB962C8B-B14F-4D97-AF65-F5344CB8AC3E}">
        <p14:creationId xmlns:p14="http://schemas.microsoft.com/office/powerpoint/2010/main" val="408186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on Ubuntu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sudo</a:t>
            </a:r>
            <a:r>
              <a:rPr lang="en-IN" dirty="0"/>
              <a:t> apt update</a:t>
            </a:r>
          </a:p>
          <a:p>
            <a:r>
              <a:rPr lang="en-IN" dirty="0" err="1"/>
              <a:t>sudo</a:t>
            </a:r>
            <a:r>
              <a:rPr lang="en-IN" dirty="0"/>
              <a:t> apt install python3-pip</a:t>
            </a:r>
          </a:p>
          <a:p>
            <a:r>
              <a:rPr lang="en-IN" dirty="0"/>
              <a:t>pip3 –version</a:t>
            </a:r>
          </a:p>
          <a:p>
            <a:endParaRPr lang="en-GB" dirty="0"/>
          </a:p>
          <a:p>
            <a:r>
              <a:rPr lang="en-GB" dirty="0"/>
              <a:t>Using Pip</a:t>
            </a:r>
          </a:p>
          <a:p>
            <a:pPr lvl="1"/>
            <a:r>
              <a:rPr lang="en-IN" dirty="0"/>
              <a:t>pip install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pPr lvl="1"/>
            <a:r>
              <a:rPr lang="en-IN" dirty="0"/>
              <a:t>pip uninstall &lt;</a:t>
            </a:r>
            <a:r>
              <a:rPr lang="en-IN" dirty="0" err="1"/>
              <a:t>installed_package_name</a:t>
            </a:r>
            <a:r>
              <a:rPr lang="en-IN" dirty="0"/>
              <a:t>&gt;</a:t>
            </a:r>
          </a:p>
          <a:p>
            <a:pPr lvl="1"/>
            <a:endParaRPr lang="en-GB" dirty="0"/>
          </a:p>
          <a:p>
            <a:pPr lvl="1"/>
            <a:r>
              <a:rPr lang="en-IN" dirty="0"/>
              <a:t>pip3 install </a:t>
            </a:r>
            <a:r>
              <a:rPr lang="en-IN" dirty="0" err="1"/>
              <a:t>scrapy</a:t>
            </a:r>
            <a:r>
              <a:rPr lang="en-IN" dirty="0"/>
              <a:t>==1.5</a:t>
            </a:r>
          </a:p>
          <a:p>
            <a:pPr lvl="1"/>
            <a:r>
              <a:rPr lang="en-IN" dirty="0"/>
              <a:t>pip3 install -r requirements.txt</a:t>
            </a:r>
          </a:p>
          <a:p>
            <a:pPr lvl="1"/>
            <a:r>
              <a:rPr lang="en-IN" dirty="0"/>
              <a:t>pip3 list</a:t>
            </a:r>
          </a:p>
          <a:p>
            <a:pPr lvl="1"/>
            <a:r>
              <a:rPr lang="en-IN" dirty="0"/>
              <a:t>pip3 install --upgrade </a:t>
            </a:r>
            <a:r>
              <a:rPr lang="en-IN" dirty="0" err="1"/>
              <a:t>package_name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6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and Launching Jupyter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python –m pip install –upgrade pip</a:t>
            </a:r>
            <a:endParaRPr lang="en-IN" dirty="0"/>
          </a:p>
          <a:p>
            <a:endParaRPr lang="en-GB" dirty="0"/>
          </a:p>
          <a:p>
            <a:r>
              <a:rPr lang="en-GB" dirty="0"/>
              <a:t># Optionally install Virtual Environment</a:t>
            </a:r>
          </a:p>
          <a:p>
            <a:endParaRPr lang="en-IN" dirty="0"/>
          </a:p>
          <a:p>
            <a:r>
              <a:rPr lang="en-IN" dirty="0"/>
              <a:t>pip install Jupyter</a:t>
            </a:r>
          </a:p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 err="1"/>
              <a:t>jupyter</a:t>
            </a:r>
            <a:r>
              <a:rPr lang="en-IN" dirty="0"/>
              <a:t> notebook --</a:t>
            </a:r>
            <a:r>
              <a:rPr lang="en-IN" dirty="0" err="1"/>
              <a:t>ip</a:t>
            </a:r>
            <a:r>
              <a:rPr lang="en-IN" dirty="0"/>
              <a:t> 0.0.0.0 --port 8888</a:t>
            </a:r>
          </a:p>
        </p:txBody>
      </p:sp>
    </p:spTree>
    <p:extLst>
      <p:ext uri="{BB962C8B-B14F-4D97-AF65-F5344CB8AC3E}">
        <p14:creationId xmlns:p14="http://schemas.microsoft.com/office/powerpoint/2010/main" val="26105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Login to Google Drive</a:t>
            </a:r>
          </a:p>
          <a:p>
            <a:r>
              <a:rPr lang="en-GB" dirty="0"/>
              <a:t>Visit - </a:t>
            </a:r>
            <a:r>
              <a:rPr lang="en-GB" dirty="0">
                <a:hlinkClick r:id="rId2"/>
              </a:rPr>
              <a:t>https://colab.research.google.com/notebooks/welcome.ipynb</a:t>
            </a:r>
            <a:endParaRPr lang="en-GB" dirty="0"/>
          </a:p>
          <a:p>
            <a:r>
              <a:rPr lang="en-GB" dirty="0"/>
              <a:t>Click on the NEW PYTHON 3 NOTEBOOK link at the bottom of the screen. </a:t>
            </a:r>
          </a:p>
          <a:p>
            <a:r>
              <a:rPr lang="en-GB" dirty="0"/>
              <a:t>A new notebook would open up as shown in the screen below.</a:t>
            </a:r>
            <a:endParaRPr lang="en-IN" dirty="0"/>
          </a:p>
        </p:txBody>
      </p:sp>
      <p:pic>
        <p:nvPicPr>
          <p:cNvPr id="5122" name="Picture 2" descr="New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07" y="2980744"/>
            <a:ext cx="5715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88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350</Words>
  <Application>Microsoft Office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Python Environment Setup and Installation</vt:lpstr>
      <vt:lpstr>Windows</vt:lpstr>
      <vt:lpstr>Linux - Ubuntu</vt:lpstr>
      <vt:lpstr>PIP</vt:lpstr>
      <vt:lpstr>PIP on Ubuntu</vt:lpstr>
      <vt:lpstr>Installing and Launching Jupyter</vt:lpstr>
      <vt:lpstr>Google Colab</vt:lpstr>
      <vt:lpstr>Thanks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Atin Gupta</cp:lastModifiedBy>
  <cp:revision>24</cp:revision>
  <cp:lastPrinted>2021-05-03T09:54:01Z</cp:lastPrinted>
  <dcterms:modified xsi:type="dcterms:W3CDTF">2022-05-07T07:50:20Z</dcterms:modified>
</cp:coreProperties>
</file>