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681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3822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143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00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62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322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228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338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5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9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928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422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FB9E730-41B4-4A7F-9048-F098102DA65A}" type="datetime2">
              <a:rPr lang="en-US" smtClean="0"/>
              <a:t>Monday, May 3,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CC095F3-B322-43E1-B201-C2C54EE67F95}" type="datetime2">
              <a:rPr lang="en-US" smtClean="0"/>
              <a:t>Monday, May 3, 2021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3DA8C5A-E60F-4E69-9F4C-B1B87E332923}" type="datetime2">
              <a:rPr lang="en-US" smtClean="0"/>
              <a:t>Monday, May 3, 2021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7406062-EC05-42C2-B85F-4039C4D7C388}" type="datetime2">
              <a:rPr lang="en-US" smtClean="0"/>
              <a:t>Monday, May 3,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3CD6CA4-A66D-4A70-BA12-CE878BF54C40}" type="datetime2">
              <a:rPr lang="en-US" smtClean="0"/>
              <a:t>Monday, May 3, 2021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B73C863-BE23-4CBF-9384-65DC7805AA7E}" type="datetime2">
              <a:rPr lang="en-US" smtClean="0"/>
              <a:t>Monday, May 3, 2021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20455F8-6A06-4711-81D0-21AEAA372121}" type="datetime2">
              <a:rPr lang="en-US" smtClean="0"/>
              <a:t>Monday, May 3,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DE5AF3-E13A-40A2-A6A7-A7F6761129E0}" type="datetime2">
              <a:rPr lang="en-US" smtClean="0"/>
              <a:t>Monday, May 3,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8E791B5-4ED2-4379-BC79-927EF6A83008}" type="datetime2">
              <a:rPr lang="en-US" smtClean="0"/>
              <a:t>Monday, May 3, 2021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33FD834-E492-4254-9DF2-122A5FD2F695}" type="datetime2">
              <a:rPr lang="en-US" smtClean="0"/>
              <a:t>Monday, May 3, 2021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F1DFEDB-7561-4BC5-8116-75777CBB6058}" type="datetime2">
              <a:rPr lang="en-US" smtClean="0"/>
              <a:t>Monday, May 3, 2021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863D465-72E2-4984-B6EB-B4E4B1FF969F}" type="datetime2">
              <a:rPr lang="en-US" smtClean="0"/>
              <a:t>Monday, May 3,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readthedocs.io/en/latest/insta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 Overview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shortcuts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edit mode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 + Shift + - will split the current cell into two from where your cursor is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 + F Find and replace on your code but not the outputs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 + O Toggle cell output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+ J or Shift + Down select the next cells in a downwards direction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+ K or Shift + Up select cells in an upwards direction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cells are selected, you can then delete / copy / cut / paste / run them as a batch. This is helpful when you need to move parts of a notebook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+ M merge multiple cells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sz="8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Notebooks enable to create documents mixing rich text with live code and data visualizations.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great tool to share your data analysis with others, collaborate, teach, and promote reproducible science.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currently supports around 40 programming languages, including Python, R and Julia (Ju-pyt-R).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Jupyter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new users, the general consensus is that you should use the Anaconda distribution to install both Python and the Jupyter notebook.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installs both these tools and includes quite a lot of packages commonly used in the data science and machine learning community. You can download the latest version of Anaconda from: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https://jupyter.readthedocs.io/en/latest/install.html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New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new Jupyter Notebook is easy. Just use the New dropdown menu and you’ll see the following options: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option Python 3 to open a new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Jupyter Notebook for Python.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The notebook is created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 descr="https://cdn-images-1.medium.com/max/800/0*XWMjr2mHHkhT8F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5050" y="2366963"/>
            <a:ext cx="3562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Exporting The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 gives you several options to export your notebook.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options can be found in menu File → Download as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notebook is stored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notebook file is stored in a format called JSON and has the suffix .ipynb.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HTML for a webpage, what’s saved in a notebook file looks different from what you see in your browser.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evaluate a cell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current cell and move to next cell: Shift + Enter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current cell and keep on current cell: CTRL + Enter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current cell and add a new empty cell below: Alt + Enter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help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function search: Ctrl + Shift + P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help for a function: Shift + Tab with the cursor inside the function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shortcuts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command mode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 insert a new cell above the current cell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to insert a new cell below.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to change the current cell to Markdown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to change it back to code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D (press the key twice) to delete the current cell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Jupyter Notebook Overview</vt:lpstr>
      <vt:lpstr>Jupyter Notebook</vt:lpstr>
      <vt:lpstr>How to install Jupyter Notebook</vt:lpstr>
      <vt:lpstr>Creating A New Notebook</vt:lpstr>
      <vt:lpstr>Exporting The Notebook</vt:lpstr>
      <vt:lpstr>How the notebook is stored</vt:lpstr>
      <vt:lpstr>How to evaluate a cell</vt:lpstr>
      <vt:lpstr>Getting help</vt:lpstr>
      <vt:lpstr>Keyboard shortcuts</vt:lpstr>
      <vt:lpstr>Keyboard shortcuts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Overview</dc:title>
  <cp:lastModifiedBy>Microsoft account</cp:lastModifiedBy>
  <cp:revision>2</cp:revision>
  <dcterms:modified xsi:type="dcterms:W3CDTF">2021-05-03T09:54:22Z</dcterms:modified>
</cp:coreProperties>
</file>