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1" r:id="rId6"/>
    <p:sldId id="302" r:id="rId7"/>
    <p:sldId id="26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 smtClean="0"/>
              <a:t>Apache </a:t>
            </a:r>
            <a:r>
              <a:rPr lang="en-GB" dirty="0"/>
              <a:t>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r>
              <a:rPr lang="en-US" dirty="0"/>
              <a:t>Advanced I/O Concepts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Splittable</a:t>
            </a:r>
            <a:r>
              <a:rPr lang="en-US" dirty="0" smtClean="0"/>
              <a:t> </a:t>
            </a:r>
            <a:r>
              <a:rPr lang="en-US" dirty="0"/>
              <a:t>File Types and Compression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Certain file formats are fundamentally “</a:t>
            </a:r>
            <a:r>
              <a:rPr lang="en-US" dirty="0" err="1"/>
              <a:t>splittable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This </a:t>
            </a:r>
            <a:r>
              <a:rPr lang="en-US" dirty="0"/>
              <a:t>can improve speed because it makes </a:t>
            </a:r>
            <a:r>
              <a:rPr lang="en-US" dirty="0" smtClean="0"/>
              <a:t>it possible </a:t>
            </a:r>
            <a:r>
              <a:rPr lang="en-US" dirty="0"/>
              <a:t>for Spark to avoid reading an entire </a:t>
            </a:r>
            <a:r>
              <a:rPr lang="en-US" dirty="0" smtClean="0"/>
              <a:t>file, and 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only the parts of the file necessary </a:t>
            </a:r>
            <a:r>
              <a:rPr lang="en-US" dirty="0" smtClean="0"/>
              <a:t>to satisfy </a:t>
            </a:r>
            <a:r>
              <a:rPr lang="en-US" dirty="0"/>
              <a:t>your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Additionally </a:t>
            </a:r>
            <a:r>
              <a:rPr lang="en-US" dirty="0"/>
              <a:t>if you’re using something like </a:t>
            </a:r>
            <a:r>
              <a:rPr lang="en-US" dirty="0" smtClean="0"/>
              <a:t>HDFS, </a:t>
            </a:r>
            <a:r>
              <a:rPr lang="en-US" dirty="0"/>
              <a:t>splitting a file can provide further optimization if that file spans multiple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How </a:t>
            </a:r>
            <a:r>
              <a:rPr lang="en-US" dirty="0"/>
              <a:t>you store your data is of immense consequence when it comes to making your Spark jobs </a:t>
            </a:r>
            <a:r>
              <a:rPr lang="en-US" dirty="0" smtClean="0"/>
              <a:t>run smoothly</a:t>
            </a:r>
          </a:p>
          <a:p>
            <a:r>
              <a:rPr lang="en-US" dirty="0" smtClean="0"/>
              <a:t>We </a:t>
            </a:r>
            <a:r>
              <a:rPr lang="en-US" dirty="0"/>
              <a:t>recommend Parquet with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in Parallel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executors cannot read from the same file at the same </a:t>
            </a:r>
            <a:r>
              <a:rPr lang="en-US" dirty="0" smtClean="0"/>
              <a:t>time, </a:t>
            </a:r>
            <a:r>
              <a:rPr lang="en-US" dirty="0"/>
              <a:t>but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</a:t>
            </a:r>
            <a:r>
              <a:rPr lang="en-US" dirty="0" smtClean="0"/>
              <a:t>read different </a:t>
            </a:r>
            <a:r>
              <a:rPr lang="en-US" dirty="0"/>
              <a:t>files at the same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This </a:t>
            </a:r>
            <a:r>
              <a:rPr lang="en-US" dirty="0"/>
              <a:t>means that when you read from a folder with </a:t>
            </a:r>
            <a:r>
              <a:rPr lang="en-US" dirty="0" smtClean="0"/>
              <a:t>multiple files </a:t>
            </a:r>
            <a:r>
              <a:rPr lang="en-US" dirty="0"/>
              <a:t>in it, each one of those files will become a partition in your </a:t>
            </a:r>
            <a:r>
              <a:rPr lang="en-US" dirty="0" err="1"/>
              <a:t>DataFrame</a:t>
            </a:r>
            <a:r>
              <a:rPr lang="en-US" dirty="0"/>
              <a:t> and be read in </a:t>
            </a:r>
            <a:r>
              <a:rPr lang="en-US" dirty="0" smtClean="0"/>
              <a:t>by available </a:t>
            </a:r>
            <a:r>
              <a:rPr lang="en-US" dirty="0"/>
              <a:t>executors in parallel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5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in Parallel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files or data written is dependent on the number of partitions 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has</a:t>
            </a:r>
          </a:p>
          <a:p>
            <a:r>
              <a:rPr lang="en-US" dirty="0" smtClean="0"/>
              <a:t>By </a:t>
            </a:r>
            <a:r>
              <a:rPr lang="en-US" dirty="0"/>
              <a:t>default, one file is written per partition of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This </a:t>
            </a:r>
            <a:r>
              <a:rPr lang="en-US" dirty="0"/>
              <a:t>means </a:t>
            </a:r>
            <a:r>
              <a:rPr lang="en-US" dirty="0" smtClean="0"/>
              <a:t>that although </a:t>
            </a:r>
            <a:r>
              <a:rPr lang="en-US" dirty="0"/>
              <a:t>we specify a “file,” it’s actually a number of files within a folder, with the name of </a:t>
            </a:r>
            <a:r>
              <a:rPr lang="en-US" dirty="0" smtClean="0"/>
              <a:t>the specified file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the following code</a:t>
            </a:r>
          </a:p>
          <a:p>
            <a:pPr lvl="2"/>
            <a:r>
              <a:rPr lang="en-US" dirty="0" err="1" smtClean="0"/>
              <a:t>csvFile.repartition</a:t>
            </a:r>
            <a:r>
              <a:rPr lang="en-US" dirty="0" smtClean="0"/>
              <a:t>(5</a:t>
            </a:r>
            <a:r>
              <a:rPr lang="en-US" dirty="0"/>
              <a:t>).</a:t>
            </a:r>
            <a:r>
              <a:rPr lang="en-US" dirty="0" err="1"/>
              <a:t>write.format</a:t>
            </a:r>
            <a:r>
              <a:rPr lang="en-US" dirty="0"/>
              <a:t>("csv").save("/</a:t>
            </a:r>
            <a:r>
              <a:rPr lang="en-US" dirty="0" err="1"/>
              <a:t>tmp</a:t>
            </a:r>
            <a:r>
              <a:rPr lang="en-US" dirty="0"/>
              <a:t>/multiple.csv")</a:t>
            </a:r>
          </a:p>
          <a:p>
            <a:r>
              <a:rPr lang="en-US" dirty="0" smtClean="0"/>
              <a:t>will </a:t>
            </a:r>
            <a:r>
              <a:rPr lang="en-US" dirty="0"/>
              <a:t>end up with five files inside of that folder. As you can see from the list call: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/>
              <a:t>tmp</a:t>
            </a:r>
            <a:r>
              <a:rPr lang="en-US" dirty="0"/>
              <a:t>/multiple.csv/part-00000-767df509-ec97-4740-8e15-4e173d365a8b.csv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/multiple.csv/part-00001-767df509-ec97-4740-8e15-4e173d365a8b.csv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/multiple.csv/part-00002-767df509-ec97-4740-8e15-4e173d365a8b.csv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/multiple.csv/part-00003-767df509-ec97-4740-8e15-4e173d365a8b.csv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/multiple.csv/part-00004-767df509-ec97-4740-8e15-4e173d365a8b.csv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File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important factor not so much for writing data but reading it later on. </a:t>
            </a:r>
            <a:endParaRPr lang="en-US" dirty="0" smtClean="0"/>
          </a:p>
          <a:p>
            <a:r>
              <a:rPr lang="en-US" dirty="0" smtClean="0"/>
              <a:t>When you’re </a:t>
            </a:r>
            <a:r>
              <a:rPr lang="en-US" dirty="0"/>
              <a:t>writing lots of small files, there’s a significant metadata overhead that you incur managing </a:t>
            </a:r>
            <a:r>
              <a:rPr lang="en-US" dirty="0" smtClean="0"/>
              <a:t>all of </a:t>
            </a:r>
            <a:r>
              <a:rPr lang="en-US" dirty="0"/>
              <a:t>those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Spark </a:t>
            </a:r>
            <a:r>
              <a:rPr lang="en-US" dirty="0"/>
              <a:t>especially does not do well with small files, although many file systems (</a:t>
            </a:r>
            <a:r>
              <a:rPr lang="en-US" dirty="0" smtClean="0"/>
              <a:t>like HDFS</a:t>
            </a:r>
            <a:r>
              <a:rPr lang="en-US" dirty="0"/>
              <a:t>) don’t handle lots of small files well, either. You might hear this referred to as the “</a:t>
            </a:r>
            <a:r>
              <a:rPr lang="en-US" b="1" dirty="0"/>
              <a:t>small </a:t>
            </a:r>
            <a:r>
              <a:rPr lang="en-US" b="1" dirty="0" smtClean="0"/>
              <a:t>file problem.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opposite is also true: you don’t want files that are too large</a:t>
            </a:r>
          </a:p>
          <a:p>
            <a:pPr lvl="1"/>
            <a:r>
              <a:rPr lang="en-US" dirty="0" smtClean="0"/>
              <a:t>either, because it becomes inefficient </a:t>
            </a:r>
            <a:r>
              <a:rPr lang="en-US" dirty="0"/>
              <a:t>to have to read entire blocks of data when you need only a few rows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File 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smtClean="0"/>
              <a:t>2.2+ </a:t>
            </a:r>
            <a:r>
              <a:rPr lang="en-US" dirty="0"/>
              <a:t>introduced a new method for controlling file </a:t>
            </a:r>
            <a:r>
              <a:rPr lang="en-US" dirty="0" smtClean="0"/>
              <a:t>sizes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use </a:t>
            </a:r>
            <a:r>
              <a:rPr lang="en-US" dirty="0" smtClean="0"/>
              <a:t>the </a:t>
            </a:r>
            <a:r>
              <a:rPr lang="en-US" b="1" dirty="0" err="1" smtClean="0"/>
              <a:t>maxRecordsPerFile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This </a:t>
            </a:r>
            <a:r>
              <a:rPr lang="en-US" dirty="0"/>
              <a:t>allows you to better </a:t>
            </a:r>
            <a:r>
              <a:rPr lang="en-US" dirty="0" smtClean="0"/>
              <a:t>control file </a:t>
            </a:r>
            <a:r>
              <a:rPr lang="en-US" dirty="0"/>
              <a:t>sizes by controlling the number of records that are written to each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For </a:t>
            </a:r>
            <a:r>
              <a:rPr lang="en-US" dirty="0"/>
              <a:t>example, if you set </a:t>
            </a:r>
            <a:r>
              <a:rPr lang="en-US" dirty="0" smtClean="0"/>
              <a:t>an option </a:t>
            </a:r>
            <a:r>
              <a:rPr lang="en-US" dirty="0"/>
              <a:t>for a writer as </a:t>
            </a:r>
            <a:endParaRPr lang="en-US" dirty="0" smtClean="0"/>
          </a:p>
          <a:p>
            <a:pPr lvl="1"/>
            <a:r>
              <a:rPr lang="en-US" dirty="0" err="1" smtClean="0"/>
              <a:t>df.write.option</a:t>
            </a:r>
            <a:r>
              <a:rPr lang="en-US" dirty="0"/>
              <a:t>("</a:t>
            </a:r>
            <a:r>
              <a:rPr lang="en-US" dirty="0" err="1"/>
              <a:t>maxRecordsPerFile</a:t>
            </a:r>
            <a:r>
              <a:rPr lang="en-US" dirty="0"/>
              <a:t>", </a:t>
            </a:r>
            <a:r>
              <a:rPr lang="en-US" dirty="0" smtClean="0"/>
              <a:t>5000)</a:t>
            </a:r>
          </a:p>
          <a:p>
            <a:r>
              <a:rPr lang="en-US" dirty="0" smtClean="0"/>
              <a:t>Spark </a:t>
            </a:r>
            <a:r>
              <a:rPr lang="en-US" dirty="0"/>
              <a:t>will ensure </a:t>
            </a:r>
            <a:r>
              <a:rPr lang="en-US" dirty="0" smtClean="0"/>
              <a:t>that files </a:t>
            </a:r>
            <a:r>
              <a:rPr lang="en-US" dirty="0"/>
              <a:t>will contain at most 5,000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458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Apache Spark</vt:lpstr>
      <vt:lpstr>Splittable File Types and Compression</vt:lpstr>
      <vt:lpstr>Reading Data in Parallel</vt:lpstr>
      <vt:lpstr>Writing Data in Parallel</vt:lpstr>
      <vt:lpstr>Managing File Size</vt:lpstr>
      <vt:lpstr>Managing File Size</vt:lpstr>
      <vt:lpstr>Thanks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Microsoft account</cp:lastModifiedBy>
  <cp:revision>95</cp:revision>
  <dcterms:modified xsi:type="dcterms:W3CDTF">2021-05-09T00:28:42Z</dcterms:modified>
</cp:coreProperties>
</file>