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16" r:id="rId3"/>
    <p:sldId id="317" r:id="rId4"/>
    <p:sldId id="318" r:id="rId5"/>
    <p:sldId id="319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 smtClean="0"/>
              <a:t>Apache </a:t>
            </a:r>
            <a:r>
              <a:rPr lang="en-GB" dirty="0"/>
              <a:t>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en-US" dirty="0"/>
              <a:t>Using Broadcast Variables and Accumulators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read-only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098" name="Picture 2" descr="Apache spark? if only it work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8" t="17682" r="11939" b="10233"/>
          <a:stretch/>
        </p:blipFill>
        <p:spPr bwMode="auto">
          <a:xfrm>
            <a:off x="3662086" y="1660049"/>
            <a:ext cx="7244452" cy="427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4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Cloud Computing and Big Data Processing Shivaram Venkataram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0" b="7731"/>
          <a:stretch/>
        </p:blipFill>
        <p:spPr bwMode="auto">
          <a:xfrm>
            <a:off x="883180" y="979153"/>
            <a:ext cx="10134092" cy="51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6146" name="Picture 2" descr="Shared Variables in Distributed Computing - Spark - Knoldus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3" y="793622"/>
            <a:ext cx="10258810" cy="55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7170" name="Picture 2" descr="Spark--accumulator + broadcast variable - Programmer Sough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t="3748" r="17736" b="26285"/>
          <a:stretch/>
        </p:blipFill>
        <p:spPr bwMode="auto">
          <a:xfrm>
            <a:off x="2286000" y="850230"/>
            <a:ext cx="7620000" cy="54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3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23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Apache Spark</vt:lpstr>
      <vt:lpstr>Broadcast Variables</vt:lpstr>
      <vt:lpstr>Broadcast Variables</vt:lpstr>
      <vt:lpstr>Accumulator</vt:lpstr>
      <vt:lpstr>Accumulator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95</cp:revision>
  <dcterms:modified xsi:type="dcterms:W3CDTF">2021-05-09T00:31:34Z</dcterms:modified>
</cp:coreProperties>
</file>