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8FC77-8CA7-4A7A-8B5D-2FCA56353A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539934F-E3C8-4F50-AAE5-2B06892DA019}">
      <dgm:prSet custT="1"/>
      <dgm:spPr/>
      <dgm:t>
        <a:bodyPr/>
        <a:lstStyle/>
        <a:p>
          <a:pPr algn="ctr"/>
          <a:r>
            <a:rPr lang="en-US" sz="15000" b="0" i="0" dirty="0">
              <a:latin typeface="Bradley Hand ITC" panose="03070402050302030203" pitchFamily="66" charset="0"/>
            </a:rPr>
            <a:t>Thanks</a:t>
          </a:r>
          <a:endParaRPr lang="en-IN" sz="15000" dirty="0">
            <a:latin typeface="Bradley Hand ITC" panose="03070402050302030203" pitchFamily="66" charset="0"/>
          </a:endParaRPr>
        </a:p>
      </dgm:t>
    </dgm:pt>
    <dgm:pt modelId="{E553B21D-14AF-4AF8-8B03-34CAC8EA63EB}" type="parTrans" cxnId="{E6D307F5-7F32-4EF0-94A0-A6DFD72BDE9F}">
      <dgm:prSet/>
      <dgm:spPr/>
      <dgm:t>
        <a:bodyPr/>
        <a:lstStyle/>
        <a:p>
          <a:endParaRPr lang="en-IN"/>
        </a:p>
      </dgm:t>
    </dgm:pt>
    <dgm:pt modelId="{345C30BB-3B8A-4B6D-90B4-62786D8FC2AC}" type="sibTrans" cxnId="{E6D307F5-7F32-4EF0-94A0-A6DFD72BDE9F}">
      <dgm:prSet/>
      <dgm:spPr/>
      <dgm:t>
        <a:bodyPr/>
        <a:lstStyle/>
        <a:p>
          <a:endParaRPr lang="en-IN"/>
        </a:p>
      </dgm:t>
    </dgm:pt>
    <dgm:pt modelId="{6848A3B1-3E17-452D-B183-53EFAF4D5604}" type="pres">
      <dgm:prSet presAssocID="{5B38FC77-8CA7-4A7A-8B5D-2FCA56353A66}" presName="linear" presStyleCnt="0">
        <dgm:presLayoutVars>
          <dgm:animLvl val="lvl"/>
          <dgm:resizeHandles val="exact"/>
        </dgm:presLayoutVars>
      </dgm:prSet>
      <dgm:spPr/>
    </dgm:pt>
    <dgm:pt modelId="{C655B1F4-728B-4A8A-B938-D78ECB17F796}" type="pres">
      <dgm:prSet presAssocID="{A539934F-E3C8-4F50-AAE5-2B06892DA0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17AA85-9E51-4577-B79F-8EF39E796BDF}" type="presOf" srcId="{A539934F-E3C8-4F50-AAE5-2B06892DA019}" destId="{C655B1F4-728B-4A8A-B938-D78ECB17F796}" srcOrd="0" destOrd="0" presId="urn:microsoft.com/office/officeart/2005/8/layout/vList2"/>
    <dgm:cxn modelId="{026D0DE2-DA6A-4419-8183-C74E70D7841A}" type="presOf" srcId="{5B38FC77-8CA7-4A7A-8B5D-2FCA56353A66}" destId="{6848A3B1-3E17-452D-B183-53EFAF4D5604}" srcOrd="0" destOrd="0" presId="urn:microsoft.com/office/officeart/2005/8/layout/vList2"/>
    <dgm:cxn modelId="{E6D307F5-7F32-4EF0-94A0-A6DFD72BDE9F}" srcId="{5B38FC77-8CA7-4A7A-8B5D-2FCA56353A66}" destId="{A539934F-E3C8-4F50-AAE5-2B06892DA019}" srcOrd="0" destOrd="0" parTransId="{E553B21D-14AF-4AF8-8B03-34CAC8EA63EB}" sibTransId="{345C30BB-3B8A-4B6D-90B4-62786D8FC2AC}"/>
    <dgm:cxn modelId="{74980E4E-E0A6-4F21-93A0-DDC3E5159AB2}" type="presParOf" srcId="{6848A3B1-3E17-452D-B183-53EFAF4D5604}" destId="{C655B1F4-728B-4A8A-B938-D78ECB17F7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B1F4-728B-4A8A-B938-D78ECB17F796}">
      <dsp:nvSpPr>
        <dsp:cNvPr id="0" name=""/>
        <dsp:cNvSpPr/>
      </dsp:nvSpPr>
      <dsp:spPr>
        <a:xfrm>
          <a:off x="0" y="1276056"/>
          <a:ext cx="10515600" cy="3726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0" tIns="571500" rIns="571500" bIns="571500" numCol="1" spcCol="1270" anchor="ctr" anchorCtr="0">
          <a:noAutofit/>
        </a:bodyPr>
        <a:lstStyle/>
        <a:p>
          <a:pPr marL="0" lvl="0" indent="0" algn="ctr" defTabSz="6667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0" b="0" i="0" kern="1200" dirty="0">
              <a:latin typeface="Bradley Hand ITC" panose="03070402050302030203" pitchFamily="66" charset="0"/>
            </a:rPr>
            <a:t>Thanks</a:t>
          </a:r>
          <a:endParaRPr lang="en-IN" sz="15000" kern="1200" dirty="0">
            <a:latin typeface="Bradley Hand ITC" panose="03070402050302030203" pitchFamily="66" charset="0"/>
          </a:endParaRPr>
        </a:p>
      </dsp:txBody>
      <dsp:txXfrm>
        <a:off x="181910" y="1457966"/>
        <a:ext cx="10151780" cy="3362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readthedocs.io/en/latest/instal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 Overview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shortcuts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edit mode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 + Shift + - will split the current cell into two from where your cursor is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 + F Find and replace on your code but not the outputs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 + O Toggle cell output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+ J or Shift + Down select the next cells in a downwards direction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+ K or Shift + Up select cells in an upwards direction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cells are selected, you can then delete / copy / cut / paste / run them as a batch. This is helpful when you need to move parts of a notebook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+ M merge multiple cells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7E2C3C-689C-59A9-4F8D-9685A1541600}"/>
              </a:ext>
            </a:extLst>
          </p:cNvPr>
          <p:cNvGraphicFramePr/>
          <p:nvPr/>
        </p:nvGraphicFramePr>
        <p:xfrm>
          <a:off x="838200" y="365125"/>
          <a:ext cx="10515600" cy="627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Notebooks enable to create documents mixing rich text with live code and data visualizations.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great tool to share your data analysis with others, collaborate, teach, and promote reproducible science.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currently supports around 40 programming languages, including Python, R and Julia (Ju-pyt-R).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install Jupyter Notebook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new users, the general consensus is that you should use the Anaconda distribution to install both Python and the Jupyter notebook.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installs both these tools and includes quite a lot of packages commonly used in the data science and machine learning community. You can download the latest version of Anaconda from: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https://jupyter.readthedocs.io/en/latest/install.html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New Notebook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new Jupyter Notebook is easy. Just use the New dropdown menu and you’ll see the following options: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option Python 3 to open a new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Jupyter Notebook for Python.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The notebook is created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 descr="https://cdn-images-1.medium.com/max/800/0*XWMjr2mHHkhT8F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5050" y="2366963"/>
            <a:ext cx="35623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Exporting The Notebook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 gives you several options to export your notebook.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options can be found in menu File → Download as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notebook is stored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notebook file is stored in a format called JSON and has the suffix .ipynb.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like HTML for a webpage, what’s saved in a notebook file looks different from what you see in your browser.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evaluate a cell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current cell and move to next cell: Shift + Enter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current cell and keep on current cell: CTRL + Enter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current cell and add a new empty cell below: Alt + Enter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help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function search: Ctrl + Shift + P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help for a function: Shift + Tab with the cursor inside the function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shortcuts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command mode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 insert a new cell above the current cell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to insert a new cell below.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to change the current cell to Markdown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to change it back to code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D (press the key twice) to delete the current cell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Bradley Hand ITC</vt:lpstr>
      <vt:lpstr>Calibri</vt:lpstr>
      <vt:lpstr>Office Theme</vt:lpstr>
      <vt:lpstr>Jupyter Notebook Overview</vt:lpstr>
      <vt:lpstr>Jupyter Notebook</vt:lpstr>
      <vt:lpstr>How to install Jupyter Notebook</vt:lpstr>
      <vt:lpstr>Creating A New Notebook</vt:lpstr>
      <vt:lpstr>Exporting The Notebook</vt:lpstr>
      <vt:lpstr>How the notebook is stored</vt:lpstr>
      <vt:lpstr>How to evaluate a cell</vt:lpstr>
      <vt:lpstr>Getting help</vt:lpstr>
      <vt:lpstr>Keyboard shortcuts</vt:lpstr>
      <vt:lpstr>Keyboard shortcuts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 Overview</dc:title>
  <cp:lastModifiedBy>Atin Gupta</cp:lastModifiedBy>
  <cp:revision>1</cp:revision>
  <dcterms:modified xsi:type="dcterms:W3CDTF">2023-08-15T07:16:21Z</dcterms:modified>
</cp:coreProperties>
</file>