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847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https://www.geeksforgeeks.org/supervised-unsupervised-learning/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35FE8-E895-4116-B845-464180A59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8BFA-2437-4EBD-8FCC-C2CA7FC58CE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AA9-87A4-4FDA-B021-1891666584A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ED33-FF1F-4001-AD62-4FDCE2559C59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B35A-398A-4B4A-B9DA-1F7733F4873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2728-F6C9-45B3-B6C3-EF35CA494BAF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63D1-7885-488A-8725-D293A8A4B63E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E3B0-F750-466C-8C7F-C91FB43A29DC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AA56-197E-4DCD-8D0A-757ED263918C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77CF-412C-45C1-B5C5-C6BCDFCA1F5F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4114-E024-4FE2-AC83-2A6E6855AE1E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B67C-BF6F-4A29-B641-463DDF970DA0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6886-759E-48B7-82ED-E8B1EFC8B690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Supervised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857-C798-4997-A1BE-EB6DBFCAF648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as the name indicates a presence of supervisor as teacher.</a:t>
            </a:r>
          </a:p>
          <a:p>
            <a:r>
              <a:rPr lang="en-US" dirty="0"/>
              <a:t>In which we teach or train the machine using data which is well labeled that means some data is already tagged with correct answer.</a:t>
            </a:r>
          </a:p>
          <a:p>
            <a:r>
              <a:rPr lang="en-US" dirty="0"/>
              <a:t>After that, machine is provided with new set of examples(data) to produce correct outcome from labeled data.</a:t>
            </a:r>
          </a:p>
          <a:p>
            <a:r>
              <a:rPr lang="en-US" dirty="0"/>
              <a:t>For instance, </a:t>
            </a:r>
          </a:p>
          <a:p>
            <a:pPr lvl="1"/>
            <a:r>
              <a:rPr lang="en-US" dirty="0"/>
              <a:t>Suppose you are given an basket filled with different kinds of fruits.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B35A-398A-4B4A-B9DA-1F7733F4873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 descr="https://cdncontribute.geeksforgeeks.org/wp-content/uploads/fruits-bask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38" y="3868079"/>
            <a:ext cx="2838348" cy="216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1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Now the first step is to train the machine with all different fruits one by one like this: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If shape of object is rounded having color Red then it will be labelled as –Apple.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If shape of object is long curving cylinder having color Green-Yellow then it will be labelled as –Banana.</a:t>
            </a:r>
          </a:p>
          <a:p>
            <a:r>
              <a:rPr lang="en-US" dirty="0"/>
              <a:t>Now suppose after training the data, you have given a new separate fruit say Banana from basket and asked to identify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machine has already learnt the things from previous data and this time have to use it wisely. </a:t>
            </a:r>
          </a:p>
          <a:p>
            <a:r>
              <a:rPr lang="en-US" dirty="0"/>
              <a:t>It will first classify the fruit with its shape and color, and would confirm the fruit name as BANANA and put it in Banana category. </a:t>
            </a:r>
          </a:p>
          <a:p>
            <a:r>
              <a:rPr lang="en-US" dirty="0"/>
              <a:t>Thus machine learns the things from training data(basket containing fruits) and then apply the knowledge to test data(new fruit).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B35A-398A-4B4A-B9DA-1F7733F4873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s://cdncontribute.geeksforgeeks.org/wp-content/uploads/bana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46" y="2490020"/>
            <a:ext cx="2032947" cy="119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 A classification problem is when the output variable is a category, such as “Red” or “blue” or “disease” and “no disease”.</a:t>
            </a:r>
          </a:p>
          <a:p>
            <a:r>
              <a:rPr lang="en-US" dirty="0"/>
              <a:t>Regression: A regression problem is when the output variable is a real value, such as “dollars” or “weight”.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B35A-398A-4B4A-B9DA-1F7733F4873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https://cdn-images-1.medium.com/max/1600/1*ASYpFfDh7XnreU-ygqXo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01" y="2521974"/>
            <a:ext cx="6666272" cy="33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06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323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1_Office Theme</vt:lpstr>
      <vt:lpstr>Supervised Learning</vt:lpstr>
      <vt:lpstr>Supervised learning</vt:lpstr>
      <vt:lpstr>Supervised learning</vt:lpstr>
      <vt:lpstr>Supervised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32</cp:revision>
  <dcterms:created xsi:type="dcterms:W3CDTF">2019-03-20T08:28:43Z</dcterms:created>
  <dcterms:modified xsi:type="dcterms:W3CDTF">2023-08-15T07:17:45Z</dcterms:modified>
</cp:coreProperties>
</file>