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https://diamondage.com/2017/06/03/what-does-it-mean-to-fit-a-model-anyway/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3E6-6FE0-49F5-B260-C8DC0754C57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3060-A711-4E7D-8779-B3D970FDDA0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5A2-9DDC-4F2D-B840-0D6F44D7BB7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CAF-2E41-4F46-ABBC-A54F80BB45B4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3149-2867-485C-8791-D55066F2AF5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0C0C-79E5-46B5-AC79-95FF23CA1B9E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B094-FA74-4102-BAAE-89549E3C7EE7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548-FDC8-400F-9674-ABF64B72AA1B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EDF3-3E3F-4796-8677-6AC43E3A8117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BCA-B9CD-4F4A-A9CC-570DB424B3A0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F22-942C-4C4B-AD83-8911437CE61C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08BB-EBA4-4089-BAB5-E2B1355CF51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Fitting a Model to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Fitting a Model to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 model 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people mean when they tell you they’re going to “fit a model”?</a:t>
            </a:r>
          </a:p>
          <a:p>
            <a:r>
              <a:rPr lang="en-US" dirty="0"/>
              <a:t>Let’s start with what a model is.</a:t>
            </a:r>
          </a:p>
          <a:p>
            <a:r>
              <a:rPr lang="en-US" dirty="0"/>
              <a:t>A model is a description of a system, usually expressed as an equation of some kind.</a:t>
            </a:r>
          </a:p>
          <a:p>
            <a:r>
              <a:rPr lang="en-US" dirty="0"/>
              <a:t>Let’s say we have some data – measurements of variables x and y.</a:t>
            </a:r>
          </a:p>
          <a:p>
            <a:r>
              <a:rPr lang="en-US" dirty="0"/>
              <a:t>We think that in the future, we’ll have measurements of more x-like values, and we’d like to be able to predict those y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DF99-D848-4D5D-B881-7B0F40D42A8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int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42" y="1645136"/>
            <a:ext cx="2762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 model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you could draw a nice straight line through this cloud of points. </a:t>
            </a:r>
          </a:p>
          <a:p>
            <a:r>
              <a:rPr lang="en-US" dirty="0"/>
              <a:t>That means that a linear model might be a good choice for this data. </a:t>
            </a:r>
          </a:p>
          <a:p>
            <a:r>
              <a:rPr lang="en-US" dirty="0"/>
              <a:t>We’ve just done the first step in the model-fitting process: </a:t>
            </a:r>
          </a:p>
          <a:p>
            <a:pPr lvl="1"/>
            <a:r>
              <a:rPr lang="en-US" dirty="0"/>
              <a:t>we’ve decided to use a line – a simple linear model.</a:t>
            </a:r>
            <a:endParaRPr lang="en-GB" dirty="0"/>
          </a:p>
          <a:p>
            <a:r>
              <a:rPr lang="en-US" dirty="0"/>
              <a:t>Process of picking the correct line is called “fitting”.</a:t>
            </a:r>
          </a:p>
          <a:p>
            <a:r>
              <a:rPr lang="en-US" dirty="0"/>
              <a:t>There are different ways to do this – </a:t>
            </a:r>
          </a:p>
          <a:p>
            <a:pPr lvl="1"/>
            <a:r>
              <a:rPr lang="en-US" dirty="0"/>
              <a:t>least squares is possibly the most familiar one. </a:t>
            </a:r>
          </a:p>
          <a:p>
            <a:r>
              <a:rPr lang="en-US" dirty="0"/>
              <a:t>That fitted line can be described with the equation y=</a:t>
            </a:r>
            <a:r>
              <a:rPr lang="en-US" dirty="0" err="1"/>
              <a:t>mx+b</a:t>
            </a:r>
            <a:r>
              <a:rPr lang="en-US" dirty="0"/>
              <a:t>.</a:t>
            </a:r>
          </a:p>
          <a:p>
            <a:r>
              <a:rPr lang="en-US" dirty="0"/>
              <a:t>When we fit the model what we’re really doing is </a:t>
            </a:r>
          </a:p>
          <a:p>
            <a:pPr lvl="1"/>
            <a:r>
              <a:rPr lang="en-US" dirty="0"/>
              <a:t>choosing the values for m and b – </a:t>
            </a:r>
          </a:p>
          <a:p>
            <a:pPr lvl="1"/>
            <a:r>
              <a:rPr lang="en-US" dirty="0"/>
              <a:t>the slope and the intercept.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EBE-F859-4577-B87A-9BA45853FE9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Fitting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 of fitting the model is – “to find this equation” – </a:t>
            </a:r>
          </a:p>
          <a:p>
            <a:pPr lvl="1"/>
            <a:r>
              <a:rPr lang="en-US" dirty="0"/>
              <a:t>to find the values of m and b such that y=</a:t>
            </a:r>
            <a:r>
              <a:rPr lang="en-US" dirty="0" err="1"/>
              <a:t>mx+b</a:t>
            </a:r>
            <a:r>
              <a:rPr lang="en-US" dirty="0"/>
              <a:t> describes a line that fits our observed data well. </a:t>
            </a:r>
          </a:p>
          <a:p>
            <a:pPr lvl="1"/>
            <a:r>
              <a:rPr lang="en-US" dirty="0"/>
              <a:t>In the case of the best fit model above, m is close to 1, and b is just a bit larger than 0.</a:t>
            </a:r>
          </a:p>
          <a:p>
            <a:r>
              <a:rPr lang="en-US" dirty="0"/>
              <a:t>A large m implies that x may have a large effect on y, hence m is also sometimes called the effect size. </a:t>
            </a:r>
          </a:p>
          <a:p>
            <a:r>
              <a:rPr lang="en-US" dirty="0"/>
              <a:t>It’s also sometimes called a coefficient.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BC40-6E67-41B3-B3B3-CB56486250E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4D9-6022-4626-AFC0-F946891A502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56507" y="1422604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51707" y="2641804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42063" y="3861004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1019" y="3830671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>
            <a:off x="5723063" y="2032204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5723063" y="3228360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4551219" y="4154282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6104063" y="4154282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cost function is something you want to minimize. For example, your cost function might be the sum of squared errors over your training set.</a:t>
            </a:r>
          </a:p>
          <a:p>
            <a:r>
              <a:rPr lang="en-US" dirty="0"/>
              <a:t>Cost function is also called squared error function.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4BE-825E-4DD3-9D18-1DB759796F4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Fitting a Model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417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1_Office Theme</vt:lpstr>
      <vt:lpstr>Fitting a Model to Data</vt:lpstr>
      <vt:lpstr>What a model is?</vt:lpstr>
      <vt:lpstr>What a model is?</vt:lpstr>
      <vt:lpstr>Fitting a Model</vt:lpstr>
      <vt:lpstr>Model representation</vt:lpstr>
      <vt:lpstr>Cost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43</cp:revision>
  <dcterms:created xsi:type="dcterms:W3CDTF">2019-03-20T08:28:43Z</dcterms:created>
  <dcterms:modified xsi:type="dcterms:W3CDTF">2023-08-15T07:17:54Z</dcterms:modified>
</cp:coreProperties>
</file>