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97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https://diamondage.com/2017/06/03/what-does-it-mean-to-fit-a-model-anyway/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FE8-E895-4116-B845-464180A5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173-6C68-45EE-B9AB-EF9ADC155E0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548E-3F00-438D-A159-7BE4D977562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4683-67ED-4C16-986F-4352D7BB9E4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4141-15AD-43FA-887F-ED097CFD150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FF5-9121-41D1-A6D3-C050ED6F97C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A6BB-B7FA-4CB5-ABD8-2329A4086C16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9E1-D1A5-4DD0-A689-757EE664E030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A810-4FA9-4961-B8AC-9CEB3B193A2E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D10B-399C-4EEB-8A22-F7AF9DE00CCA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66F-730A-4408-A094-8EB36B1B618A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5F2E-125A-4FA0-B53C-0E75AA3A8461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29B8-BF5E-4C1F-9CAC-3B900A74311A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Multiple linear regression analysis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Its Simple Linear Regression, but with more Relationships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multiple linear regression explains the relationship between:</a:t>
            </a:r>
          </a:p>
          <a:p>
            <a:pPr lvl="1"/>
            <a:r>
              <a:rPr lang="en-US" dirty="0"/>
              <a:t>One continuous dependent variable (y) and </a:t>
            </a:r>
          </a:p>
          <a:p>
            <a:pPr lvl="1"/>
            <a:r>
              <a:rPr lang="en-US" dirty="0"/>
              <a:t>Two or more independent variables (x1, x2, x3…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A32-7301-473E-B7B0-7F4C6FC29F7D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cdn-images-1.medium.com/max/800/1*MWgt_oYtAQZb9xHAEOVI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42" y="1365740"/>
            <a:ext cx="2936759" cy="77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nkZkR0HI9zu5wS0zYy789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42" y="2866842"/>
            <a:ext cx="4599305" cy="96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45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in the wild, when you do encounter a dataset, it is going to be ugly. </a:t>
            </a:r>
          </a:p>
          <a:p>
            <a:r>
              <a:rPr lang="en-US" dirty="0"/>
              <a:t>It’s going to have </a:t>
            </a:r>
          </a:p>
          <a:p>
            <a:pPr lvl="1"/>
            <a:r>
              <a:rPr lang="en-US" dirty="0"/>
              <a:t>missing values, </a:t>
            </a:r>
          </a:p>
          <a:p>
            <a:pPr lvl="1"/>
            <a:r>
              <a:rPr lang="en-US" dirty="0"/>
              <a:t>erroneous entries, </a:t>
            </a:r>
          </a:p>
          <a:p>
            <a:pPr lvl="1"/>
            <a:r>
              <a:rPr lang="en-US" dirty="0"/>
              <a:t>wrongly formatted columns, </a:t>
            </a:r>
          </a:p>
          <a:p>
            <a:pPr lvl="1"/>
            <a:r>
              <a:rPr lang="en-US" dirty="0"/>
              <a:t>irrelevant variables…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You’ll need to </a:t>
            </a:r>
          </a:p>
          <a:p>
            <a:pPr lvl="1"/>
            <a:r>
              <a:rPr lang="en-US" dirty="0"/>
              <a:t>Select good features, </a:t>
            </a:r>
          </a:p>
          <a:p>
            <a:pPr lvl="1"/>
            <a:r>
              <a:rPr lang="en-US" dirty="0"/>
              <a:t>Try different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42E-DB9D-4A2B-A0A3-CE37F77A31CE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Variables &gt;&gt;&gt; Continuous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nature of the regression equation, your x variables have to be continuous as well. </a:t>
            </a:r>
          </a:p>
          <a:p>
            <a:r>
              <a:rPr lang="en-US" dirty="0"/>
              <a:t>Thus, you’ll need to look into changing your categorical variables into continuous ones.</a:t>
            </a:r>
          </a:p>
          <a:p>
            <a:r>
              <a:rPr lang="en-US" dirty="0"/>
              <a:t>Continuous variables are running numbers. </a:t>
            </a:r>
          </a:p>
          <a:p>
            <a:r>
              <a:rPr lang="en-US" dirty="0"/>
              <a:t>Categorical variables are categories.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C26-AA35-45AB-B91F-9617F8D396D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cdn-images-1.medium.com/max/800/1*Tm4IJOoguVQUPYPZWiAob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08" y="3652693"/>
            <a:ext cx="73628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2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deal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Encoder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 Hot Encoding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5A5F-5E20-4C32-859C-7F2E389B15F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s://cdn-images-1.medium.com/max/800/1*MBMYBDTv025-6aGF8ay3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0" y="1104582"/>
            <a:ext cx="36671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-1.medium.com/max/800/1*lbKC9p-5icOB93WFr8D-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20" y="3402303"/>
            <a:ext cx="35147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Having too many variables could potentially cause your model to become less accurate</a:t>
            </a:r>
          </a:p>
          <a:p>
            <a:r>
              <a:rPr lang="en-US" dirty="0"/>
              <a:t>Certain variables have no effect on the outcome or have a significant effect on other variables.</a:t>
            </a:r>
          </a:p>
          <a:p>
            <a:r>
              <a:rPr lang="en-US" dirty="0"/>
              <a:t>Basic step of Feature Selection: </a:t>
            </a:r>
          </a:p>
          <a:p>
            <a:pPr lvl="1"/>
            <a:r>
              <a:rPr lang="en-US" dirty="0"/>
              <a:t>Use your Common and/or Business Sense(s)</a:t>
            </a:r>
          </a:p>
          <a:p>
            <a:r>
              <a:rPr lang="en-US" dirty="0"/>
              <a:t>One other way to select features is to use the p-values. </a:t>
            </a:r>
          </a:p>
          <a:p>
            <a:pPr lvl="1"/>
            <a:r>
              <a:rPr lang="en-US" dirty="0"/>
              <a:t>P-values tell you how statistically significant the variable is.</a:t>
            </a:r>
          </a:p>
          <a:p>
            <a:r>
              <a:rPr lang="en-US" dirty="0"/>
              <a:t>This action of omitting variables is part of stepwise regression. There are 3 ways to do this: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Elimination</a:t>
            </a:r>
          </a:p>
          <a:p>
            <a:pPr lvl="1"/>
            <a:r>
              <a:rPr lang="en-US" dirty="0"/>
              <a:t>Bidirectional Elimination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B281-625E-43F7-8142-531D402AB384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method used to standardize the range of independent variables or features of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step of Data Pre Processing which is applied to independent variables.</a:t>
            </a:r>
          </a:p>
          <a:p>
            <a:r>
              <a:rPr lang="en-US" dirty="0"/>
              <a:t>It helps to normalize the data within a particular range. </a:t>
            </a:r>
          </a:p>
          <a:p>
            <a:r>
              <a:rPr lang="en-US" dirty="0"/>
              <a:t>It also helps in speeding up the calculations in an algorithm.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FB6-4617-4B13-A1DA-4EC3926F4D1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sp>
        <p:nvSpPr>
          <p:cNvPr id="7" name="AutoShape 2" descr="x' = \frac{x - \bar{x}}{\sigma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72" y="1468984"/>
            <a:ext cx="2358505" cy="11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using the same we will find out the intercept and coefficient.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58A5-63AF-4DC8-BE97-EB251C16A92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 linear regression analysis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https://cdn-images-1.medium.com/max/1600/0*AqzOn7p--nveV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208" y="1040042"/>
            <a:ext cx="6849226" cy="513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8393" y="1928553"/>
            <a:ext cx="3308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will have multiple coefficient – one for each input feature.</a:t>
            </a:r>
          </a:p>
        </p:txBody>
      </p:sp>
    </p:spTree>
    <p:extLst>
      <p:ext uri="{BB962C8B-B14F-4D97-AF65-F5344CB8AC3E}">
        <p14:creationId xmlns:p14="http://schemas.microsoft.com/office/powerpoint/2010/main" val="385771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396</Words>
  <Application>Microsoft Office PowerPoint</Application>
  <PresentationFormat>Widescreen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1_Office Theme</vt:lpstr>
      <vt:lpstr>Multiple linear regression</vt:lpstr>
      <vt:lpstr>Multiple Linear Regression</vt:lpstr>
      <vt:lpstr>The Data</vt:lpstr>
      <vt:lpstr>Categorical Variables &gt;&gt;&gt; Continuous Variables</vt:lpstr>
      <vt:lpstr>How to deal with Categorical Variables</vt:lpstr>
      <vt:lpstr>Feature Selection</vt:lpstr>
      <vt:lpstr>Feature Scaling</vt:lpstr>
      <vt:lpstr>Multiple Linear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86</cp:revision>
  <dcterms:created xsi:type="dcterms:W3CDTF">2019-03-20T08:28:43Z</dcterms:created>
  <dcterms:modified xsi:type="dcterms:W3CDTF">2023-08-15T07:18:20Z</dcterms:modified>
</cp:coreProperties>
</file>