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70" r:id="rId4"/>
    <p:sldId id="266" r:id="rId5"/>
    <p:sldId id="265" r:id="rId6"/>
    <p:sldId id="267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97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021-8BD8-4E08-9E24-677A4BDE7CD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5FE8-E895-4116-B845-464180A5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EF0-C3D0-453E-A9E4-C916A45E379D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BA4-E444-4DB1-A1C5-14EC81932F82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94E7-B2D8-492A-B724-C2AD82ADE20D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9E-3B9D-4429-B645-1A148C3AED92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A130-A453-46A9-89BC-611E35FB82ED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7EA-1D86-43D2-89B0-3CAB48C51A5A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62E1-CB4D-4B13-9B5E-02D0A08114A0}" type="datetime3">
              <a:rPr lang="en-US" smtClean="0"/>
              <a:t>15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FC71-3193-4640-8DFA-85C3F8C87870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70-D49A-46D5-9B4A-CC25ABCDAB8B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049B-6DC7-4DDB-B552-D30DC4B8856C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F512-D680-4796-9743-E0E2215EF14A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FA0C-837D-4A23-97B5-3153E89095AA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 nearest neighbors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1B9-84AD-4E82-B2E1-78DAEEF71CBF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classified by a majority vote of its neighbors.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504-032A-4D40-908E-3FEA5C00BE77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cdn-images-1.medium.com/max/800/1*rmdr7RsUPOWranwOuuIl7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73" y="1379912"/>
            <a:ext cx="5862839" cy="43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57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9E-3B9D-4429-B645-1A148C3AED92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cdn-images-1.medium.com/max/1000/1*ZTa5pj_EJ-D8PhqWh7Sa_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11" y="627063"/>
            <a:ext cx="7399866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59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concerning credit default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06F-CF34-4227-A7B0-4B5500DB84B8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www.saedsayad.com/images/KNN_example_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" b="5266"/>
          <a:stretch/>
        </p:blipFill>
        <p:spPr bwMode="auto">
          <a:xfrm>
            <a:off x="1098755" y="1330036"/>
            <a:ext cx="8695734" cy="42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8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k-Nearest-Neighbors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essentially classification by finding the most similar data points in the training data, and </a:t>
            </a:r>
          </a:p>
          <a:p>
            <a:r>
              <a:rPr lang="en-US" dirty="0"/>
              <a:t>making an educated guess based on their classifications.</a:t>
            </a:r>
          </a:p>
          <a:p>
            <a:r>
              <a:rPr lang="en-US" dirty="0"/>
              <a:t>In KNN, we must be able to keep the entire training set in memory.</a:t>
            </a:r>
          </a:p>
          <a:p>
            <a:r>
              <a:rPr lang="en-US" dirty="0"/>
              <a:t>Performing classifications can be computationally expensive as the algorithm parse through all data points for each classification. </a:t>
            </a:r>
          </a:p>
          <a:p>
            <a:r>
              <a:rPr lang="en-US" dirty="0"/>
              <a:t>For these reasons, </a:t>
            </a:r>
            <a:r>
              <a:rPr lang="en-US" dirty="0" err="1"/>
              <a:t>kNN</a:t>
            </a:r>
            <a:r>
              <a:rPr lang="en-US" dirty="0"/>
              <a:t> tends to work best on smaller data-sets that do not have many features.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B627-00D2-466A-A009-621C196F3D2C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KNN algorithm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KNN, K is the number of nearest neighbors. </a:t>
            </a:r>
          </a:p>
          <a:p>
            <a:r>
              <a:rPr lang="en-US" dirty="0"/>
              <a:t>Suppose P1 is the point, for which label needs to predict. </a:t>
            </a:r>
          </a:p>
          <a:p>
            <a:r>
              <a:rPr lang="en-US" dirty="0"/>
              <a:t>First, you find the k closest point to P1 and then classify point by majority vote of its k neighbors.</a:t>
            </a:r>
          </a:p>
          <a:p>
            <a:r>
              <a:rPr lang="en-US" dirty="0"/>
              <a:t>Each object votes for their class and the class with the most votes is taken as the prediction. </a:t>
            </a:r>
          </a:p>
          <a:p>
            <a:r>
              <a:rPr lang="en-US" dirty="0"/>
              <a:t>For finding closest similar points, you find the distance between points.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EAE-084A-4068-9BB1-6A6248F02C7C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KNN algorithm 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FE3D-37D8-4B01-AE5D-C9A9B2CB678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http://res.cloudinary.com/dyd911kmh/image/upload/f_auto,q_auto:best/v1531424125/KNN_final1_ibdm8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40" y="647317"/>
            <a:ext cx="6494089" cy="565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6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Nearest </a:t>
            </a:r>
            <a:r>
              <a:rPr lang="en-US" dirty="0" err="1"/>
              <a:t>Neighbours</a:t>
            </a:r>
            <a:r>
              <a:rPr lang="en-US" dirty="0"/>
              <a:t> — Pseudocode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Load the training and test data </a:t>
            </a:r>
          </a:p>
          <a:p>
            <a:r>
              <a:rPr lang="en-US" dirty="0"/>
              <a:t>2. Choose the value of K</a:t>
            </a:r>
          </a:p>
          <a:p>
            <a:r>
              <a:rPr lang="en-US" dirty="0"/>
              <a:t>3. For each point in test data:</a:t>
            </a:r>
          </a:p>
          <a:p>
            <a:r>
              <a:rPr lang="en-US" dirty="0"/>
              <a:t>       - find the distance to all training data points</a:t>
            </a:r>
          </a:p>
          <a:p>
            <a:r>
              <a:rPr lang="en-US" dirty="0"/>
              <a:t>       - store the distances in a list and sort it </a:t>
            </a:r>
          </a:p>
          <a:p>
            <a:r>
              <a:rPr lang="en-US" dirty="0"/>
              <a:t>       - choose the first k points </a:t>
            </a:r>
          </a:p>
          <a:p>
            <a:r>
              <a:rPr lang="en-US" dirty="0"/>
              <a:t>       - assign a class to the test point based on the majority of  classes present in the chosen points</a:t>
            </a:r>
          </a:p>
          <a:p>
            <a:r>
              <a:rPr lang="en-US" dirty="0"/>
              <a:t>4.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9801-C26B-4188-B0CF-CFF7AEC1BE79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 nearest neighbors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317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Calibri Light</vt:lpstr>
      <vt:lpstr>1_Office Theme</vt:lpstr>
      <vt:lpstr>k nearest neighbors</vt:lpstr>
      <vt:lpstr>Introduction</vt:lpstr>
      <vt:lpstr>Introduction</vt:lpstr>
      <vt:lpstr>Data concerning credit default</vt:lpstr>
      <vt:lpstr>k-Nearest-Neighbors</vt:lpstr>
      <vt:lpstr>How does the KNN algorithm work?</vt:lpstr>
      <vt:lpstr>How does the KNN algorithm work?</vt:lpstr>
      <vt:lpstr>K Nearest Neighbours — Pseudocode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147</cp:revision>
  <dcterms:created xsi:type="dcterms:W3CDTF">2019-03-20T08:28:43Z</dcterms:created>
  <dcterms:modified xsi:type="dcterms:W3CDTF">2023-08-15T07:19:12Z</dcterms:modified>
</cp:coreProperties>
</file>