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3723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021-8BD8-4E08-9E24-677A4BDE7CD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5FE8-E895-4116-B845-464180A5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A81F-05AF-4CA3-8ED9-56B1B84DC0B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7F9-C26D-415B-89BF-A3C1FF03A8D7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F106-E32A-496D-A08E-D586E410D247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C591-6BE6-4286-A54E-05DB1C17A155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EE80-81A7-4EF1-9FD6-18A87AAC233C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1CCE-17C1-41FF-82E4-600656D243BF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3ACB-7398-4970-9C6B-75599F3D5536}" type="datetime3">
              <a:rPr lang="en-US" smtClean="0"/>
              <a:t>15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9E6B-BBB6-4675-BF4C-7F7FD24CA0DF}" type="datetime3">
              <a:rPr lang="en-US" smtClean="0"/>
              <a:t>15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FA8-6F3C-445F-A03B-13105B214F33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8FDB-B677-43AA-8261-57B2E9474A60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878E-DE1D-4A63-86E3-5DF5AE0B1EFD}" type="datetime3">
              <a:rPr lang="en-US" smtClean="0"/>
              <a:t>15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5FFB-8327-4070-8974-91982D9B7193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Ensemble Model: Random forest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Model: Random forest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9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RF-predict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75" y="-308967"/>
            <a:ext cx="9443307" cy="729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3403-DBE3-4807-A7F5-67E6A18BF8E4}" type="datetime3">
              <a:rPr lang="en-US" smtClean="0"/>
              <a:t>15 August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565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To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tend to over fit on their training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2627-965F-4B84-906A-0BC5375CD51B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res.cloudinary.com/dyd911kmh/image/upload/f_auto,q_auto:best/v1528907338/classification-tree_ygva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29" y="1438656"/>
            <a:ext cx="8145448" cy="44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4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model that makes predictions based on a number of different models. </a:t>
            </a:r>
          </a:p>
          <a:p>
            <a:r>
              <a:rPr lang="en-US" dirty="0"/>
              <a:t>By combining individual models, the ensemble model tends to be more flexible</a:t>
            </a:r>
          </a:p>
          <a:p>
            <a:r>
              <a:rPr lang="en-US" dirty="0"/>
              <a:t>Two most popular ensemble methods are: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9A0E-44AC-4CA3-9FFB-DE81861D6228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https://cdn-images-1.medium.com/max/1200/1*bUySDOFp1SdzJXWmWJsXR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7" b="3475"/>
          <a:stretch/>
        </p:blipFill>
        <p:spPr bwMode="auto">
          <a:xfrm>
            <a:off x="3365815" y="2328670"/>
            <a:ext cx="8826185" cy="378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27644" y="2328671"/>
            <a:ext cx="34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Bagging: Training a bunch of individual models in a parallel way.</a:t>
            </a:r>
          </a:p>
        </p:txBody>
      </p:sp>
      <p:sp>
        <p:nvSpPr>
          <p:cNvPr id="8" name="Rectangle 7"/>
          <p:cNvSpPr/>
          <p:nvPr/>
        </p:nvSpPr>
        <p:spPr>
          <a:xfrm>
            <a:off x="-327644" y="3348702"/>
            <a:ext cx="3693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Boosting: Training a bunch of individual models in a sequential way. Each individual model learns from mistakes made by the previous model.</a:t>
            </a:r>
          </a:p>
        </p:txBody>
      </p:sp>
    </p:spTree>
    <p:extLst>
      <p:ext uri="{BB962C8B-B14F-4D97-AF65-F5344CB8AC3E}">
        <p14:creationId xmlns:p14="http://schemas.microsoft.com/office/powerpoint/2010/main" val="311584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C17B-C655-4493-AC06-A4BAC046B187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cdn-images-1.medium.com/max/1000/1*Sp2xGfv0uw3Nq5Qw7gJ6mw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28"/>
          <a:stretch/>
        </p:blipFill>
        <p:spPr bwMode="auto">
          <a:xfrm>
            <a:off x="946611" y="1405038"/>
            <a:ext cx="9658147" cy="410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a supervised learning algorithm. </a:t>
            </a:r>
          </a:p>
          <a:p>
            <a:r>
              <a:rPr lang="en-US" dirty="0"/>
              <a:t>It creates a forest and makes it somehow random. </a:t>
            </a:r>
          </a:p>
          <a:p>
            <a:r>
              <a:rPr lang="en-US" dirty="0"/>
              <a:t>The “forest“ it builds, is an ensemble of Decision Trees, most of the time trained with the “bagging” method. </a:t>
            </a:r>
          </a:p>
          <a:p>
            <a:r>
              <a:rPr lang="en-US" dirty="0"/>
              <a:t>The general idea of the bagging method is that a combination of learning models increases the overall result.</a:t>
            </a:r>
          </a:p>
          <a:p>
            <a:r>
              <a:rPr lang="en-US" dirty="0"/>
              <a:t>Random forest builds multiple decision trees and merges them together to get a more accurate and stable prediction.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C136-32D5-4E05-9C4C-74FE3B7D786B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Life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Andrew wants to decide, to which places he should travel during his vacation trip. </a:t>
            </a:r>
          </a:p>
          <a:p>
            <a:r>
              <a:rPr lang="en-US" dirty="0"/>
              <a:t>He asks people for advice. </a:t>
            </a:r>
          </a:p>
          <a:p>
            <a:r>
              <a:rPr lang="en-US" dirty="0"/>
              <a:t>First, he goes to a friend and where he traveled to in the past and if he liked it or not. Based on the answers, Andrew can decide where he should visit.</a:t>
            </a:r>
          </a:p>
          <a:p>
            <a:r>
              <a:rPr lang="en-US" dirty="0"/>
              <a:t>This is a typical decision tree algorithm approach.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634E-113C-4FA1-9E73-25DA5745650D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Life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Afterwards, Andrew starts asking more and more of his friends to advise him. </a:t>
            </a:r>
          </a:p>
          <a:p>
            <a:r>
              <a:rPr lang="en-US" dirty="0"/>
              <a:t>Then he chooses the places that were recommend the most to him</a:t>
            </a:r>
          </a:p>
          <a:p>
            <a:r>
              <a:rPr lang="en-US" dirty="0"/>
              <a:t>It is typical Random Forest algorithm approach.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E6A6-B353-4F8B-8948-A027DD6D7DB7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number of trees you’d like in your forest (M)</a:t>
            </a:r>
          </a:p>
          <a:p>
            <a:r>
              <a:rPr lang="en-US" dirty="0"/>
              <a:t>Choose the number of samples you’d like for each tree (n)</a:t>
            </a:r>
          </a:p>
          <a:p>
            <a:r>
              <a:rPr lang="en-US" dirty="0"/>
              <a:t>Choose the number of features you’d like in each tree (f)</a:t>
            </a:r>
          </a:p>
          <a:p>
            <a:r>
              <a:rPr lang="en-US" dirty="0"/>
              <a:t>For each tree in M:</a:t>
            </a:r>
          </a:p>
          <a:p>
            <a:pPr lvl="1"/>
            <a:r>
              <a:rPr lang="en-US" dirty="0"/>
              <a:t>Select n samples from all observations</a:t>
            </a:r>
          </a:p>
          <a:p>
            <a:pPr lvl="1"/>
            <a:r>
              <a:rPr lang="en-US" dirty="0"/>
              <a:t>Select f features at random</a:t>
            </a:r>
          </a:p>
          <a:p>
            <a:pPr lvl="1"/>
            <a:r>
              <a:rPr lang="en-US" dirty="0"/>
              <a:t>Train a decision tree using the data set of n samples with f features</a:t>
            </a:r>
          </a:p>
          <a:p>
            <a:pPr lvl="1"/>
            <a:r>
              <a:rPr lang="en-US" dirty="0"/>
              <a:t>Save the decision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A2AD-C13A-4013-B46A-E182CC6E9536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Random Forest Makes A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observation (o).</a:t>
            </a:r>
          </a:p>
          <a:p>
            <a:r>
              <a:rPr lang="en-US" dirty="0"/>
              <a:t>For each tree (t) in the model:</a:t>
            </a:r>
          </a:p>
          <a:p>
            <a:pPr lvl="1"/>
            <a:r>
              <a:rPr lang="en-US" dirty="0"/>
              <a:t>predict the outcome (p) using the tree (t) applied to observation(o)</a:t>
            </a:r>
          </a:p>
          <a:p>
            <a:pPr lvl="1"/>
            <a:r>
              <a:rPr lang="en-US" dirty="0"/>
              <a:t>store predicted value (p) in list P</a:t>
            </a:r>
          </a:p>
          <a:p>
            <a:r>
              <a:rPr lang="en-US" dirty="0"/>
              <a:t>If the model is a classifier: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max_count</a:t>
            </a:r>
            <a:r>
              <a:rPr lang="en-US" dirty="0"/>
              <a:t>(p)</a:t>
            </a:r>
          </a:p>
          <a:p>
            <a:r>
              <a:rPr lang="en-US" dirty="0"/>
              <a:t>If the model is a </a:t>
            </a:r>
            <a:r>
              <a:rPr lang="en-US" dirty="0" err="1"/>
              <a:t>regressor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avg</a:t>
            </a:r>
            <a:r>
              <a:rPr lang="en-US" dirty="0"/>
              <a:t>(p)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4168-92FC-494F-8C1A-B813444604AF}" type="datetime3">
              <a:rPr lang="en-US" smtClean="0"/>
              <a:t>15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Ensemble Model: Random forest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41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511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1_Office Theme</vt:lpstr>
      <vt:lpstr>Ensemble Model: Random forest</vt:lpstr>
      <vt:lpstr>Limitations To Decision Trees</vt:lpstr>
      <vt:lpstr>Ensemble Learning</vt:lpstr>
      <vt:lpstr>Ensemble Model</vt:lpstr>
      <vt:lpstr>How it works</vt:lpstr>
      <vt:lpstr>Real Life Analogy</vt:lpstr>
      <vt:lpstr>Real Life Analogy</vt:lpstr>
      <vt:lpstr>Building A Random Forest</vt:lpstr>
      <vt:lpstr>How A Random Forest Makes A Prediction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98</cp:revision>
  <dcterms:created xsi:type="dcterms:W3CDTF">2019-03-20T08:28:43Z</dcterms:created>
  <dcterms:modified xsi:type="dcterms:W3CDTF">2023-08-15T07:19:38Z</dcterms:modified>
</cp:coreProperties>
</file>