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6" r:id="rId2"/>
    <p:sldId id="282" r:id="rId3"/>
    <p:sldId id="286" r:id="rId4"/>
    <p:sldId id="283" r:id="rId5"/>
    <p:sldId id="28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7500" autoAdjust="0"/>
  </p:normalViewPr>
  <p:slideViewPr>
    <p:cSldViewPr snapToGrid="0">
      <p:cViewPr varScale="1">
        <p:scale>
          <a:sx n="75" d="100"/>
          <a:sy n="75" d="100"/>
        </p:scale>
        <p:origin x="9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7E1FA-B508-4234-9ECB-4DD03C1E0B5F}" type="datetimeFigureOut">
              <a:rPr lang="en-IN" smtClean="0"/>
              <a:t>04-08-2022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E42FC-A515-4756-A279-CBE5519D8A2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70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https://www.utdallas.edu/~scniu/OPRE-6301/documents/What_Is_Statistics.pdf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AE42FC-A515-4756-A279-CBE5519D8A22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3615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3D7E-7A72-4139-B315-7D83C7275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ECC36-EB68-489E-8B1A-9E31E5EB4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8DF80-F740-4E9C-8B4D-6D1E8136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5202284-B615-4261-8035-A9979552544A}" type="datetime3">
              <a:rPr lang="en-US" smtClean="0"/>
              <a:t>4 August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10482-6D3A-4FF6-879C-CDC6B4521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Introduction to Statistics and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207C1-B2B4-4C29-926C-50DA4CBC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8FB9D6-AAA7-40C7-A0CD-4EFA9508EA3D}"/>
              </a:ext>
            </a:extLst>
          </p:cNvPr>
          <p:cNvSpPr txBox="1"/>
          <p:nvPr userDrawn="1"/>
        </p:nvSpPr>
        <p:spPr>
          <a:xfrm>
            <a:off x="9176374" y="6488668"/>
            <a:ext cx="301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Info@stepupanalytics.com</a:t>
            </a:r>
          </a:p>
        </p:txBody>
      </p:sp>
    </p:spTree>
    <p:extLst>
      <p:ext uri="{BB962C8B-B14F-4D97-AF65-F5344CB8AC3E}">
        <p14:creationId xmlns:p14="http://schemas.microsoft.com/office/powerpoint/2010/main" val="201569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A39D-9D1B-43D5-BC2D-949CCDB8B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96707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C7AF2-1E40-4B81-AA70-E16CA39BD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12E28-EA53-4DAF-853F-59CA1ABF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CD051E3-2B0D-4387-ABA2-ED8C544AE0E0}" type="datetime3">
              <a:rPr lang="en-US" smtClean="0"/>
              <a:t>4 August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87F12-01A9-451C-8AFD-E48232C1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Introduction to Statistics and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F84F5-DF9D-4B09-90F3-2DA319769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57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0CC1F-0A2A-4553-AE92-0FDCE4AD1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10600" y="1738648"/>
            <a:ext cx="2897746" cy="4438315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D8752-770F-4368-9A1A-88A06FE9A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3152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E030E-17B3-4AF6-92B9-12224331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9252D8-B80C-44E3-B66B-F6CFC2E62380}" type="datetime3">
              <a:rPr lang="en-US" smtClean="0"/>
              <a:t>4 August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20F64-98A4-4B11-AB8C-64A9B1FA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Introduction to Statistics and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A806-2416-46AF-AD24-78933A9C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093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210286" y="6447690"/>
            <a:ext cx="3859795" cy="304801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Introduction to Statistics and Analytics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10286" y="6461758"/>
            <a:ext cx="1901761" cy="29073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Slide # </a:t>
            </a:r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8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C27EDA8-19EF-41A0-AFDA-69386BC9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2" y="1"/>
            <a:ext cx="11828206" cy="530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3E67FE6-B3FC-4134-8A89-6C8C78321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82" y="627643"/>
            <a:ext cx="11828206" cy="5549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4C24448-119C-48B8-B200-EAE1C1E54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6982" y="6385437"/>
            <a:ext cx="1843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110F9-5475-414D-8C23-75C8B9197B15}" type="datetime3">
              <a:rPr lang="en-US" smtClean="0"/>
              <a:t>4 August 2022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FDE971D-0E59-4657-8506-1A44FBB0C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8516" y="6356350"/>
            <a:ext cx="82148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Introduction to Statistics and Analytics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37F5FBA-60D5-41E0-B0E5-EF28A9050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71354" y="6356145"/>
            <a:ext cx="1533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66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4FC3-C570-4204-AC46-4B48D10E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CF7CC-882A-4C6F-88B3-9C9921371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BCF41-F377-4F81-9B63-D7E533D5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E32F581-1022-4C52-9D55-4DB7C93A58CC}" type="datetime3">
              <a:rPr lang="en-US" smtClean="0"/>
              <a:t>4 August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A7119-1CCF-4219-BCAB-7DC17D2E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Introduction to Statistics and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AD15-AAB4-4996-A6C6-4F7F2A34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5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A273F-DAE6-466A-9E10-4F13E0422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96707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98A98-50C9-4685-A4B5-F08A20876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4EFF7-569C-4316-B138-6797D8965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45600-5C75-4BCA-8E01-05AC72B2C7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D24923-BD34-4A98-B71C-EEC76C7B90B4}" type="datetime3">
              <a:rPr lang="en-US" smtClean="0"/>
              <a:t>4 August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74898-983C-42E3-ACE2-77FC7451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Introduction to Statistics and Analytics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1BDE7-71F7-4A76-9AEE-A1002B85F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1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45B9-3387-4663-B2F5-4DE2B836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7943604" cy="114935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A0ED9-F9E2-4EC8-87F5-D8576C891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D2657-CDEA-4E67-A1D6-B99D779A8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50232-662B-4D33-8572-AF00D7AF1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E2E6D-0432-4917-8114-DD7AD5EDD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36DB0-F687-4081-9C40-6D2B2459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C7F2AF-98EF-457F-A458-F611BF4E7C01}" type="datetime3">
              <a:rPr lang="en-US" smtClean="0"/>
              <a:t>4 August 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0BD9F-D0E8-4394-9CA5-5342F23D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Introduction to Statistics and Analytics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B0C69-EA34-4195-977E-56DE3427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2134-0B93-47D8-A955-3BF49BC8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96707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AEA28-F640-4684-A489-51166001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97C720-86D7-44D3-841F-748DD57A1F53}" type="datetime3">
              <a:rPr lang="en-US" smtClean="0"/>
              <a:t>4 August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6278D-1856-4EBB-B8CF-41071ED0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Introduction to Statistics and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B7135-5777-402C-9170-382FD26C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62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42179-733F-4C25-B139-B86CEC3CFA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8253EF-7A29-4B5E-8AEA-EB9FA4EFF57F}" type="datetime3">
              <a:rPr lang="en-US" smtClean="0"/>
              <a:t>4 August 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3DBEC-89AC-408D-A353-3CFE351A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Introduction to Statistics and Analytics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81AB4-23B2-4231-A1FB-9620301DE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8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DE2A-94B2-432A-B372-D07F1492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477D8-9AE0-45B8-A976-9D8675934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9707"/>
            <a:ext cx="6172200" cy="434134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F26C0-3D72-481C-A6D2-686198942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FE857-F7ED-4855-A7C1-8D61CE5B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79B630-6AA1-4596-8B98-92E07F0A3BDE}" type="datetime3">
              <a:rPr lang="en-US" smtClean="0"/>
              <a:t>4 August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C69A9-006A-490E-B7D6-48D2DBB9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Introduction to Statistics and Analytics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F98A1-5435-45FF-A01C-B12952B9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68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72BD-48E0-4560-A511-5AFBEC505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78BCE4-AE7A-44A4-A758-69ED7354C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545465"/>
            <a:ext cx="6172200" cy="43155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EF296-4524-4049-AA60-A124C4B46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73EB3-08F6-472E-9260-75D496FF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7963332-4CD6-443C-8FE8-9F203D24E52C}" type="datetime3">
              <a:rPr lang="en-US" smtClean="0"/>
              <a:t>4 August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89AC4-E62E-43F2-BBAA-D9AF9F98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Introduction to Statistics and Analytics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9C623-A397-40C8-8AB5-8E50B7A5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0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1C27EDA8-19EF-41A0-AFDA-69386BC9C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82" y="1"/>
            <a:ext cx="11828206" cy="530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3E67FE6-B3FC-4134-8A89-6C8C78321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982" y="627643"/>
            <a:ext cx="11828206" cy="5549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4C24448-119C-48B8-B200-EAE1C1E54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6982" y="6385437"/>
            <a:ext cx="18435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EA300-1501-4A42-8F58-B39112D7DA0D}" type="datetime3">
              <a:rPr lang="en-US" smtClean="0"/>
              <a:t>4 August 2022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FDE971D-0E59-4657-8506-1A44FBB0C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8516" y="6356350"/>
            <a:ext cx="82148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Introduction to Statistics and Analytics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37F5FBA-60D5-41E0-B0E5-EF28A9050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71354" y="6356145"/>
            <a:ext cx="15338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796BA-7FC7-40B4-B286-342C5E1125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6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tingupta2005/python-r-programming-aug-22" TargetMode="External"/><Relationship Id="rId2" Type="http://schemas.openxmlformats.org/officeDocument/2006/relationships/hyperlink" Target="http://vmubuntu20.eastus2.cloudapp.azure.com:8787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7HR92HAGV4sMv2EP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vmubuntu20.eastus2.cloudapp.azure.com:8787/" TargetMode="External"/><Relationship Id="rId2" Type="http://schemas.openxmlformats.org/officeDocument/2006/relationships/hyperlink" Target="http://vmubuntu20.eastus2.cloudapp.azur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5719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cloud hosted R Studio:</a:t>
            </a:r>
          </a:p>
          <a:p>
            <a:pPr lvl="1"/>
            <a:r>
              <a:rPr lang="en-US" dirty="0"/>
              <a:t>URL: </a:t>
            </a:r>
            <a:r>
              <a:rPr lang="en-US" dirty="0">
                <a:hlinkClick r:id="rId2"/>
              </a:rPr>
              <a:t>http://vmubuntu20.eastus2.cloudapp.azure.com:8787/</a:t>
            </a:r>
            <a:endParaRPr lang="en-US" dirty="0"/>
          </a:p>
          <a:p>
            <a:pPr lvl="1"/>
            <a:r>
              <a:rPr lang="en-US" dirty="0"/>
              <a:t>Login Details: u&lt;n&gt;/p</a:t>
            </a:r>
          </a:p>
          <a:p>
            <a:r>
              <a:rPr lang="en-US" dirty="0"/>
              <a:t>The code of all the exercises is available and you can copy the code from there to save time.</a:t>
            </a:r>
          </a:p>
          <a:p>
            <a:pPr lvl="1"/>
            <a:r>
              <a:rPr lang="en-US" dirty="0">
                <a:hlinkClick r:id="rId3"/>
              </a:rPr>
              <a:t>https://github.com/atingupta2005/python-r-programming-aug-22</a:t>
            </a:r>
            <a:endParaRPr lang="en-US" dirty="0"/>
          </a:p>
          <a:p>
            <a:r>
              <a:rPr lang="en-US" dirty="0"/>
              <a:t>Please create a folder – </a:t>
            </a:r>
            <a:r>
              <a:rPr lang="en-US" dirty="0" err="1"/>
              <a:t>WorkinkD</a:t>
            </a:r>
            <a:r>
              <a:rPr lang="en-US" dirty="0"/>
              <a:t> and put all files in this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35110F9-5475-414D-8C23-75C8B9197B15}" type="datetime3">
              <a:rPr lang="en-US" smtClean="0"/>
              <a:t>4 August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Introduction to Statistics and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9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Pre-assessment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below URL:</a:t>
            </a:r>
          </a:p>
          <a:p>
            <a:pPr lvl="1"/>
            <a:r>
              <a:rPr lang="en-US" dirty="0">
                <a:hlinkClick r:id="rId2"/>
              </a:rPr>
              <a:t>https://forms.gle/7HR92HAGV4sMv2EP9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35110F9-5475-414D-8C23-75C8B9197B15}" type="datetime3">
              <a:rPr lang="en-US" smtClean="0"/>
              <a:t>4 August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Introduction to Statistics and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590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2"/>
              </a:rPr>
              <a:t>http://vmubuntu20.eastus2.cloudapp.azure.com/</a:t>
            </a:r>
            <a:endParaRPr lang="en-US" dirty="0"/>
          </a:p>
          <a:p>
            <a:r>
              <a:rPr lang="en-US" dirty="0"/>
              <a:t>R Programming</a:t>
            </a:r>
          </a:p>
          <a:p>
            <a:pPr lvl="1"/>
            <a:r>
              <a:rPr lang="en-US" dirty="0">
                <a:hlinkClick r:id="rId3"/>
              </a:rPr>
              <a:t>http://vmubuntu20.eastus2.cloudapp.azure.com:8787/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35110F9-5475-414D-8C23-75C8B9197B15}" type="datetime3">
              <a:rPr lang="en-US" smtClean="0"/>
              <a:t>4 August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Introduction to Statistics and Analytics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739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log.espares.co.uk/wp-content/uploads/sites/28/2017/02/Thanks-a-Million-Bann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098" y="1661550"/>
            <a:ext cx="7648575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BAA7-F2C7-4916-8D46-0EF69A92DE96}" type="datetime3">
              <a:rPr lang="en-US" smtClean="0"/>
              <a:t>4 August 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96BA-7FC7-40B4-B286-342C5E11254C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Statistics and Analytics</a:t>
            </a:r>
          </a:p>
        </p:txBody>
      </p:sp>
    </p:spTree>
    <p:extLst>
      <p:ext uri="{BB962C8B-B14F-4D97-AF65-F5344CB8AC3E}">
        <p14:creationId xmlns:p14="http://schemas.microsoft.com/office/powerpoint/2010/main" val="266224182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167</Words>
  <Application>Microsoft Office PowerPoint</Application>
  <PresentationFormat>Widescreen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1_Office Theme</vt:lpstr>
      <vt:lpstr>Welcome</vt:lpstr>
      <vt:lpstr>Guidelines</vt:lpstr>
      <vt:lpstr>Pre-assessment</vt:lpstr>
      <vt:lpstr>Important URLs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Atin</dc:creator>
  <cp:lastModifiedBy>Atin Gupta</cp:lastModifiedBy>
  <cp:revision>104</cp:revision>
  <dcterms:created xsi:type="dcterms:W3CDTF">2019-03-20T06:45:02Z</dcterms:created>
  <dcterms:modified xsi:type="dcterms:W3CDTF">2022-08-04T02:55:52Z</dcterms:modified>
</cp:coreProperties>
</file>