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500" autoAdjust="0"/>
  </p:normalViewPr>
  <p:slideViewPr>
    <p:cSldViewPr snapToGrid="0">
      <p:cViewPr varScale="1">
        <p:scale>
          <a:sx n="64" d="100"/>
          <a:sy n="64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8209-774B-4C60-A091-2888E43CF21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521A-8125-45D9-8C08-A90BBD3B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7E1FA-B508-4234-9ECB-4DD03C1E0B5F}" type="datetimeFigureOut">
              <a:rPr lang="en-IN" smtClean="0"/>
              <a:t>23-03-2019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42FC-A515-4756-A279-CBE5519D8A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https://www.utdallas.edu/~scniu/OPRE-6301/documents/What_Is_Statistics.pdf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1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75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21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data set is odd n/2 = the position in the data set the middle value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data set is even xk+xk+1/n gives the median for the two middle data points</a:t>
            </a:r>
            <a:endParaRPr dirty="0"/>
          </a:p>
        </p:txBody>
      </p:sp>
      <p:sp>
        <p:nvSpPr>
          <p:cNvPr id="425" name="Google Shape;42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48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41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477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68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 userDrawn="1"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Info@stepupanalytics.com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9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10286" y="6447690"/>
            <a:ext cx="3859795" cy="30480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0286" y="6461758"/>
            <a:ext cx="1901761" cy="2907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# </a:t>
            </a:r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Measures of Summary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Measures </a:t>
            </a:r>
            <a:r>
              <a:rPr lang="en-US" dirty="0"/>
              <a:t>of Summary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://www.37steps.com/wp-content/uploads/2012/12/measureTape-3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1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Measures of </a:t>
            </a:r>
            <a:r>
              <a:rPr lang="en-US" sz="3959" dirty="0" smtClean="0"/>
              <a:t>Summary</a:t>
            </a:r>
            <a:endParaRPr sz="3959" dirty="0"/>
          </a:p>
        </p:txBody>
      </p:sp>
      <p:sp>
        <p:nvSpPr>
          <p:cNvPr id="409" name="Google Shape;409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Mean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Arithmetic Mean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The sum of observations divided by the total number of observations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Median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Is the "middle" of a sorted list of numbers.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Mode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Refers to the most frequently occurring number found in a set of numbers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410" name="Google Shape;410;p50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 smtClean="0"/>
              <a:t>Measures of Summary</a:t>
            </a:r>
            <a:endParaRPr dirty="0"/>
          </a:p>
        </p:txBody>
      </p:sp>
      <p:sp>
        <p:nvSpPr>
          <p:cNvPr id="411" name="Google Shape;411;p50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 dirty="0"/>
          </a:p>
        </p:txBody>
      </p:sp>
      <p:pic>
        <p:nvPicPr>
          <p:cNvPr id="7" name="Picture 2" descr="https://upload.wikimedia.org/wikipedia/commons/thumb/d/de/Comparison_mean_median_mode.svg/2000px-Comparison_mean_median_mod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60" y="3727127"/>
            <a:ext cx="3126537" cy="23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 smtClean="0"/>
              <a:t>Mean</a:t>
            </a:r>
            <a:endParaRPr sz="3959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of a dataset is the numerical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Can be computed </a:t>
            </a:r>
            <a:r>
              <a:rPr lang="en-US" dirty="0"/>
              <a:t>by dividing the sum of all the data points by the number of data points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18" name="Google Shape;418;p51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 smtClean="0"/>
              <a:t>Measures of Summary</a:t>
            </a:r>
            <a:endParaRPr dirty="0"/>
          </a:p>
        </p:txBody>
      </p:sp>
      <p:sp>
        <p:nvSpPr>
          <p:cNvPr id="419" name="Google Shape;419;p5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 dirty="0"/>
          </a:p>
        </p:txBody>
      </p:sp>
      <p:sp>
        <p:nvSpPr>
          <p:cNvPr id="420" name="Google Shape;420;p51" descr="Image result for mean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1" descr="Mean"/>
          <p:cNvSpPr/>
          <p:nvPr/>
        </p:nvSpPr>
        <p:spPr>
          <a:xfrm>
            <a:off x="18319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8289" y="3701868"/>
            <a:ext cx="3991645" cy="170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683" y="2222089"/>
            <a:ext cx="134321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Median</a:t>
            </a:r>
            <a:endParaRPr sz="3959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median of a dataset is the </a:t>
            </a:r>
            <a:r>
              <a:rPr lang="en-US" dirty="0" smtClean="0"/>
              <a:t>data point </a:t>
            </a:r>
            <a:r>
              <a:rPr lang="en-US" dirty="0"/>
              <a:t>that is directly in </a:t>
            </a:r>
            <a:r>
              <a:rPr lang="en-US" dirty="0" smtClean="0"/>
              <a:t>the middle </a:t>
            </a:r>
            <a:r>
              <a:rPr lang="en-US" dirty="0"/>
              <a:t>of the data set. </a:t>
            </a:r>
            <a:endParaRPr lang="en-US" dirty="0" smtClean="0"/>
          </a:p>
          <a:p>
            <a:r>
              <a:rPr lang="en-US" dirty="0"/>
              <a:t>The median is robust to outliers, therefore an outlier will not affect the value of the median.</a:t>
            </a:r>
            <a:endParaRPr lang="en-US" dirty="0" smtClean="0"/>
          </a:p>
        </p:txBody>
      </p:sp>
      <p:sp>
        <p:nvSpPr>
          <p:cNvPr id="429" name="Google Shape;429;p52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 smtClean="0"/>
              <a:t>Measures of Summary</a:t>
            </a:r>
            <a:endParaRPr dirty="0"/>
          </a:p>
        </p:txBody>
      </p:sp>
      <p:sp>
        <p:nvSpPr>
          <p:cNvPr id="430" name="Google Shape;430;p52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 dirty="0"/>
          </a:p>
        </p:txBody>
      </p:sp>
      <p:pic>
        <p:nvPicPr>
          <p:cNvPr id="431" name="Google Shape;431;p52" descr="https://encrypted-tbn0.gstatic.com/images?q=tbn:ANd9GcSVHBZ9za8vMsizDu4GTNrh0eRazKRO2kec8hNp2SX-5z1YTx9jX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8210" y="3422500"/>
            <a:ext cx="3886163" cy="235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5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Mean vs Median</a:t>
            </a:r>
            <a:endParaRPr sz="3959"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Relates to the skewness of data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Histogram shows the skewness of data.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Mean is greater than median in below chart.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38" name="Google Shape;438;p53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 smtClean="0"/>
              <a:t>Measures of Summary</a:t>
            </a:r>
            <a:endParaRPr dirty="0"/>
          </a:p>
        </p:txBody>
      </p:sp>
      <p:sp>
        <p:nvSpPr>
          <p:cNvPr id="439" name="Google Shape;439;p53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dirty="0"/>
          </a:p>
        </p:txBody>
      </p:sp>
      <p:pic>
        <p:nvPicPr>
          <p:cNvPr id="440" name="Google Shape;44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3152" y="2598564"/>
            <a:ext cx="5387145" cy="3710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02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Mean vs Median</a:t>
            </a:r>
            <a:endParaRPr dirty="0"/>
          </a:p>
        </p:txBody>
      </p:sp>
      <p:sp>
        <p:nvSpPr>
          <p:cNvPr id="446" name="Google Shape;446;p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Left Skewed Data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47" name="Google Shape;447;p54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 smtClean="0"/>
              <a:t>Measures of Summary</a:t>
            </a:r>
            <a:endParaRPr dirty="0"/>
          </a:p>
        </p:txBody>
      </p:sp>
      <p:sp>
        <p:nvSpPr>
          <p:cNvPr id="448" name="Google Shape;448;p54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dirty="0"/>
          </a:p>
        </p:txBody>
      </p:sp>
      <p:pic>
        <p:nvPicPr>
          <p:cNvPr id="449" name="Google Shape;44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5641" y="1484784"/>
            <a:ext cx="6820843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90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Mode</a:t>
            </a:r>
            <a:endParaRPr sz="3959" dirty="0"/>
          </a:p>
        </p:txBody>
      </p:sp>
      <p:sp>
        <p:nvSpPr>
          <p:cNvPr id="455" name="Google Shape;455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The most frequently occurring value in a set of data</a:t>
            </a:r>
            <a:endParaRPr dirty="0"/>
          </a:p>
          <a:p>
            <a:r>
              <a:rPr lang="en-US" dirty="0"/>
              <a:t>The mode is robust to outliers as </a:t>
            </a:r>
            <a:r>
              <a:rPr lang="en-US" dirty="0" smtClean="0"/>
              <a:t>well.</a:t>
            </a:r>
          </a:p>
          <a:p>
            <a:r>
              <a:rPr lang="en-US" dirty="0"/>
              <a:t>In the normal distribution the mean = median = mode.</a:t>
            </a:r>
            <a:endParaRPr lang="en-US" dirty="0" smtClean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56" name="Google Shape;456;p55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 smtClean="0"/>
              <a:t>Measures of Summary</a:t>
            </a:r>
            <a:endParaRPr dirty="0"/>
          </a:p>
        </p:txBody>
      </p:sp>
      <p:sp>
        <p:nvSpPr>
          <p:cNvPr id="457" name="Google Shape;457;p55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 dirty="0"/>
          </a:p>
        </p:txBody>
      </p:sp>
      <p:pic>
        <p:nvPicPr>
          <p:cNvPr id="7" name="Google Shape;46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9343" y="3364994"/>
            <a:ext cx="3865287" cy="2421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57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dirty="0"/>
              <a:t>Central Tendency</a:t>
            </a:r>
            <a:endParaRPr sz="3959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810" r="8415"/>
          <a:stretch/>
        </p:blipFill>
        <p:spPr>
          <a:xfrm>
            <a:off x="236941" y="1702093"/>
            <a:ext cx="5160829" cy="3349592"/>
          </a:xfrm>
          <a:prstGeom prst="rect">
            <a:avLst/>
          </a:prstGeom>
        </p:spPr>
      </p:pic>
      <p:sp>
        <p:nvSpPr>
          <p:cNvPr id="465" name="Google Shape;465;p56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 smtClean="0"/>
              <a:t>Measures of Summary</a:t>
            </a:r>
            <a:endParaRPr dirty="0"/>
          </a:p>
        </p:txBody>
      </p:sp>
      <p:sp>
        <p:nvSpPr>
          <p:cNvPr id="466" name="Google Shape;466;p5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62" y="1651474"/>
            <a:ext cx="3847394" cy="32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8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espares.co.uk/wp-content/uploads/sites/28/2017/02/Thanks-a-Million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98" y="1661550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Measures of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418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256</Words>
  <Application>Microsoft Office PowerPoint</Application>
  <PresentationFormat>Widescreen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Measures of Summary</vt:lpstr>
      <vt:lpstr>Measures of Summary</vt:lpstr>
      <vt:lpstr>Mean</vt:lpstr>
      <vt:lpstr>Median</vt:lpstr>
      <vt:lpstr>Mean vs Median</vt:lpstr>
      <vt:lpstr>Mean vs Median</vt:lpstr>
      <vt:lpstr>Mode</vt:lpstr>
      <vt:lpstr>Central Tendency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</cp:lastModifiedBy>
  <cp:revision>89</cp:revision>
  <dcterms:created xsi:type="dcterms:W3CDTF">2019-03-20T06:45:02Z</dcterms:created>
  <dcterms:modified xsi:type="dcterms:W3CDTF">2019-03-23T11:18:47Z</dcterms:modified>
</cp:coreProperties>
</file>