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90" r:id="rId3"/>
    <p:sldId id="291" r:id="rId4"/>
    <p:sldId id="292" r:id="rId5"/>
    <p:sldId id="283" r:id="rId6"/>
    <p:sldId id="284" r:id="rId7"/>
    <p:sldId id="296" r:id="rId8"/>
    <p:sldId id="285" r:id="rId9"/>
    <p:sldId id="286" r:id="rId10"/>
    <p:sldId id="28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500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E1FA-B508-4234-9ECB-4DD03C1E0B5F}" type="datetimeFigureOut">
              <a:rPr lang="en-IN" smtClean="0"/>
              <a:t>04-08-2022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42FC-A515-4756-A279-CBE5519D8A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https://www.utdallas.edu/~scniu/OPRE-6301/documents/What_Is_Statistics.pdf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59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07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19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01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60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67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38CCC-8929-4647-9185-710782ADA9D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20156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A5F9D-EB22-4971-857D-19F5FA9F75F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7A2EE2-2DD3-4AE5-A534-7F304D3D4C48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Describing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5478-636F-4468-BBAC-5795AC11340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Describing Data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59217B-2FE0-49FD-883E-EE1CBC120790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FD1134-9718-4160-83DE-49339FAEC3D2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15202-7E90-4197-A827-CADC9948B33C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8E4E1-167E-4A1A-B347-30D0A96EE8F2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C329E1-8620-400D-833A-B49D18EDC340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1B3EA3-B3D6-4B54-A88E-2C29FE20F563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BDCF37-804E-408F-871E-286956EE5EE1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C038-1173-466A-8CD4-AE4E7E437657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Describing Data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Describing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7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Range</a:t>
            </a:r>
            <a:endParaRPr sz="3959" dirty="0"/>
          </a:p>
        </p:txBody>
      </p:sp>
      <p:sp>
        <p:nvSpPr>
          <p:cNvPr id="506" name="Google Shape;506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Difference between Maximum and Minimum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Range = Max Value – Min Values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Range of salaries in firm 1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=36000 – 30700 = 5300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Range of salaries in firm 2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=41700– 25500= 16200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507" name="Google Shape;507;p6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508" name="Google Shape;508;p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61" y="2073089"/>
            <a:ext cx="5188518" cy="21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87B3-0E29-4802-86F3-A36947CE0AC1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</p:spTree>
    <p:extLst>
      <p:ext uri="{BB962C8B-B14F-4D97-AF65-F5344CB8AC3E}">
        <p14:creationId xmlns:p14="http://schemas.microsoft.com/office/powerpoint/2010/main" val="266224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allow to characterize data based on its properties. </a:t>
            </a:r>
          </a:p>
          <a:p>
            <a:r>
              <a:rPr lang="en-US" dirty="0"/>
              <a:t>There are four major types of descriptive statistics:</a:t>
            </a:r>
          </a:p>
          <a:p>
            <a:pPr lvl="1"/>
            <a:r>
              <a:rPr lang="en-US" dirty="0"/>
              <a:t>Measures of Frequency</a:t>
            </a:r>
          </a:p>
          <a:p>
            <a:pPr lvl="1"/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Measures of Dispersion or Variation</a:t>
            </a:r>
          </a:p>
          <a:p>
            <a:pPr lvl="1"/>
            <a:r>
              <a:rPr lang="en-US" dirty="0"/>
              <a:t>Measures of 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FAF49E-5FFD-457C-8476-A32C3516A346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Count, Percent, Frequency</a:t>
            </a:r>
          </a:p>
          <a:p>
            <a:r>
              <a:rPr lang="en-US" dirty="0"/>
              <a:t>Shows how often something occurs</a:t>
            </a:r>
          </a:p>
          <a:p>
            <a:r>
              <a:rPr lang="en-US" dirty="0"/>
              <a:t>Use this when you want to show how often a response is given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DFB6DE-9405-4CAA-82C2-3F8A3D08D3F6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sites.utexas.edu/sos/files/2015/07/barfr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85" y="2144660"/>
            <a:ext cx="6399986" cy="403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8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Mean, Median, and Mode</a:t>
            </a:r>
          </a:p>
          <a:p>
            <a:endParaRPr lang="en-US" dirty="0"/>
          </a:p>
          <a:p>
            <a:r>
              <a:rPr lang="en-US" dirty="0"/>
              <a:t>Locates the distribution by various points</a:t>
            </a:r>
          </a:p>
          <a:p>
            <a:endParaRPr lang="en-US" dirty="0"/>
          </a:p>
          <a:p>
            <a:r>
              <a:rPr lang="en-US" dirty="0"/>
              <a:t>Use this when you want to show how an average or most commonly indicated response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DDBC6E-4A15-42C4-B758-14617645FCD3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Measures of Dispersion or Variation</a:t>
            </a:r>
            <a:endParaRPr sz="3959"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Describe how similar or varied the set of observed values are. 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Include the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range,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quartiles and the interquartile range,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variance and 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standard deviation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Can be measured for quantitative data.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Use this when </a:t>
            </a:r>
          </a:p>
          <a:p>
            <a:pPr marL="800100" lvl="1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You want to show how "spread out" the data are. 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It is helpful to know when your data are so spread out that it affects the mean.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74" name="Google Shape;474;p5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475" name="Google Shape;475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38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Why do we measure spread?		</a:t>
            </a:r>
            <a:endParaRPr sz="3959" dirty="0"/>
          </a:p>
        </p:txBody>
      </p:sp>
      <p:sp>
        <p:nvSpPr>
          <p:cNvPr id="481" name="Google Shape;481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Summarizing the dataset can help us understand the data. 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The mode, median, and mean summarize the data into a single value. This is only part of the 'picture' that summarizes a dataset. 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Measures of spread summarize the data in a way that shows how scattered the values are and how much they differ from the mean value.</a:t>
            </a:r>
            <a:endParaRPr dirty="0"/>
          </a:p>
        </p:txBody>
      </p:sp>
      <p:sp>
        <p:nvSpPr>
          <p:cNvPr id="482" name="Google Shape;482;p5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483" name="Google Shape;483;p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23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and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Variance: The average of the squared differences from the mean.</a:t>
            </a:r>
          </a:p>
          <a:p>
            <a:r>
              <a:rPr lang="en-US" dirty="0"/>
              <a:t>Standard Deviation: The square root of the variance and is used to measure distance from the mean.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Describing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Example</a:t>
            </a:r>
            <a:endParaRPr sz="3959" dirty="0"/>
          </a:p>
        </p:txBody>
      </p:sp>
      <p:pic>
        <p:nvPicPr>
          <p:cNvPr id="491" name="Google Shape;491;p5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683000" y="1373188"/>
            <a:ext cx="481965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490" name="Google Shape;490;p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dirty="0"/>
          </a:p>
        </p:txBody>
      </p:sp>
      <p:sp>
        <p:nvSpPr>
          <p:cNvPr id="492" name="Google Shape;492;p59"/>
          <p:cNvSpPr/>
          <p:nvPr/>
        </p:nvSpPr>
        <p:spPr>
          <a:xfrm>
            <a:off x="7543800" y="2204864"/>
            <a:ext cx="2872680" cy="1224136"/>
          </a:xfrm>
          <a:prstGeom prst="wedgeRectCallout">
            <a:avLst>
              <a:gd name="adj1" fmla="val -70626"/>
              <a:gd name="adj2" fmla="val 199672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Mean/Median is same for both.</a:t>
            </a:r>
            <a:endParaRPr dirty="0"/>
          </a:p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define that both datasets are different?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7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Example</a:t>
            </a:r>
            <a:endParaRPr dirty="0"/>
          </a:p>
        </p:txBody>
      </p:sp>
      <p:pic>
        <p:nvPicPr>
          <p:cNvPr id="498" name="Google Shape;498;p6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052736"/>
            <a:ext cx="8212988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Describing Data</a:t>
            </a:r>
            <a:endParaRPr dirty="0"/>
          </a:p>
        </p:txBody>
      </p:sp>
      <p:sp>
        <p:nvSpPr>
          <p:cNvPr id="500" name="Google Shape;500;p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994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389</Words>
  <Application>Microsoft Office PowerPoint</Application>
  <PresentationFormat>Widescreen</PresentationFormat>
  <Paragraphs>77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Describing Data</vt:lpstr>
      <vt:lpstr>Introduction</vt:lpstr>
      <vt:lpstr>Measures of Frequency</vt:lpstr>
      <vt:lpstr>Measures of Central Tendency</vt:lpstr>
      <vt:lpstr>Measures of Dispersion or Variation</vt:lpstr>
      <vt:lpstr>Why do we measure spread?  </vt:lpstr>
      <vt:lpstr>Variance and Standard Deviation</vt:lpstr>
      <vt:lpstr>Example</vt:lpstr>
      <vt:lpstr>Example</vt:lpstr>
      <vt:lpstr>Range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92</cp:revision>
  <dcterms:created xsi:type="dcterms:W3CDTF">2019-03-20T06:45:02Z</dcterms:created>
  <dcterms:modified xsi:type="dcterms:W3CDTF">2022-08-04T01:44:40Z</dcterms:modified>
</cp:coreProperties>
</file>