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7" r:id="rId2"/>
    <p:sldId id="363" r:id="rId3"/>
    <p:sldId id="374" r:id="rId4"/>
    <p:sldId id="375" r:id="rId5"/>
    <p:sldId id="376" r:id="rId6"/>
    <p:sldId id="377" r:id="rId7"/>
    <p:sldId id="378" r:id="rId8"/>
    <p:sldId id="381" r:id="rId9"/>
    <p:sldId id="383" r:id="rId10"/>
    <p:sldId id="267" r:id="rId11"/>
    <p:sldId id="370" r:id="rId12"/>
    <p:sldId id="373" r:id="rId13"/>
    <p:sldId id="368" r:id="rId14"/>
    <p:sldId id="37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F45C4-221A-4AD8-B740-11150879C1F9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ABAA1-C8A3-44E0-800B-B4CB640D0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80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Daily Group Photo for POE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ABAA1-C8A3-44E0-800B-B4CB640D0BA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3868CFC2-8E8A-4313-BE17-A6976AB4E6A3}" type="datetime3">
              <a:rPr lang="en-US" smtClean="0"/>
              <a:t>30 June 2025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45C-2E45-442F-AE4B-B6CAFD5F75F4}" type="datetime3">
              <a:rPr lang="en-US" smtClean="0"/>
              <a:t>30 June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 and Resources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2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52B050F-9B06-4EE2-A2E0-F24AEF30A08C}" type="datetime3">
              <a:rPr lang="en-US" smtClean="0"/>
              <a:t>30 June 2025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Course Introduction and Resources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27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4A60-7E9D-4925-97C4-98087D44632D}" type="datetime3">
              <a:rPr lang="en-US" smtClean="0"/>
              <a:t>30 June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 and Resources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/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c2-35-159-175-24.eu-central-1.compute.amazonaws.com:8787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and Training Details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BFE7E-399B-416E-98C4-83A8B4B8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FBD6-DF60-4E0F-B3D7-8CC74E9D2006}" type="datetime3">
              <a:rPr lang="en-US" smtClean="0"/>
              <a:t>30 June 2025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pic>
        <p:nvPicPr>
          <p:cNvPr id="1026" name="Picture 2" descr="Why is a smart attendance management system important? - Helen">
            <a:extLst>
              <a:ext uri="{FF2B5EF4-FFF2-40B4-BE49-F238E27FC236}">
                <a16:creationId xmlns:a16="http://schemas.microsoft.com/office/drawing/2014/main" id="{8203DF11-F54D-4AED-AEF9-5DDFCA7E5D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006" y="1811912"/>
            <a:ext cx="5225988" cy="292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any time during the training, please interrupt if:</a:t>
            </a:r>
          </a:p>
          <a:p>
            <a:pPr lvl="1"/>
            <a:r>
              <a:rPr lang="en-US" dirty="0"/>
              <a:t>My speed is slow or fast</a:t>
            </a:r>
          </a:p>
          <a:p>
            <a:pPr lvl="1"/>
            <a:r>
              <a:rPr lang="en-US" dirty="0"/>
              <a:t>Any topic is to be repeated again</a:t>
            </a:r>
          </a:p>
          <a:p>
            <a:pPr lvl="1"/>
            <a:r>
              <a:rPr lang="en-US" dirty="0"/>
              <a:t>You feel a need of a break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AC35248A-361C-4B56-8FCE-C23CBD83A6B6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4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 Break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A711A43A-75F2-4596-8847-8D4A1B2B4554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8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Cloud Access</a:t>
            </a:r>
          </a:p>
          <a:p>
            <a:pPr lvl="1"/>
            <a:r>
              <a:rPr lang="en-US" dirty="0"/>
              <a:t>Refer in Chat</a:t>
            </a:r>
          </a:p>
          <a:p>
            <a:r>
              <a:rPr lang="en-US" dirty="0"/>
              <a:t>In Browser Console</a:t>
            </a:r>
          </a:p>
          <a:p>
            <a:pPr lvl="1"/>
            <a:r>
              <a:rPr lang="en-US" dirty="0">
                <a:hlinkClick r:id="rId2"/>
              </a:rPr>
              <a:t>http://ec2-35-159-175-24.eu-central-1.compute.amazonaws.com:8787/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FF492016-13C6-489F-BD30-9B75C010FC62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8194" name="Picture 2" descr="Preparing for the School Year | School computer lab, Computer lab lessons, Computer  la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9"/>
          <a:stretch/>
        </p:blipFill>
        <p:spPr bwMode="auto">
          <a:xfrm>
            <a:off x="8026225" y="276345"/>
            <a:ext cx="4059154" cy="206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32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3041-7018-46C3-9D12-21A8B59A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Environment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E32A3-583B-48F3-8720-2359C833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381"/>
          <a:stretch>
            <a:fillRect/>
          </a:stretch>
        </p:blipFill>
        <p:spPr>
          <a:xfrm>
            <a:off x="189877" y="1371877"/>
            <a:ext cx="11574462" cy="4114245"/>
          </a:xfrm>
        </p:spPr>
      </p:pic>
    </p:spTree>
    <p:extLst>
      <p:ext uri="{BB962C8B-B14F-4D97-AF65-F5344CB8AC3E}">
        <p14:creationId xmlns:p14="http://schemas.microsoft.com/office/powerpoint/2010/main" val="175474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-37373"/>
            <a:ext cx="11602073" cy="1107996"/>
          </a:xfrm>
        </p:spPr>
        <p:txBody>
          <a:bodyPr/>
          <a:lstStyle/>
          <a:p>
            <a:r>
              <a:rPr lang="en-US" sz="4000" dirty="0"/>
              <a:t>Course Content – Day 1 &amp; 2</a:t>
            </a:r>
            <a:br>
              <a:rPr lang="en-US" sz="4000" dirty="0"/>
            </a:br>
            <a:r>
              <a:rPr lang="en-IN" dirty="0"/>
              <a:t>Terraform Fundamentals &amp; AWS Provisioning Basics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BCA5FD80-6CBC-47C4-8F51-C1545433DF7A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18C96D-FC83-92BB-B41E-23450BCA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🧠 Concepts</a:t>
            </a:r>
            <a:endParaRPr lang="en-IN" dirty="0"/>
          </a:p>
          <a:p>
            <a:pPr lvl="0"/>
            <a:r>
              <a:rPr lang="en-IN" dirty="0"/>
              <a:t>Introduction to DevOps &amp; IaC</a:t>
            </a:r>
          </a:p>
          <a:p>
            <a:pPr lvl="0"/>
            <a:r>
              <a:rPr lang="en-IN" dirty="0"/>
              <a:t>What is Terraform and how it works?</a:t>
            </a:r>
          </a:p>
          <a:p>
            <a:pPr lvl="0"/>
            <a:r>
              <a:rPr lang="en-IN" dirty="0"/>
              <a:t>Declarative vs Imperative IaC tools</a:t>
            </a:r>
          </a:p>
          <a:p>
            <a:pPr lvl="0"/>
            <a:r>
              <a:rPr lang="en-IN" dirty="0"/>
              <a:t>Terraform CLI, workflow, providers, and state</a:t>
            </a:r>
          </a:p>
        </p:txBody>
      </p:sp>
    </p:spTree>
    <p:extLst>
      <p:ext uri="{BB962C8B-B14F-4D97-AF65-F5344CB8AC3E}">
        <p14:creationId xmlns:p14="http://schemas.microsoft.com/office/powerpoint/2010/main" val="314903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-37373"/>
            <a:ext cx="11602073" cy="1107996"/>
          </a:xfrm>
        </p:spPr>
        <p:txBody>
          <a:bodyPr/>
          <a:lstStyle/>
          <a:p>
            <a:r>
              <a:rPr lang="en-US" sz="4000" dirty="0"/>
              <a:t>Course Content – Day 1 &amp; 2</a:t>
            </a:r>
            <a:br>
              <a:rPr lang="en-US" sz="4000" dirty="0"/>
            </a:br>
            <a:r>
              <a:rPr lang="en-IN" dirty="0"/>
              <a:t>Terraform Fundamentals &amp; AWS Provisioning Basics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434B88BB-B207-4BBF-BD3E-46A30DBA947F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843F69-8630-7E01-7859-775A5CA2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🔨 Hands-On</a:t>
            </a:r>
            <a:endParaRPr lang="en-IN" dirty="0"/>
          </a:p>
          <a:p>
            <a:pPr lvl="0"/>
            <a:r>
              <a:rPr lang="en-IN" dirty="0"/>
              <a:t>Install Terraform CLI</a:t>
            </a:r>
          </a:p>
          <a:p>
            <a:pPr lvl="0"/>
            <a:r>
              <a:rPr lang="en-IN" dirty="0"/>
              <a:t>Setup AWS CLI &amp; credentials</a:t>
            </a:r>
          </a:p>
          <a:p>
            <a:pPr lvl="0"/>
            <a:r>
              <a:rPr lang="en-IN" dirty="0"/>
              <a:t>Create first Terraform project (S3 Bucket or EC2 instance)</a:t>
            </a:r>
          </a:p>
          <a:p>
            <a:pPr lvl="0"/>
            <a:r>
              <a:rPr lang="en-IN" dirty="0"/>
              <a:t>Use AWS provider</a:t>
            </a:r>
          </a:p>
          <a:p>
            <a:pPr lvl="0"/>
            <a:r>
              <a:rPr lang="en-IN" dirty="0"/>
              <a:t>Write and apply basic .</a:t>
            </a:r>
            <a:r>
              <a:rPr lang="en-IN" dirty="0" err="1"/>
              <a:t>tf</a:t>
            </a:r>
            <a:r>
              <a:rPr lang="en-IN" dirty="0"/>
              <a:t> files</a:t>
            </a:r>
          </a:p>
          <a:p>
            <a:pPr lvl="0"/>
            <a:r>
              <a:rPr lang="en-IN" dirty="0"/>
              <a:t>Understand Terraform plan/apply/destroy</a:t>
            </a:r>
          </a:p>
          <a:p>
            <a:pPr lvl="0"/>
            <a:r>
              <a:rPr lang="en-IN" dirty="0"/>
              <a:t>Understand resource blocks and meta arguments (count, </a:t>
            </a:r>
            <a:r>
              <a:rPr lang="en-IN" dirty="0" err="1"/>
              <a:t>depends_on</a:t>
            </a:r>
            <a:r>
              <a:rPr lang="en-IN" dirty="0"/>
              <a:t>)</a:t>
            </a:r>
          </a:p>
          <a:p>
            <a:pPr lvl="0"/>
            <a:r>
              <a:rPr lang="en-IN" dirty="0"/>
              <a:t>Cleanup with destroy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-37373"/>
            <a:ext cx="11602073" cy="1107996"/>
          </a:xfrm>
        </p:spPr>
        <p:txBody>
          <a:bodyPr/>
          <a:lstStyle/>
          <a:p>
            <a:r>
              <a:rPr lang="en-US" sz="4000" dirty="0"/>
              <a:t>Course Content – Day 3 &amp; 4</a:t>
            </a:r>
            <a:br>
              <a:rPr lang="en-US" sz="4000" dirty="0"/>
            </a:br>
            <a:r>
              <a:rPr lang="en-IN" dirty="0"/>
              <a:t>Variables, Outputs, Modules, and State Management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466C7291-AE6C-431C-9AA0-FFCBBFAD52D3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4EE62-7F7B-279B-A060-71135292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🧠 Concepts</a:t>
            </a:r>
            <a:endParaRPr lang="en-IN" dirty="0"/>
          </a:p>
          <a:p>
            <a:pPr lvl="0"/>
            <a:r>
              <a:rPr lang="en-IN" dirty="0"/>
              <a:t>Input variables, local variables, outputs</a:t>
            </a:r>
          </a:p>
          <a:p>
            <a:pPr lvl="0"/>
            <a:r>
              <a:rPr lang="en-IN" dirty="0"/>
              <a:t>Data sources (e.g., AMI lookup, EC2 tags)</a:t>
            </a:r>
          </a:p>
          <a:p>
            <a:pPr lvl="0"/>
            <a:r>
              <a:rPr lang="en-IN" dirty="0"/>
              <a:t>Remote state overview and state file best practices</a:t>
            </a:r>
          </a:p>
          <a:p>
            <a:pPr lvl="0"/>
            <a:r>
              <a:rPr lang="en-IN" dirty="0"/>
              <a:t>Terraform backends (S3 + DynamoDB for locking)</a:t>
            </a:r>
          </a:p>
          <a:p>
            <a:pPr lvl="0"/>
            <a:r>
              <a:rPr lang="en-IN" dirty="0"/>
              <a:t>Reusability with modules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5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-37373"/>
            <a:ext cx="11602073" cy="1107996"/>
          </a:xfrm>
        </p:spPr>
        <p:txBody>
          <a:bodyPr/>
          <a:lstStyle/>
          <a:p>
            <a:r>
              <a:rPr lang="en-US" sz="4000" dirty="0"/>
              <a:t>Course Content – Day  3 &amp; 4</a:t>
            </a:r>
            <a:br>
              <a:rPr lang="en-US" sz="4000" dirty="0"/>
            </a:br>
            <a:r>
              <a:rPr lang="en-IN" dirty="0"/>
              <a:t>Variables, Outputs, Modules, and State Management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9085308F-A14D-450D-9A5F-F79C118ABDE6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48D77-8CD1-9B22-E0CA-A962794DA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🔨 Hands-On</a:t>
            </a:r>
            <a:endParaRPr lang="en-IN" dirty="0"/>
          </a:p>
          <a:p>
            <a:pPr lvl="0"/>
            <a:r>
              <a:rPr lang="en-IN" dirty="0"/>
              <a:t>Use variables with tfvars</a:t>
            </a:r>
          </a:p>
          <a:p>
            <a:pPr lvl="0"/>
            <a:r>
              <a:rPr lang="en-IN" dirty="0"/>
              <a:t>Output key resource values (e.g., public IP of EC2)</a:t>
            </a:r>
          </a:p>
          <a:p>
            <a:pPr lvl="0"/>
            <a:r>
              <a:rPr lang="en-IN" dirty="0"/>
              <a:t>Use terraform_remote_state</a:t>
            </a:r>
          </a:p>
          <a:p>
            <a:pPr lvl="0"/>
            <a:r>
              <a:rPr lang="en-IN" dirty="0"/>
              <a:t>Configure S3 as a remote backend (with DynamoDB locking)</a:t>
            </a:r>
          </a:p>
          <a:p>
            <a:pPr lvl="0"/>
            <a:r>
              <a:rPr lang="en-IN" dirty="0"/>
              <a:t>Break project into modules (VPC, EC2, security group)</a:t>
            </a:r>
          </a:p>
          <a:p>
            <a:pPr lvl="0"/>
            <a:r>
              <a:rPr lang="en-IN" dirty="0"/>
              <a:t>Reference output from modules</a:t>
            </a:r>
          </a:p>
          <a:p>
            <a:pPr lvl="0"/>
            <a:r>
              <a:rPr lang="en-IN" dirty="0"/>
              <a:t>Simple module registry usage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-6595"/>
            <a:ext cx="11602073" cy="1046440"/>
          </a:xfrm>
        </p:spPr>
        <p:txBody>
          <a:bodyPr/>
          <a:lstStyle/>
          <a:p>
            <a:r>
              <a:rPr lang="en-US" sz="4000" dirty="0"/>
              <a:t>Course Content – Day 5 &amp; 6</a:t>
            </a:r>
            <a:br>
              <a:rPr lang="en-US" sz="4000" dirty="0"/>
            </a:br>
            <a:r>
              <a:rPr lang="en-IN" sz="2800" dirty="0"/>
              <a:t>AWS Resource Management, Monitoring &amp; Update Automation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5030C2CE-3A74-4D50-8275-192A7C9E10CD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86E349-3466-A8F2-AFE8-E64CA0A6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🧠 Concepts</a:t>
            </a:r>
            <a:endParaRPr lang="en-IN" dirty="0"/>
          </a:p>
          <a:p>
            <a:pPr lvl="0"/>
            <a:r>
              <a:rPr lang="en-IN" dirty="0"/>
              <a:t>Infrastructure updates (patches, package upgrades)</a:t>
            </a:r>
          </a:p>
          <a:p>
            <a:pPr lvl="0"/>
            <a:r>
              <a:rPr lang="en-IN" dirty="0"/>
              <a:t>Basic monitoring with CloudWatch via Terraform</a:t>
            </a:r>
          </a:p>
          <a:p>
            <a:pPr lvl="0"/>
            <a:r>
              <a:rPr lang="en-IN" dirty="0"/>
              <a:t>AWS EC2 lifecycle (stop, update, reboot, terminate)</a:t>
            </a:r>
          </a:p>
          <a:p>
            <a:pPr lvl="0"/>
            <a:r>
              <a:rPr lang="en-IN" dirty="0"/>
              <a:t>Terraform provisioners (basic usage)</a:t>
            </a:r>
          </a:p>
          <a:p>
            <a:pPr lvl="0"/>
            <a:r>
              <a:rPr lang="en-IN" dirty="0"/>
              <a:t>Templating with templatefile function</a:t>
            </a:r>
          </a:p>
          <a:p>
            <a:pPr lvl="0"/>
            <a:r>
              <a:rPr lang="en-IN" dirty="0"/>
              <a:t>Managing dependencies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43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-6595"/>
            <a:ext cx="11602073" cy="1046440"/>
          </a:xfrm>
        </p:spPr>
        <p:txBody>
          <a:bodyPr/>
          <a:lstStyle/>
          <a:p>
            <a:r>
              <a:rPr lang="en-US" sz="4000" dirty="0"/>
              <a:t>Course Content – Day 5 &amp; 6</a:t>
            </a:r>
            <a:br>
              <a:rPr lang="en-US" sz="4000" dirty="0"/>
            </a:br>
            <a:r>
              <a:rPr lang="en-IN" sz="2800" dirty="0"/>
              <a:t>AWS Resource Management, Monitoring &amp; Update Automation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A8CB933D-6F9B-4D8D-A898-A2CBC3E161ED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E6ED1A-F383-8C4F-E018-62C78BA5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🔨 Hands-On</a:t>
            </a:r>
            <a:endParaRPr lang="en-IN" dirty="0"/>
          </a:p>
          <a:p>
            <a:pPr lvl="0"/>
            <a:r>
              <a:rPr lang="en-IN" dirty="0"/>
              <a:t>Create a complete 3-tier architecture (VPC + EC2 + RDS)</a:t>
            </a:r>
          </a:p>
          <a:p>
            <a:pPr lvl="0"/>
            <a:r>
              <a:rPr lang="en-IN" dirty="0"/>
              <a:t>Install and update packages via remote-exec provisioner</a:t>
            </a:r>
          </a:p>
          <a:p>
            <a:pPr lvl="0"/>
            <a:r>
              <a:rPr lang="en-IN" dirty="0"/>
              <a:t>Use user_data to automate package updates (Amazon Linux)</a:t>
            </a:r>
          </a:p>
          <a:p>
            <a:pPr lvl="0"/>
            <a:r>
              <a:rPr lang="en-IN" dirty="0"/>
              <a:t>Enable CloudWatch monitoring using aws_cloudwatch_log_group, metric_alarm</a:t>
            </a:r>
          </a:p>
          <a:p>
            <a:pPr lvl="0"/>
            <a:r>
              <a:rPr lang="en-IN" dirty="0"/>
              <a:t>Write alert for high CPU on EC2</a:t>
            </a:r>
          </a:p>
          <a:p>
            <a:pPr lvl="0"/>
            <a:r>
              <a:rPr lang="en-IN" dirty="0"/>
              <a:t>Use depends_on and ignore_changes effectively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11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F464-F356-7584-1554-243CCC42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B70F-AE94-05D9-4201-5A390DB98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-37373"/>
            <a:ext cx="11602073" cy="1107996"/>
          </a:xfrm>
        </p:spPr>
        <p:txBody>
          <a:bodyPr/>
          <a:lstStyle/>
          <a:p>
            <a:r>
              <a:rPr lang="en-US" sz="4000" dirty="0"/>
              <a:t>Course Content – Day 7 &amp; 8</a:t>
            </a:r>
            <a:br>
              <a:rPr lang="en-US" sz="4000" dirty="0"/>
            </a:br>
            <a:r>
              <a:rPr lang="en-IN" dirty="0"/>
              <a:t>Best Practices, Collaboration, Testing &amp; Final Project 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2417-DBF1-6310-2DE3-0B7767F64E41}"/>
              </a:ext>
            </a:extLst>
          </p:cNvPr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A8CB933D-6F9B-4D8D-A898-A2CBC3E161ED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5738-1E44-FF98-3AF4-083323B432B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51B504-334F-FC46-E91A-91C0A94C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🧠 Concepts</a:t>
            </a:r>
            <a:endParaRPr lang="en-IN" dirty="0"/>
          </a:p>
          <a:p>
            <a:pPr lvl="0"/>
            <a:r>
              <a:rPr lang="en-IN" dirty="0"/>
              <a:t>Best practices for production-like Terraform code</a:t>
            </a:r>
          </a:p>
          <a:p>
            <a:pPr lvl="0"/>
            <a:r>
              <a:rPr lang="en-IN" dirty="0"/>
              <a:t>Using Terraform with Git (version control, remote modules)</a:t>
            </a:r>
          </a:p>
          <a:p>
            <a:pPr lvl="0"/>
            <a:r>
              <a:rPr lang="en-IN" dirty="0"/>
              <a:t>Secure variables using environment variables</a:t>
            </a:r>
          </a:p>
          <a:p>
            <a:pPr lvl="0"/>
            <a:r>
              <a:rPr lang="en-IN" dirty="0"/>
              <a:t>Team collaboration tips: workspaces, state isolation</a:t>
            </a:r>
          </a:p>
          <a:p>
            <a:pPr lvl="0"/>
            <a:r>
              <a:rPr lang="en-IN" dirty="0"/>
              <a:t>Testing basics: validate, terraform fmt, plan check</a:t>
            </a:r>
          </a:p>
          <a:p>
            <a:pPr lvl="0"/>
            <a:r>
              <a:rPr lang="en-IN" dirty="0"/>
              <a:t>Overview of CI/CD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64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8AE2E-7B7D-D1BE-C45A-734B7D2F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3066-1234-8595-A8A5-8EDEAFBF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72" y="-37373"/>
            <a:ext cx="11602073" cy="1107996"/>
          </a:xfrm>
        </p:spPr>
        <p:txBody>
          <a:bodyPr/>
          <a:lstStyle/>
          <a:p>
            <a:r>
              <a:rPr lang="en-US" sz="4000" dirty="0"/>
              <a:t>Course Content – Day 7 &amp; 8</a:t>
            </a:r>
            <a:br>
              <a:rPr lang="en-US" sz="4000" dirty="0"/>
            </a:br>
            <a:r>
              <a:rPr lang="en-IN" dirty="0"/>
              <a:t>Best Practices, Collaboration, Testing &amp; Final Project </a:t>
            </a:r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96E0-D1EE-DEEF-00D7-3AD53C5EAD8F}"/>
              </a:ext>
            </a:extLst>
          </p:cNvPr>
          <p:cNvSpPr>
            <a:spLocks noGrp="1"/>
          </p:cNvSpPr>
          <p:nvPr>
            <p:ph type="dt" idx="4294967295"/>
          </p:nvPr>
        </p:nvSpPr>
        <p:spPr>
          <a:xfrm>
            <a:off x="0" y="6443663"/>
            <a:ext cx="2487613" cy="365125"/>
          </a:xfrm>
        </p:spPr>
        <p:txBody>
          <a:bodyPr/>
          <a:lstStyle/>
          <a:p>
            <a:fld id="{A8CB933D-6F9B-4D8D-A898-A2CBC3E161ED}" type="datetime3">
              <a:rPr lang="en-US" smtClean="0"/>
              <a:t>30 June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34FF-FC08-6F05-8E09-E735B318CED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549063" y="6443663"/>
            <a:ext cx="64293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7841C8-C08A-3C3B-1394-1BDD656E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🔨 Hands-On</a:t>
            </a:r>
            <a:endParaRPr lang="en-IN" dirty="0"/>
          </a:p>
          <a:p>
            <a:pPr lvl="0"/>
            <a:r>
              <a:rPr lang="en-IN" dirty="0"/>
              <a:t>Use terraform fmt, validate, and plan in Git workflow</a:t>
            </a:r>
          </a:p>
          <a:p>
            <a:pPr lvl="0"/>
            <a:r>
              <a:rPr lang="en-IN" dirty="0"/>
              <a:t>Create separate workspaces (dev, stage, prod)</a:t>
            </a:r>
          </a:p>
          <a:p>
            <a:pPr lvl="0"/>
            <a:r>
              <a:rPr lang="en-IN" dirty="0"/>
              <a:t>Final project:</a:t>
            </a:r>
          </a:p>
          <a:p>
            <a:pPr lvl="1"/>
            <a:r>
              <a:rPr lang="en-IN" dirty="0"/>
              <a:t>Provision a VPC + public/private subnets</a:t>
            </a:r>
          </a:p>
          <a:p>
            <a:pPr lvl="1"/>
            <a:r>
              <a:rPr lang="en-IN" dirty="0"/>
              <a:t>Launch EC2 instance with updates enabled</a:t>
            </a:r>
          </a:p>
          <a:p>
            <a:pPr lvl="1"/>
            <a:r>
              <a:rPr lang="en-IN" dirty="0"/>
              <a:t>Configure monitoring &amp; alarms</a:t>
            </a:r>
          </a:p>
          <a:p>
            <a:pPr lvl="1"/>
            <a:r>
              <a:rPr lang="en-IN" dirty="0"/>
              <a:t>Reuse modules</a:t>
            </a:r>
          </a:p>
          <a:p>
            <a:pPr lvl="1"/>
            <a:r>
              <a:rPr lang="en-IN" dirty="0"/>
              <a:t>Use terraform.tfvars and output key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786963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28</TotalTime>
  <Words>617</Words>
  <Application>Microsoft Office PowerPoint</Application>
  <PresentationFormat>Widescreen</PresentationFormat>
  <Paragraphs>107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Agenda and Training Details</vt:lpstr>
      <vt:lpstr>Course Content – Day 1 &amp; 2 Terraform Fundamentals &amp; AWS Provisioning Basics</vt:lpstr>
      <vt:lpstr>Course Content – Day 1 &amp; 2 Terraform Fundamentals &amp; AWS Provisioning Basics</vt:lpstr>
      <vt:lpstr>Course Content – Day 3 &amp; 4 Variables, Outputs, Modules, and State Management</vt:lpstr>
      <vt:lpstr>Course Content – Day  3 &amp; 4 Variables, Outputs, Modules, and State Management</vt:lpstr>
      <vt:lpstr>Course Content – Day 5 &amp; 6 AWS Resource Management, Monitoring &amp; Update Automation</vt:lpstr>
      <vt:lpstr>Course Content – Day 5 &amp; 6 AWS Resource Management, Monitoring &amp; Update Automation</vt:lpstr>
      <vt:lpstr>Course Content – Day 7 &amp; 8 Best Practices, Collaboration, Testing &amp; Final Project </vt:lpstr>
      <vt:lpstr>Course Content – Day 7 &amp; 8 Best Practices, Collaboration, Testing &amp; Final Project </vt:lpstr>
      <vt:lpstr>Attendance</vt:lpstr>
      <vt:lpstr>During the training</vt:lpstr>
      <vt:lpstr>Tea Break Time</vt:lpstr>
      <vt:lpstr>Lab Environment</vt:lpstr>
      <vt:lpstr>Lab Environment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23</cp:revision>
  <dcterms:created xsi:type="dcterms:W3CDTF">2022-04-17T09:00:56Z</dcterms:created>
  <dcterms:modified xsi:type="dcterms:W3CDTF">2025-06-30T04:34:03Z</dcterms:modified>
</cp:coreProperties>
</file>