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97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sh N" userId="a99c5843-1b8b-4597-934e-1f1285f55a02" providerId="ADAL" clId="{C6D083F1-5A86-4621-B0FE-66BC5430D084}"/>
    <pc:docChg chg="addSld modSld">
      <pc:chgData name="Keerthish N" userId="a99c5843-1b8b-4597-934e-1f1285f55a02" providerId="ADAL" clId="{C6D083F1-5A86-4621-B0FE-66BC5430D084}" dt="2022-04-17T09:03:18.848" v="17" actId="20577"/>
      <pc:docMkLst>
        <pc:docMk/>
      </pc:docMkLst>
      <pc:sldChg chg="modSp new mod">
        <pc:chgData name="Keerthish N" userId="a99c5843-1b8b-4597-934e-1f1285f55a02" providerId="ADAL" clId="{C6D083F1-5A86-4621-B0FE-66BC5430D084}" dt="2022-04-17T09:03:18.848" v="17" actId="20577"/>
        <pc:sldMkLst>
          <pc:docMk/>
          <pc:sldMk cId="4212529041" sldId="268"/>
        </pc:sldMkLst>
        <pc:spChg chg="mod">
          <ac:chgData name="Keerthish N" userId="a99c5843-1b8b-4597-934e-1f1285f55a02" providerId="ADAL" clId="{C6D083F1-5A86-4621-B0FE-66BC5430D084}" dt="2022-04-17T09:03:18.848" v="17" actId="20577"/>
          <ac:spMkLst>
            <pc:docMk/>
            <pc:sldMk cId="4212529041" sldId="268"/>
            <ac:spMk id="2" creationId="{6F924236-E3EC-42E3-8A6E-CA820954B3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654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6757"/>
            <a:ext cx="3278155" cy="474724"/>
          </a:xfrm>
        </p:spPr>
        <p:txBody>
          <a:bodyPr/>
          <a:lstStyle>
            <a:lvl1pPr>
              <a:defRPr sz="1600" b="1">
                <a:latin typeface="Gotham HTF Book" charset="0"/>
                <a:ea typeface="Gotham HTF Book" charset="0"/>
                <a:cs typeface="Gotham HTF Book" charset="0"/>
              </a:defRPr>
            </a:lvl1pPr>
          </a:lstStyle>
          <a:p>
            <a:fld id="{418B209E-BC39-4D90-AA5E-A73229C4CEF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35361" y="5182088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72" y="270403"/>
            <a:ext cx="11602073" cy="492443"/>
          </a:xfrm>
        </p:spPr>
        <p:txBody>
          <a:bodyPr vert="horz" wrap="square" lIns="0" tIns="0" rIns="0" bIns="0" rtlCol="0">
            <a:spAutoFit/>
          </a:bodyPr>
          <a:lstStyle>
            <a:lvl1pPr algn="l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95" y="1381931"/>
            <a:ext cx="11575252" cy="4726885"/>
          </a:xfrm>
        </p:spPr>
        <p:txBody>
          <a:bodyPr>
            <a:normAutofit/>
          </a:bodyPr>
          <a:lstStyle>
            <a:lvl1pPr>
              <a:defRPr lang="en-US" sz="24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kern="120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74583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3" y="1988840"/>
            <a:ext cx="12212869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5400" y="2846743"/>
            <a:ext cx="11602073" cy="492443"/>
          </a:xfrm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 algn="ctr">
              <a:defRPr lang="en-IN" sz="3200" b="0" i="0" spc="-125" dirty="0">
                <a:solidFill>
                  <a:schemeClr val="bg1"/>
                </a:solidFill>
                <a:latin typeface="Proxima Nova Rg"/>
                <a:cs typeface="Proxima Nova Rg"/>
              </a:defRPr>
            </a:lvl1pPr>
          </a:lstStyle>
          <a:p>
            <a:pPr marL="12700"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29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33" y="272347"/>
            <a:ext cx="11564999" cy="492443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440" y="1266277"/>
            <a:ext cx="5496521" cy="485989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897" y="1263657"/>
            <a:ext cx="5894249" cy="4862511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1pPr>
            <a:lvl2pPr>
              <a:defRPr lang="en-US" sz="1600" b="0" dirty="0" smtClean="0">
                <a:solidFill>
                  <a:srgbClr val="404040"/>
                </a:solidFill>
                <a:latin typeface="Gotham HTF Book" charset="0"/>
                <a:ea typeface="Gotham HTF Book" charset="0"/>
                <a:cs typeface="Gotham HTF Book" charset="0"/>
              </a:defRPr>
            </a:lvl2pPr>
            <a:lvl3pPr>
              <a:defRPr lang="en-US" sz="18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3pPr>
            <a:lvl4pPr>
              <a:defRPr lang="en-US" sz="16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4pPr>
            <a:lvl5pPr>
              <a:defRPr lang="en-IN" sz="160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 charset="0"/>
                <a:ea typeface="Gotham HTF Book" charset="0"/>
                <a:cs typeface="Gotham HTF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object 2"/>
          <p:cNvSpPr/>
          <p:nvPr/>
        </p:nvSpPr>
        <p:spPr>
          <a:xfrm flipV="1">
            <a:off x="205250" y="1114830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342882" lvl="0" indent="-342882">
              <a:spcBef>
                <a:spcPct val="20000"/>
              </a:spcBef>
              <a:buFont typeface="Arial" pitchFamily="34" charset="0"/>
              <a:buChar char="•"/>
            </a:pPr>
            <a:endParaRPr sz="2400" b="1">
              <a:solidFill>
                <a:srgbClr val="404040"/>
              </a:solidFill>
              <a:latin typeface="Proxima Nova Rg"/>
              <a:cs typeface="Proxima Nova Rg"/>
            </a:endParaRPr>
          </a:p>
        </p:txBody>
      </p:sp>
      <p:sp>
        <p:nvSpPr>
          <p:cNvPr id="17" name="object 2"/>
          <p:cNvSpPr/>
          <p:nvPr/>
        </p:nvSpPr>
        <p:spPr>
          <a:xfrm flipV="1">
            <a:off x="269746" y="1028739"/>
            <a:ext cx="11586895" cy="66180"/>
          </a:xfrm>
          <a:custGeom>
            <a:avLst/>
            <a:gdLst/>
            <a:ahLst/>
            <a:cxnLst/>
            <a:rect l="l" t="t" r="r" b="b"/>
            <a:pathLst>
              <a:path w="10424160">
                <a:moveTo>
                  <a:pt x="0" y="0"/>
                </a:moveTo>
                <a:lnTo>
                  <a:pt x="10424154" y="0"/>
                </a:lnTo>
              </a:path>
            </a:pathLst>
          </a:custGeom>
          <a:ln w="12703">
            <a:solidFill>
              <a:srgbClr val="7F8285"/>
            </a:solidFill>
            <a:prstDash val="dash"/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TextBox 20"/>
          <p:cNvSpPr txBox="1"/>
          <p:nvPr/>
        </p:nvSpPr>
        <p:spPr>
          <a:xfrm>
            <a:off x="10800526" y="6331826"/>
            <a:ext cx="150835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800" b="0" i="0">
                <a:solidFill>
                  <a:schemeClr val="bg1"/>
                </a:solidFill>
                <a:latin typeface="Proxima Nova Rg" panose="02000506030000020004" pitchFamily="50" charset="0"/>
                <a:cs typeface="Gotham HTF Book"/>
              </a:rPr>
              <a:t>www.cloudthat.com</a:t>
            </a:r>
          </a:p>
        </p:txBody>
      </p:sp>
    </p:spTree>
    <p:extLst>
      <p:ext uri="{BB962C8B-B14F-4D97-AF65-F5344CB8AC3E}">
        <p14:creationId xmlns:p14="http://schemas.microsoft.com/office/powerpoint/2010/main" val="342925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7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65" y="287751"/>
            <a:ext cx="10972800" cy="492443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IN" sz="3200" b="1" i="0" spc="-125" dirty="0">
                <a:solidFill>
                  <a:srgbClr val="21619C"/>
                </a:solidFill>
                <a:latin typeface="Proxima Nova Rg"/>
                <a:cs typeface="Proxima Nova Rg"/>
              </a:defRPr>
            </a:lvl1pPr>
          </a:lstStyle>
          <a:p>
            <a:pPr marL="12700" lvl="0" algn="l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0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EE73-F09E-46B3-ABAC-0BCCC150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312A4-4E77-4BB7-A998-E6E6CF56C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FEF4-6070-4BA3-B60A-A74E04B2E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B209E-BC39-4D90-AA5E-A73229C4CEF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5C5E8-6D18-4EB6-8118-066A5BCC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A70C-171A-4BD4-BB1F-7B4745B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209E-BC39-4D90-AA5E-A73229C4CEF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396DC-0615-484B-A4B6-7C8A4EC57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6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91435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Gotham HTF Book" charset="0"/>
          <a:ea typeface="Gotham HTF Book" charset="0"/>
          <a:cs typeface="Gotham HTF Book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and Deployment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574" y="1972064"/>
            <a:ext cx="8348448" cy="3063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Tools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408" y="2336903"/>
            <a:ext cx="9003752" cy="23327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4236-E3EC-42E3-8A6E-CA82095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252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04005F-667A-425F-BF13-EEE193FD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302" marR="4607" indent="-272362">
              <a:lnSpc>
                <a:spcPts val="2403"/>
              </a:lnSpc>
              <a:spcBef>
                <a:spcPts val="399"/>
              </a:spcBef>
              <a:buSzPct val="63265"/>
              <a:buFont typeface="Arial"/>
              <a:buChar char="•"/>
              <a:tabLst>
                <a:tab pos="283302" algn="l"/>
                <a:tab pos="283878" algn="l"/>
              </a:tabLst>
            </a:pPr>
            <a:r>
              <a:rPr lang="en-US" sz="2400" dirty="0">
                <a:latin typeface="Calibri"/>
                <a:cs typeface="Calibri"/>
              </a:rPr>
              <a:t>Process</a:t>
            </a:r>
            <a:r>
              <a:rPr lang="en-US" sz="2400" spc="-9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9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maintaining</a:t>
            </a:r>
            <a:r>
              <a:rPr lang="en-US" sz="2400" spc="-27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systems,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such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as</a:t>
            </a:r>
            <a:r>
              <a:rPr lang="en-US" sz="2400" spc="-9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computer</a:t>
            </a:r>
            <a:r>
              <a:rPr lang="en-US" sz="2400" spc="-4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hardware</a:t>
            </a:r>
            <a:r>
              <a:rPr lang="en-US" sz="2400" spc="-4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software,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spc="-23" dirty="0">
                <a:latin typeface="Calibri"/>
                <a:cs typeface="Calibri"/>
              </a:rPr>
              <a:t>in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1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desired</a:t>
            </a:r>
            <a:r>
              <a:rPr lang="en-US" sz="2400" spc="-9" dirty="0">
                <a:latin typeface="Calibri"/>
                <a:cs typeface="Calibri"/>
              </a:rPr>
              <a:t> </a:t>
            </a:r>
            <a:r>
              <a:rPr lang="en-US" sz="2400" spc="-18" dirty="0">
                <a:latin typeface="Calibri"/>
                <a:cs typeface="Calibri"/>
              </a:rPr>
              <a:t>state</a:t>
            </a:r>
            <a:endParaRPr lang="en-US" sz="2400" dirty="0">
              <a:latin typeface="Calibri"/>
              <a:cs typeface="Calibri"/>
            </a:endParaRPr>
          </a:p>
          <a:p>
            <a:pPr marL="283302" marR="232054" indent="-272362">
              <a:lnSpc>
                <a:spcPts val="2403"/>
              </a:lnSpc>
              <a:spcBef>
                <a:spcPts val="798"/>
              </a:spcBef>
              <a:buSzPct val="63265"/>
              <a:buFont typeface="Arial"/>
              <a:buChar char="•"/>
              <a:tabLst>
                <a:tab pos="283302" algn="l"/>
                <a:tab pos="283878" algn="l"/>
              </a:tabLst>
            </a:pPr>
            <a:r>
              <a:rPr lang="en-US" sz="2400" dirty="0">
                <a:latin typeface="Calibri"/>
                <a:cs typeface="Calibri"/>
              </a:rPr>
              <a:t>Configuration</a:t>
            </a:r>
            <a:r>
              <a:rPr lang="en-US" sz="2400" spc="-4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Management</a:t>
            </a:r>
            <a:r>
              <a:rPr lang="en-US" sz="2400" spc="-32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(CM)</a:t>
            </a:r>
            <a:r>
              <a:rPr lang="en-US" sz="2400" spc="-32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also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27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method</a:t>
            </a:r>
            <a:r>
              <a:rPr lang="en-US" sz="2400" spc="-36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ensuring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that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spc="-9" dirty="0">
                <a:latin typeface="Calibri"/>
                <a:cs typeface="Calibri"/>
              </a:rPr>
              <a:t>systems </a:t>
            </a:r>
            <a:r>
              <a:rPr lang="en-US" sz="2400" dirty="0">
                <a:latin typeface="Calibri"/>
                <a:cs typeface="Calibri"/>
              </a:rPr>
              <a:t>perform</a:t>
            </a:r>
            <a:r>
              <a:rPr lang="en-US" sz="2400" spc="-1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9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1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manner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consistent</a:t>
            </a:r>
            <a:r>
              <a:rPr lang="en-US" sz="2400" spc="-27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with</a:t>
            </a:r>
            <a:r>
              <a:rPr lang="en-US" sz="2400" spc="-32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expectations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over</a:t>
            </a:r>
            <a:r>
              <a:rPr lang="en-US" sz="2400" spc="-32" dirty="0">
                <a:latin typeface="Calibri"/>
                <a:cs typeface="Calibri"/>
              </a:rPr>
              <a:t> </a:t>
            </a:r>
            <a:r>
              <a:rPr lang="en-US" sz="2400" spc="-9" dirty="0">
                <a:latin typeface="Calibri"/>
                <a:cs typeface="Calibri"/>
              </a:rPr>
              <a:t>time.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570" y="1225303"/>
            <a:ext cx="8149059" cy="4281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9989" y="1349265"/>
            <a:ext cx="7738180" cy="4385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 of DevOps?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938" y="2027915"/>
            <a:ext cx="6030391" cy="30750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Tools – Overview and Use 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ACEE3-BA3B-43C9-A310-6E9A232C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302" indent="-272362">
              <a:spcBef>
                <a:spcPts val="621"/>
              </a:spcBef>
              <a:buSzPct val="63265"/>
              <a:buFont typeface="Arial"/>
              <a:buChar char="•"/>
              <a:tabLst>
                <a:tab pos="283302" algn="l"/>
                <a:tab pos="283878" algn="l"/>
              </a:tabLst>
            </a:pP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-27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ensures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1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working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on</a:t>
            </a:r>
            <a:r>
              <a:rPr lang="en-US" sz="2400" spc="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23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right</a:t>
            </a:r>
            <a:r>
              <a:rPr lang="en-US" sz="2400" spc="-27" dirty="0">
                <a:latin typeface="Calibri"/>
                <a:cs typeface="Calibri"/>
              </a:rPr>
              <a:t> </a:t>
            </a:r>
            <a:r>
              <a:rPr lang="en-US" sz="2400" spc="-9" dirty="0">
                <a:latin typeface="Calibri"/>
                <a:cs typeface="Calibri"/>
              </a:rPr>
              <a:t>version</a:t>
            </a:r>
            <a:endParaRPr lang="en-US" sz="2400" dirty="0">
              <a:latin typeface="Calibri"/>
              <a:cs typeface="Calibri"/>
            </a:endParaRPr>
          </a:p>
          <a:p>
            <a:pPr marL="283302" indent="-272362">
              <a:spcBef>
                <a:spcPts val="530"/>
              </a:spcBef>
              <a:buSzPct val="63265"/>
              <a:buFont typeface="Arial"/>
              <a:buChar char="•"/>
              <a:tabLst>
                <a:tab pos="283302" algn="l"/>
                <a:tab pos="283878" algn="l"/>
              </a:tabLst>
            </a:pPr>
            <a:r>
              <a:rPr lang="en-US" sz="2400" dirty="0">
                <a:latin typeface="Calibri"/>
                <a:cs typeface="Calibri"/>
              </a:rPr>
              <a:t>Important</a:t>
            </a:r>
            <a:r>
              <a:rPr lang="en-US" sz="2400" spc="-63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18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maintaining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4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single</a:t>
            </a:r>
            <a:r>
              <a:rPr lang="en-US" sz="2400" spc="-41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source</a:t>
            </a:r>
            <a:r>
              <a:rPr lang="en-US" sz="2400" spc="9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spc="-9" dirty="0">
                <a:latin typeface="Calibri"/>
                <a:cs typeface="Calibri"/>
              </a:rPr>
              <a:t>truth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397" y="2150338"/>
            <a:ext cx="5391044" cy="3609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Management (SCM Tools)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FBFB1-EF70-463D-B0C8-8D72B3FF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302" indent="-272362">
              <a:spcBef>
                <a:spcPts val="621"/>
              </a:spcBef>
              <a:buSzPct val="63265"/>
              <a:buFont typeface="Arial"/>
              <a:buChar char="•"/>
              <a:tabLst>
                <a:tab pos="283302" algn="l"/>
                <a:tab pos="283878" algn="l"/>
              </a:tabLst>
            </a:pPr>
            <a:r>
              <a:rPr lang="en-US" sz="2400" dirty="0">
                <a:latin typeface="Calibri"/>
                <a:cs typeface="Calibri"/>
              </a:rPr>
              <a:t>Help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to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keep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track</a:t>
            </a:r>
            <a:r>
              <a:rPr lang="en-US" sz="2400" spc="-32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9" dirty="0">
                <a:latin typeface="Calibri"/>
                <a:cs typeface="Calibri"/>
              </a:rPr>
              <a:t> </a:t>
            </a:r>
            <a:r>
              <a:rPr lang="en-US" sz="2400" spc="-18" dirty="0">
                <a:latin typeface="Calibri"/>
                <a:cs typeface="Calibri"/>
              </a:rPr>
              <a:t>code</a:t>
            </a:r>
            <a:endParaRPr lang="en-US" sz="2400" dirty="0">
              <a:latin typeface="Calibri"/>
              <a:cs typeface="Calibri"/>
            </a:endParaRPr>
          </a:p>
          <a:p>
            <a:pPr marL="283302" indent="-272362">
              <a:spcBef>
                <a:spcPts val="535"/>
              </a:spcBef>
              <a:buSzPct val="63265"/>
              <a:buFont typeface="Arial"/>
              <a:buChar char="•"/>
              <a:tabLst>
                <a:tab pos="283302" algn="l"/>
                <a:tab pos="283878" algn="l"/>
              </a:tabLst>
            </a:pPr>
            <a:r>
              <a:rPr lang="en-US" sz="2400" dirty="0">
                <a:latin typeface="Calibri"/>
                <a:cs typeface="Calibri"/>
              </a:rPr>
              <a:t>Complete</a:t>
            </a:r>
            <a:r>
              <a:rPr lang="en-US" sz="2400" spc="-36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history</a:t>
            </a:r>
            <a:r>
              <a:rPr lang="en-US" sz="2400" spc="-14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41" dirty="0">
                <a:latin typeface="Calibri"/>
                <a:cs typeface="Calibri"/>
              </a:rPr>
              <a:t> </a:t>
            </a:r>
            <a:r>
              <a:rPr lang="en-US" sz="2400" spc="-9" dirty="0">
                <a:latin typeface="Calibri"/>
                <a:cs typeface="Calibri"/>
              </a:rPr>
              <a:t>changes.</a:t>
            </a: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117" y="1937010"/>
            <a:ext cx="5426859" cy="3557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191" y="1245151"/>
            <a:ext cx="5900989" cy="45176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oudthat-ppt">
  <a:themeElements>
    <a:clrScheme name="CloudThat Colours">
      <a:dk1>
        <a:srgbClr val="525252"/>
      </a:dk1>
      <a:lt1>
        <a:srgbClr val="FFFFFF"/>
      </a:lt1>
      <a:dk2>
        <a:srgbClr val="0C5180"/>
      </a:dk2>
      <a:lt2>
        <a:srgbClr val="4999D3"/>
      </a:lt2>
      <a:accent1>
        <a:srgbClr val="0C5180"/>
      </a:accent1>
      <a:accent2>
        <a:srgbClr val="20619B"/>
      </a:accent2>
      <a:accent3>
        <a:srgbClr val="388DCC"/>
      </a:accent3>
      <a:accent4>
        <a:srgbClr val="676767"/>
      </a:accent4>
      <a:accent5>
        <a:srgbClr val="808285"/>
      </a:accent5>
      <a:accent6>
        <a:srgbClr val="E6E7E7"/>
      </a:accent6>
      <a:hlink>
        <a:srgbClr val="E2D700"/>
      </a:hlink>
      <a:folHlink>
        <a:srgbClr val="85DFD0"/>
      </a:folHlink>
    </a:clrScheme>
    <a:fontScheme name="Arial Rounded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oudthat-ppt" id="{5C640F01-DF42-48AF-8959-1C772AC7A70A}" vid="{1E8B0E37-939B-4BF3-9F90-293384DAB4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cloudthat-ppt</Template>
  <TotalTime>2</TotalTime>
  <Words>114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Gotham HTF Book</vt:lpstr>
      <vt:lpstr>Proxima Nova</vt:lpstr>
      <vt:lpstr>Proxima Nova Rg</vt:lpstr>
      <vt:lpstr>cloudthat-ppt</vt:lpstr>
      <vt:lpstr>DevOps</vt:lpstr>
      <vt:lpstr>Configuration management</vt:lpstr>
      <vt:lpstr>What and why of DevOps?</vt:lpstr>
      <vt:lpstr>What and why of DevOps?</vt:lpstr>
      <vt:lpstr>What and why of DevOps?</vt:lpstr>
      <vt:lpstr>DevOps Tools – Overview and Use case</vt:lpstr>
      <vt:lpstr>Source control</vt:lpstr>
      <vt:lpstr>Source Control Management (SCM Tools)</vt:lpstr>
      <vt:lpstr>Continuous Integration</vt:lpstr>
      <vt:lpstr>Continuous Delivery and Deployment</vt:lpstr>
      <vt:lpstr>Configuration Management Tools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Keerthish N</dc:creator>
  <cp:lastModifiedBy>Atin Gupta</cp:lastModifiedBy>
  <cp:revision>2</cp:revision>
  <dcterms:created xsi:type="dcterms:W3CDTF">2022-04-17T09:00:56Z</dcterms:created>
  <dcterms:modified xsi:type="dcterms:W3CDTF">2025-06-30T02:40:25Z</dcterms:modified>
</cp:coreProperties>
</file>