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386" r:id="rId3"/>
    <p:sldId id="387" r:id="rId4"/>
    <p:sldId id="392" r:id="rId5"/>
    <p:sldId id="388" r:id="rId6"/>
    <p:sldId id="390" r:id="rId7"/>
    <p:sldId id="391" r:id="rId8"/>
    <p:sldId id="389" r:id="rId9"/>
    <p:sldId id="393" r:id="rId10"/>
    <p:sldId id="394" r:id="rId11"/>
    <p:sldId id="395" r:id="rId12"/>
    <p:sldId id="367" r:id="rId13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F5CC98-AC21-4BC6-B7E5-56D36029C41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80C460-A1AA-4592-B14F-1500B59B6482}">
      <dgm:prSet/>
      <dgm:spPr/>
      <dgm:t>
        <a:bodyPr/>
        <a:lstStyle/>
        <a:p>
          <a:pPr rtl="0"/>
          <a:r>
            <a:rPr lang="en-US" b="0" i="0" smtClean="0"/>
            <a:t>Develop for unpredictability</a:t>
          </a:r>
          <a:endParaRPr lang="en-US"/>
        </a:p>
      </dgm:t>
    </dgm:pt>
    <dgm:pt modelId="{9797C685-95EE-4779-BAB0-23AEFE8ED90C}" type="parTrans" cxnId="{1BFEAB86-7641-44B8-85E8-AD5EAEE7E2DF}">
      <dgm:prSet/>
      <dgm:spPr/>
      <dgm:t>
        <a:bodyPr/>
        <a:lstStyle/>
        <a:p>
          <a:endParaRPr lang="en-US"/>
        </a:p>
      </dgm:t>
    </dgm:pt>
    <dgm:pt modelId="{766D76E6-2747-4A8A-8860-670A6982E86D}" type="sibTrans" cxnId="{1BFEAB86-7641-44B8-85E8-AD5EAEE7E2DF}">
      <dgm:prSet/>
      <dgm:spPr/>
      <dgm:t>
        <a:bodyPr/>
        <a:lstStyle/>
        <a:p>
          <a:endParaRPr lang="en-US"/>
        </a:p>
      </dgm:t>
    </dgm:pt>
    <dgm:pt modelId="{60432D3E-B20D-4BA0-ACAB-E9A86AF5324C}">
      <dgm:prSet/>
      <dgm:spPr/>
      <dgm:t>
        <a:bodyPr/>
        <a:lstStyle/>
        <a:p>
          <a:pPr rtl="0"/>
          <a:r>
            <a:rPr lang="en-US" b="0" i="0" smtClean="0"/>
            <a:t>Develop with costs in mind</a:t>
          </a:r>
          <a:endParaRPr lang="en-US"/>
        </a:p>
      </dgm:t>
    </dgm:pt>
    <dgm:pt modelId="{CD4664A1-064E-43F0-AEF2-0AF8AADFAE8B}" type="parTrans" cxnId="{151F0ABD-FE9A-4FF0-B418-945A85054DD7}">
      <dgm:prSet/>
      <dgm:spPr/>
      <dgm:t>
        <a:bodyPr/>
        <a:lstStyle/>
        <a:p>
          <a:endParaRPr lang="en-US"/>
        </a:p>
      </dgm:t>
    </dgm:pt>
    <dgm:pt modelId="{7CC1BD85-3787-424B-A529-08EAA3D14795}" type="sibTrans" cxnId="{151F0ABD-FE9A-4FF0-B418-945A85054DD7}">
      <dgm:prSet/>
      <dgm:spPr/>
      <dgm:t>
        <a:bodyPr/>
        <a:lstStyle/>
        <a:p>
          <a:endParaRPr lang="en-US"/>
        </a:p>
      </dgm:t>
    </dgm:pt>
    <dgm:pt modelId="{0C416E1A-21A1-4FC6-9B29-6B77B8CD2490}">
      <dgm:prSet/>
      <dgm:spPr/>
      <dgm:t>
        <a:bodyPr/>
        <a:lstStyle/>
        <a:p>
          <a:pPr rtl="0"/>
          <a:r>
            <a:rPr lang="en-US" b="0" i="0" smtClean="0"/>
            <a:t>Scale applications</a:t>
          </a:r>
          <a:endParaRPr lang="en-US"/>
        </a:p>
      </dgm:t>
    </dgm:pt>
    <dgm:pt modelId="{42D1F77F-4178-479C-8F10-ADA6B72239F7}" type="parTrans" cxnId="{9C175225-5630-4313-A1B8-C55A3461FA31}">
      <dgm:prSet/>
      <dgm:spPr/>
      <dgm:t>
        <a:bodyPr/>
        <a:lstStyle/>
        <a:p>
          <a:endParaRPr lang="en-US"/>
        </a:p>
      </dgm:t>
    </dgm:pt>
    <dgm:pt modelId="{45C21CFD-6779-4831-87D9-D0D45A635D46}" type="sibTrans" cxnId="{9C175225-5630-4313-A1B8-C55A3461FA31}">
      <dgm:prSet/>
      <dgm:spPr/>
      <dgm:t>
        <a:bodyPr/>
        <a:lstStyle/>
        <a:p>
          <a:endParaRPr lang="en-US"/>
        </a:p>
      </dgm:t>
    </dgm:pt>
    <dgm:pt modelId="{7EDE66DE-690B-4F32-89E9-C1FF7EB67B8C}">
      <dgm:prSet/>
      <dgm:spPr/>
      <dgm:t>
        <a:bodyPr/>
        <a:lstStyle/>
        <a:p>
          <a:pPr rtl="0"/>
          <a:r>
            <a:rPr lang="en-US" b="0" i="0" smtClean="0"/>
            <a:t>Scale data</a:t>
          </a:r>
          <a:endParaRPr lang="en-US"/>
        </a:p>
      </dgm:t>
    </dgm:pt>
    <dgm:pt modelId="{53616326-9824-42E1-90A4-054EED4DCB90}" type="parTrans" cxnId="{1C3B61BC-E29C-4407-9F43-1706DB5A089A}">
      <dgm:prSet/>
      <dgm:spPr/>
      <dgm:t>
        <a:bodyPr/>
        <a:lstStyle/>
        <a:p>
          <a:endParaRPr lang="en-US"/>
        </a:p>
      </dgm:t>
    </dgm:pt>
    <dgm:pt modelId="{56C40D67-059E-44AE-ABB5-00D54ECD036C}" type="sibTrans" cxnId="{1C3B61BC-E29C-4407-9F43-1706DB5A089A}">
      <dgm:prSet/>
      <dgm:spPr/>
      <dgm:t>
        <a:bodyPr/>
        <a:lstStyle/>
        <a:p>
          <a:endParaRPr lang="en-US"/>
        </a:p>
      </dgm:t>
    </dgm:pt>
    <dgm:pt modelId="{53D3E10A-640A-4F8A-A71D-971C096B8B63}">
      <dgm:prSet/>
      <dgm:spPr/>
      <dgm:t>
        <a:bodyPr/>
        <a:lstStyle/>
        <a:p>
          <a:pPr rtl="0"/>
          <a:r>
            <a:rPr lang="en-US" b="0" i="0" smtClean="0"/>
            <a:t>Create a monitoring and diagnostics pipeline</a:t>
          </a:r>
          <a:endParaRPr lang="en-US"/>
        </a:p>
      </dgm:t>
    </dgm:pt>
    <dgm:pt modelId="{4A14887C-3EA5-4C98-AB71-81619BED2495}" type="parTrans" cxnId="{790F0199-46F2-4393-90FD-5E409B634B32}">
      <dgm:prSet/>
      <dgm:spPr/>
      <dgm:t>
        <a:bodyPr/>
        <a:lstStyle/>
        <a:p>
          <a:endParaRPr lang="en-US"/>
        </a:p>
      </dgm:t>
    </dgm:pt>
    <dgm:pt modelId="{32560875-5126-4572-AA0E-B783E1E7EEC3}" type="sibTrans" cxnId="{790F0199-46F2-4393-90FD-5E409B634B32}">
      <dgm:prSet/>
      <dgm:spPr/>
      <dgm:t>
        <a:bodyPr/>
        <a:lstStyle/>
        <a:p>
          <a:endParaRPr lang="en-US"/>
        </a:p>
      </dgm:t>
    </dgm:pt>
    <dgm:pt modelId="{00C3B90A-4DE8-4ACC-9349-4C2B3A35A77E}">
      <dgm:prSet/>
      <dgm:spPr/>
      <dgm:t>
        <a:bodyPr/>
        <a:lstStyle/>
        <a:p>
          <a:pPr rtl="0"/>
          <a:r>
            <a:rPr lang="en-US" b="0" i="0" smtClean="0"/>
            <a:t>Develop for resiliency</a:t>
          </a:r>
          <a:endParaRPr lang="en-US"/>
        </a:p>
      </dgm:t>
    </dgm:pt>
    <dgm:pt modelId="{46C1A30B-C5DF-4941-8972-BD552443C6AB}" type="parTrans" cxnId="{C2243E01-2B98-477C-B6B5-6F73FC5875A0}">
      <dgm:prSet/>
      <dgm:spPr/>
      <dgm:t>
        <a:bodyPr/>
        <a:lstStyle/>
        <a:p>
          <a:endParaRPr lang="en-US"/>
        </a:p>
      </dgm:t>
    </dgm:pt>
    <dgm:pt modelId="{532F9725-B0CD-4FAC-9BCA-28E0E3C46C72}" type="sibTrans" cxnId="{C2243E01-2B98-477C-B6B5-6F73FC5875A0}">
      <dgm:prSet/>
      <dgm:spPr/>
      <dgm:t>
        <a:bodyPr/>
        <a:lstStyle/>
        <a:p>
          <a:endParaRPr lang="en-US"/>
        </a:p>
      </dgm:t>
    </dgm:pt>
    <dgm:pt modelId="{93A369E5-85DC-4D8C-A5E2-E78E4B836346}">
      <dgm:prSet/>
      <dgm:spPr/>
      <dgm:t>
        <a:bodyPr/>
        <a:lstStyle/>
        <a:p>
          <a:pPr rtl="0"/>
          <a:r>
            <a:rPr lang="en-US" b="0" i="0" smtClean="0"/>
            <a:t>Script environments</a:t>
          </a:r>
          <a:endParaRPr lang="en-US"/>
        </a:p>
      </dgm:t>
    </dgm:pt>
    <dgm:pt modelId="{1F2E58BD-5BB7-4E8A-A605-0E988D7D72CF}" type="parTrans" cxnId="{D8A7C479-85CB-4041-81BB-3459DFB6E2B4}">
      <dgm:prSet/>
      <dgm:spPr/>
      <dgm:t>
        <a:bodyPr/>
        <a:lstStyle/>
        <a:p>
          <a:endParaRPr lang="en-US"/>
        </a:p>
      </dgm:t>
    </dgm:pt>
    <dgm:pt modelId="{33C34C5B-112E-41D9-ACC5-3822777A7206}" type="sibTrans" cxnId="{D8A7C479-85CB-4041-81BB-3459DFB6E2B4}">
      <dgm:prSet/>
      <dgm:spPr/>
      <dgm:t>
        <a:bodyPr/>
        <a:lstStyle/>
        <a:p>
          <a:endParaRPr lang="en-US"/>
        </a:p>
      </dgm:t>
    </dgm:pt>
    <dgm:pt modelId="{3F60EE23-8AFD-4EE9-8B51-2AB87E6589D6}" type="pres">
      <dgm:prSet presAssocID="{36F5CC98-AC21-4BC6-B7E5-56D36029C419}" presName="linear" presStyleCnt="0">
        <dgm:presLayoutVars>
          <dgm:animLvl val="lvl"/>
          <dgm:resizeHandles val="exact"/>
        </dgm:presLayoutVars>
      </dgm:prSet>
      <dgm:spPr/>
    </dgm:pt>
    <dgm:pt modelId="{2BD36664-7169-4EC7-9E6A-A3DE3E15E856}" type="pres">
      <dgm:prSet presAssocID="{8080C460-A1AA-4592-B14F-1500B59B648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E0BE966-B12B-413A-8E4B-A86A73BAE42B}" type="pres">
      <dgm:prSet presAssocID="{766D76E6-2747-4A8A-8860-670A6982E86D}" presName="spacer" presStyleCnt="0"/>
      <dgm:spPr/>
    </dgm:pt>
    <dgm:pt modelId="{668CC1A8-F407-4EE5-A9D2-690CDE17F411}" type="pres">
      <dgm:prSet presAssocID="{60432D3E-B20D-4BA0-ACAB-E9A86AF5324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FD42452-8C00-4890-869F-6983912E1BBC}" type="pres">
      <dgm:prSet presAssocID="{7CC1BD85-3787-424B-A529-08EAA3D14795}" presName="spacer" presStyleCnt="0"/>
      <dgm:spPr/>
    </dgm:pt>
    <dgm:pt modelId="{87306D2B-BE61-4627-9651-A2CDF2F69AAC}" type="pres">
      <dgm:prSet presAssocID="{0C416E1A-21A1-4FC6-9B29-6B77B8CD249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D450765-6955-4DC9-A3E6-86C95B35A324}" type="pres">
      <dgm:prSet presAssocID="{45C21CFD-6779-4831-87D9-D0D45A635D46}" presName="spacer" presStyleCnt="0"/>
      <dgm:spPr/>
    </dgm:pt>
    <dgm:pt modelId="{B00A37DD-C120-4A23-AC41-CAE45105F4B1}" type="pres">
      <dgm:prSet presAssocID="{7EDE66DE-690B-4F32-89E9-C1FF7EB67B8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99C7A38-9294-4B23-AB19-F8C9231D45A6}" type="pres">
      <dgm:prSet presAssocID="{56C40D67-059E-44AE-ABB5-00D54ECD036C}" presName="spacer" presStyleCnt="0"/>
      <dgm:spPr/>
    </dgm:pt>
    <dgm:pt modelId="{E35F6EFC-15BC-4A46-851B-7C7997E272B1}" type="pres">
      <dgm:prSet presAssocID="{53D3E10A-640A-4F8A-A71D-971C096B8B6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CEF473D-0A33-4E7E-8E47-6D33A27B03EB}" type="pres">
      <dgm:prSet presAssocID="{32560875-5126-4572-AA0E-B783E1E7EEC3}" presName="spacer" presStyleCnt="0"/>
      <dgm:spPr/>
    </dgm:pt>
    <dgm:pt modelId="{6A41AFA3-A2F1-46B4-B4AA-C5A1EBA707B3}" type="pres">
      <dgm:prSet presAssocID="{00C3B90A-4DE8-4ACC-9349-4C2B3A35A77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91E4BFF-4953-482E-8710-8F694F989BED}" type="pres">
      <dgm:prSet presAssocID="{532F9725-B0CD-4FAC-9BCA-28E0E3C46C72}" presName="spacer" presStyleCnt="0"/>
      <dgm:spPr/>
    </dgm:pt>
    <dgm:pt modelId="{B8D3FD7B-4879-4703-A1DA-46A856910E08}" type="pres">
      <dgm:prSet presAssocID="{93A369E5-85DC-4D8C-A5E2-E78E4B83634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596775B-9731-4744-83A9-D720822E1DC7}" type="presOf" srcId="{00C3B90A-4DE8-4ACC-9349-4C2B3A35A77E}" destId="{6A41AFA3-A2F1-46B4-B4AA-C5A1EBA707B3}" srcOrd="0" destOrd="0" presId="urn:microsoft.com/office/officeart/2005/8/layout/vList2"/>
    <dgm:cxn modelId="{C2243E01-2B98-477C-B6B5-6F73FC5875A0}" srcId="{36F5CC98-AC21-4BC6-B7E5-56D36029C419}" destId="{00C3B90A-4DE8-4ACC-9349-4C2B3A35A77E}" srcOrd="5" destOrd="0" parTransId="{46C1A30B-C5DF-4941-8972-BD552443C6AB}" sibTransId="{532F9725-B0CD-4FAC-9BCA-28E0E3C46C72}"/>
    <dgm:cxn modelId="{1C3B61BC-E29C-4407-9F43-1706DB5A089A}" srcId="{36F5CC98-AC21-4BC6-B7E5-56D36029C419}" destId="{7EDE66DE-690B-4F32-89E9-C1FF7EB67B8C}" srcOrd="3" destOrd="0" parTransId="{53616326-9824-42E1-90A4-054EED4DCB90}" sibTransId="{56C40D67-059E-44AE-ABB5-00D54ECD036C}"/>
    <dgm:cxn modelId="{CD5D9C40-677E-45E3-BFB2-FDAC4A4246AD}" type="presOf" srcId="{0C416E1A-21A1-4FC6-9B29-6B77B8CD2490}" destId="{87306D2B-BE61-4627-9651-A2CDF2F69AAC}" srcOrd="0" destOrd="0" presId="urn:microsoft.com/office/officeart/2005/8/layout/vList2"/>
    <dgm:cxn modelId="{9C175225-5630-4313-A1B8-C55A3461FA31}" srcId="{36F5CC98-AC21-4BC6-B7E5-56D36029C419}" destId="{0C416E1A-21A1-4FC6-9B29-6B77B8CD2490}" srcOrd="2" destOrd="0" parTransId="{42D1F77F-4178-479C-8F10-ADA6B72239F7}" sibTransId="{45C21CFD-6779-4831-87D9-D0D45A635D46}"/>
    <dgm:cxn modelId="{D8A7C479-85CB-4041-81BB-3459DFB6E2B4}" srcId="{36F5CC98-AC21-4BC6-B7E5-56D36029C419}" destId="{93A369E5-85DC-4D8C-A5E2-E78E4B836346}" srcOrd="6" destOrd="0" parTransId="{1F2E58BD-5BB7-4E8A-A605-0E988D7D72CF}" sibTransId="{33C34C5B-112E-41D9-ACC5-3822777A7206}"/>
    <dgm:cxn modelId="{D6C3D3BC-B4C0-4B01-A543-6D5EDF7974D8}" type="presOf" srcId="{36F5CC98-AC21-4BC6-B7E5-56D36029C419}" destId="{3F60EE23-8AFD-4EE9-8B51-2AB87E6589D6}" srcOrd="0" destOrd="0" presId="urn:microsoft.com/office/officeart/2005/8/layout/vList2"/>
    <dgm:cxn modelId="{1BFEAB86-7641-44B8-85E8-AD5EAEE7E2DF}" srcId="{36F5CC98-AC21-4BC6-B7E5-56D36029C419}" destId="{8080C460-A1AA-4592-B14F-1500B59B6482}" srcOrd="0" destOrd="0" parTransId="{9797C685-95EE-4779-BAB0-23AEFE8ED90C}" sibTransId="{766D76E6-2747-4A8A-8860-670A6982E86D}"/>
    <dgm:cxn modelId="{4943F44D-5D66-498B-9033-DD5842779F71}" type="presOf" srcId="{7EDE66DE-690B-4F32-89E9-C1FF7EB67B8C}" destId="{B00A37DD-C120-4A23-AC41-CAE45105F4B1}" srcOrd="0" destOrd="0" presId="urn:microsoft.com/office/officeart/2005/8/layout/vList2"/>
    <dgm:cxn modelId="{790F0199-46F2-4393-90FD-5E409B634B32}" srcId="{36F5CC98-AC21-4BC6-B7E5-56D36029C419}" destId="{53D3E10A-640A-4F8A-A71D-971C096B8B63}" srcOrd="4" destOrd="0" parTransId="{4A14887C-3EA5-4C98-AB71-81619BED2495}" sibTransId="{32560875-5126-4572-AA0E-B783E1E7EEC3}"/>
    <dgm:cxn modelId="{B0C727C2-44A2-4AD0-835A-136A93919209}" type="presOf" srcId="{93A369E5-85DC-4D8C-A5E2-E78E4B836346}" destId="{B8D3FD7B-4879-4703-A1DA-46A856910E08}" srcOrd="0" destOrd="0" presId="urn:microsoft.com/office/officeart/2005/8/layout/vList2"/>
    <dgm:cxn modelId="{151F0ABD-FE9A-4FF0-B418-945A85054DD7}" srcId="{36F5CC98-AC21-4BC6-B7E5-56D36029C419}" destId="{60432D3E-B20D-4BA0-ACAB-E9A86AF5324C}" srcOrd="1" destOrd="0" parTransId="{CD4664A1-064E-43F0-AEF2-0AF8AADFAE8B}" sibTransId="{7CC1BD85-3787-424B-A529-08EAA3D14795}"/>
    <dgm:cxn modelId="{FC857BEA-017A-4D6E-8183-B60D83E49987}" type="presOf" srcId="{8080C460-A1AA-4592-B14F-1500B59B6482}" destId="{2BD36664-7169-4EC7-9E6A-A3DE3E15E856}" srcOrd="0" destOrd="0" presId="urn:microsoft.com/office/officeart/2005/8/layout/vList2"/>
    <dgm:cxn modelId="{81A0FCE2-9ED2-4386-83E7-1B647D6D8914}" type="presOf" srcId="{60432D3E-B20D-4BA0-ACAB-E9A86AF5324C}" destId="{668CC1A8-F407-4EE5-A9D2-690CDE17F411}" srcOrd="0" destOrd="0" presId="urn:microsoft.com/office/officeart/2005/8/layout/vList2"/>
    <dgm:cxn modelId="{42E60148-3835-422E-8499-059468B6D155}" type="presOf" srcId="{53D3E10A-640A-4F8A-A71D-971C096B8B63}" destId="{E35F6EFC-15BC-4A46-851B-7C7997E272B1}" srcOrd="0" destOrd="0" presId="urn:microsoft.com/office/officeart/2005/8/layout/vList2"/>
    <dgm:cxn modelId="{3B4410CB-5CEA-474E-B7AA-9E4FA4577ED2}" type="presParOf" srcId="{3F60EE23-8AFD-4EE9-8B51-2AB87E6589D6}" destId="{2BD36664-7169-4EC7-9E6A-A3DE3E15E856}" srcOrd="0" destOrd="0" presId="urn:microsoft.com/office/officeart/2005/8/layout/vList2"/>
    <dgm:cxn modelId="{A6D89E5F-6EBA-4066-BCD7-52BBD66D13C1}" type="presParOf" srcId="{3F60EE23-8AFD-4EE9-8B51-2AB87E6589D6}" destId="{3E0BE966-B12B-413A-8E4B-A86A73BAE42B}" srcOrd="1" destOrd="0" presId="urn:microsoft.com/office/officeart/2005/8/layout/vList2"/>
    <dgm:cxn modelId="{48413457-AAFD-48DB-BA6A-6070EDE8C383}" type="presParOf" srcId="{3F60EE23-8AFD-4EE9-8B51-2AB87E6589D6}" destId="{668CC1A8-F407-4EE5-A9D2-690CDE17F411}" srcOrd="2" destOrd="0" presId="urn:microsoft.com/office/officeart/2005/8/layout/vList2"/>
    <dgm:cxn modelId="{97D393A7-9E2F-4F21-9E66-89110FB153CE}" type="presParOf" srcId="{3F60EE23-8AFD-4EE9-8B51-2AB87E6589D6}" destId="{9FD42452-8C00-4890-869F-6983912E1BBC}" srcOrd="3" destOrd="0" presId="urn:microsoft.com/office/officeart/2005/8/layout/vList2"/>
    <dgm:cxn modelId="{F7D59A09-16D0-4E86-90C9-267A86DF83D4}" type="presParOf" srcId="{3F60EE23-8AFD-4EE9-8B51-2AB87E6589D6}" destId="{87306D2B-BE61-4627-9651-A2CDF2F69AAC}" srcOrd="4" destOrd="0" presId="urn:microsoft.com/office/officeart/2005/8/layout/vList2"/>
    <dgm:cxn modelId="{EE35ACD5-EAA4-4A72-9D24-09C8CAE0F83D}" type="presParOf" srcId="{3F60EE23-8AFD-4EE9-8B51-2AB87E6589D6}" destId="{1D450765-6955-4DC9-A3E6-86C95B35A324}" srcOrd="5" destOrd="0" presId="urn:microsoft.com/office/officeart/2005/8/layout/vList2"/>
    <dgm:cxn modelId="{2191478E-8DA2-4710-9396-2281DB582AB5}" type="presParOf" srcId="{3F60EE23-8AFD-4EE9-8B51-2AB87E6589D6}" destId="{B00A37DD-C120-4A23-AC41-CAE45105F4B1}" srcOrd="6" destOrd="0" presId="urn:microsoft.com/office/officeart/2005/8/layout/vList2"/>
    <dgm:cxn modelId="{7016EDBD-DCE0-46FB-A3FF-AAF3704C11A2}" type="presParOf" srcId="{3F60EE23-8AFD-4EE9-8B51-2AB87E6589D6}" destId="{099C7A38-9294-4B23-AB19-F8C9231D45A6}" srcOrd="7" destOrd="0" presId="urn:microsoft.com/office/officeart/2005/8/layout/vList2"/>
    <dgm:cxn modelId="{5B6FF498-5E2E-4E03-82DD-E0E0FC22887F}" type="presParOf" srcId="{3F60EE23-8AFD-4EE9-8B51-2AB87E6589D6}" destId="{E35F6EFC-15BC-4A46-851B-7C7997E272B1}" srcOrd="8" destOrd="0" presId="urn:microsoft.com/office/officeart/2005/8/layout/vList2"/>
    <dgm:cxn modelId="{458DAE7D-876E-4CF4-B867-241045015BDF}" type="presParOf" srcId="{3F60EE23-8AFD-4EE9-8B51-2AB87E6589D6}" destId="{9CEF473D-0A33-4E7E-8E47-6D33A27B03EB}" srcOrd="9" destOrd="0" presId="urn:microsoft.com/office/officeart/2005/8/layout/vList2"/>
    <dgm:cxn modelId="{D87488C6-6308-4A05-BD0D-C478ADA74DD6}" type="presParOf" srcId="{3F60EE23-8AFD-4EE9-8B51-2AB87E6589D6}" destId="{6A41AFA3-A2F1-46B4-B4AA-C5A1EBA707B3}" srcOrd="10" destOrd="0" presId="urn:microsoft.com/office/officeart/2005/8/layout/vList2"/>
    <dgm:cxn modelId="{857F4908-B9FA-4D67-BDC6-71701D04F8AA}" type="presParOf" srcId="{3F60EE23-8AFD-4EE9-8B51-2AB87E6589D6}" destId="{F91E4BFF-4953-482E-8710-8F694F989BED}" srcOrd="11" destOrd="0" presId="urn:microsoft.com/office/officeart/2005/8/layout/vList2"/>
    <dgm:cxn modelId="{D3E89CB8-2C6E-4738-B00A-CBC011F1401F}" type="presParOf" srcId="{3F60EE23-8AFD-4EE9-8B51-2AB87E6589D6}" destId="{B8D3FD7B-4879-4703-A1DA-46A856910E0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3CB805F-B88F-4A5A-9F02-9E1675B5D80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46842C-4ACB-476F-A02E-D2AEFECA6C9D}">
      <dgm:prSet/>
      <dgm:spPr/>
      <dgm:t>
        <a:bodyPr/>
        <a:lstStyle/>
        <a:p>
          <a:pPr rtl="0"/>
          <a:r>
            <a:rPr lang="en-US" b="0" i="0" smtClean="0"/>
            <a:t>Logic Apps</a:t>
          </a:r>
          <a:endParaRPr lang="en-US"/>
        </a:p>
      </dgm:t>
    </dgm:pt>
    <dgm:pt modelId="{22ED62C9-B034-464C-8B83-E56502D8C70E}" type="parTrans" cxnId="{20F765C0-A1BD-4284-8E43-56CC4DBA2558}">
      <dgm:prSet/>
      <dgm:spPr/>
      <dgm:t>
        <a:bodyPr/>
        <a:lstStyle/>
        <a:p>
          <a:endParaRPr lang="en-US"/>
        </a:p>
      </dgm:t>
    </dgm:pt>
    <dgm:pt modelId="{BB97915F-221A-4F61-BDAC-36E2E6319A2E}" type="sibTrans" cxnId="{20F765C0-A1BD-4284-8E43-56CC4DBA2558}">
      <dgm:prSet/>
      <dgm:spPr/>
      <dgm:t>
        <a:bodyPr/>
        <a:lstStyle/>
        <a:p>
          <a:endParaRPr lang="en-US"/>
        </a:p>
      </dgm:t>
    </dgm:pt>
    <dgm:pt modelId="{4C3C8604-4A6D-4E32-8C5A-BED22298DAD4}">
      <dgm:prSet/>
      <dgm:spPr/>
      <dgm:t>
        <a:bodyPr/>
        <a:lstStyle/>
        <a:p>
          <a:pPr rtl="0"/>
          <a:r>
            <a:rPr lang="en-US" b="0" i="0" smtClean="0"/>
            <a:t>Azure Functions</a:t>
          </a:r>
          <a:endParaRPr lang="en-US"/>
        </a:p>
      </dgm:t>
    </dgm:pt>
    <dgm:pt modelId="{32591354-D053-4EDC-B76B-892FBDCC1AF0}" type="parTrans" cxnId="{510154D7-4391-440C-B2A5-2D55CBC9B7C4}">
      <dgm:prSet/>
      <dgm:spPr/>
      <dgm:t>
        <a:bodyPr/>
        <a:lstStyle/>
        <a:p>
          <a:endParaRPr lang="en-US"/>
        </a:p>
      </dgm:t>
    </dgm:pt>
    <dgm:pt modelId="{9DF37D09-0109-4050-B33F-8775DA128319}" type="sibTrans" cxnId="{510154D7-4391-440C-B2A5-2D55CBC9B7C4}">
      <dgm:prSet/>
      <dgm:spPr/>
      <dgm:t>
        <a:bodyPr/>
        <a:lstStyle/>
        <a:p>
          <a:endParaRPr lang="en-US"/>
        </a:p>
      </dgm:t>
    </dgm:pt>
    <dgm:pt modelId="{7F9D846C-246B-476E-A054-7B0D6019BBC3}">
      <dgm:prSet/>
      <dgm:spPr/>
      <dgm:t>
        <a:bodyPr/>
        <a:lstStyle/>
        <a:p>
          <a:pPr rtl="0"/>
          <a:r>
            <a:rPr lang="en-US" b="0" i="0" smtClean="0"/>
            <a:t>ACR</a:t>
          </a:r>
          <a:endParaRPr lang="en-US"/>
        </a:p>
      </dgm:t>
    </dgm:pt>
    <dgm:pt modelId="{F07041BF-86A4-4B0B-B21A-40F87A9CA313}" type="parTrans" cxnId="{3053156F-F29F-4D7B-BCED-FA00EC8F36F8}">
      <dgm:prSet/>
      <dgm:spPr/>
      <dgm:t>
        <a:bodyPr/>
        <a:lstStyle/>
        <a:p>
          <a:endParaRPr lang="en-US"/>
        </a:p>
      </dgm:t>
    </dgm:pt>
    <dgm:pt modelId="{519E1B3B-2AC6-4CCA-A0F8-4C88C6AD84A7}" type="sibTrans" cxnId="{3053156F-F29F-4D7B-BCED-FA00EC8F36F8}">
      <dgm:prSet/>
      <dgm:spPr/>
      <dgm:t>
        <a:bodyPr/>
        <a:lstStyle/>
        <a:p>
          <a:endParaRPr lang="en-US"/>
        </a:p>
      </dgm:t>
    </dgm:pt>
    <dgm:pt modelId="{C3738682-7D53-40CF-8C72-211C24EBB1F1}">
      <dgm:prSet/>
      <dgm:spPr/>
      <dgm:t>
        <a:bodyPr/>
        <a:lstStyle/>
        <a:p>
          <a:pPr rtl="0"/>
          <a:r>
            <a:rPr lang="en-US" b="0" i="0" smtClean="0"/>
            <a:t>Kubernetes</a:t>
          </a:r>
          <a:endParaRPr lang="en-US"/>
        </a:p>
      </dgm:t>
    </dgm:pt>
    <dgm:pt modelId="{1F6EBEB3-304D-4BC7-B0E8-F7ACAF90A787}" type="parTrans" cxnId="{63969B2B-4D01-4650-B752-C028DC9EAC35}">
      <dgm:prSet/>
      <dgm:spPr/>
      <dgm:t>
        <a:bodyPr/>
        <a:lstStyle/>
        <a:p>
          <a:endParaRPr lang="en-US"/>
        </a:p>
      </dgm:t>
    </dgm:pt>
    <dgm:pt modelId="{B43B961F-AB9D-4315-9AA5-4FA4AC36ADD0}" type="sibTrans" cxnId="{63969B2B-4D01-4650-B752-C028DC9EAC35}">
      <dgm:prSet/>
      <dgm:spPr/>
      <dgm:t>
        <a:bodyPr/>
        <a:lstStyle/>
        <a:p>
          <a:endParaRPr lang="en-US"/>
        </a:p>
      </dgm:t>
    </dgm:pt>
    <dgm:pt modelId="{7C50CFAE-8DE2-4C0E-8170-D365567600E9}">
      <dgm:prSet/>
      <dgm:spPr/>
      <dgm:t>
        <a:bodyPr/>
        <a:lstStyle/>
        <a:p>
          <a:pPr rtl="0"/>
          <a:r>
            <a:rPr lang="en-US" b="0" i="0" smtClean="0"/>
            <a:t>SQL / NoSQL Databases</a:t>
          </a:r>
          <a:endParaRPr lang="en-US"/>
        </a:p>
      </dgm:t>
    </dgm:pt>
    <dgm:pt modelId="{BC04456D-8AB8-4248-9397-673535E61D7E}" type="parTrans" cxnId="{88574819-40D7-45AF-A99E-368453A70332}">
      <dgm:prSet/>
      <dgm:spPr/>
      <dgm:t>
        <a:bodyPr/>
        <a:lstStyle/>
        <a:p>
          <a:endParaRPr lang="en-US"/>
        </a:p>
      </dgm:t>
    </dgm:pt>
    <dgm:pt modelId="{9E6EF3E2-8920-4935-AE63-1AA0C3560C26}" type="sibTrans" cxnId="{88574819-40D7-45AF-A99E-368453A70332}">
      <dgm:prSet/>
      <dgm:spPr/>
      <dgm:t>
        <a:bodyPr/>
        <a:lstStyle/>
        <a:p>
          <a:endParaRPr lang="en-US"/>
        </a:p>
      </dgm:t>
    </dgm:pt>
    <dgm:pt modelId="{56F54484-D388-4652-AE55-77C24EDE1126}">
      <dgm:prSet/>
      <dgm:spPr/>
      <dgm:t>
        <a:bodyPr/>
        <a:lstStyle/>
        <a:p>
          <a:pPr rtl="0"/>
          <a:r>
            <a:rPr lang="en-US" b="0" i="0" smtClean="0"/>
            <a:t>Cost and Budgeting</a:t>
          </a:r>
          <a:endParaRPr lang="en-US"/>
        </a:p>
      </dgm:t>
    </dgm:pt>
    <dgm:pt modelId="{EF60F874-E740-4C4D-8EC3-7BC0B628C7B5}" type="parTrans" cxnId="{4531D8F9-8CB7-4AFC-AF29-DF5AA67ACF1F}">
      <dgm:prSet/>
      <dgm:spPr/>
      <dgm:t>
        <a:bodyPr/>
        <a:lstStyle/>
        <a:p>
          <a:endParaRPr lang="en-US"/>
        </a:p>
      </dgm:t>
    </dgm:pt>
    <dgm:pt modelId="{C50CD6F3-D5F4-47A3-BD35-7C93C2FAFF7C}" type="sibTrans" cxnId="{4531D8F9-8CB7-4AFC-AF29-DF5AA67ACF1F}">
      <dgm:prSet/>
      <dgm:spPr/>
      <dgm:t>
        <a:bodyPr/>
        <a:lstStyle/>
        <a:p>
          <a:endParaRPr lang="en-US"/>
        </a:p>
      </dgm:t>
    </dgm:pt>
    <dgm:pt modelId="{FEBB6DE8-EE15-47E2-A99E-28AE7A97729C}" type="pres">
      <dgm:prSet presAssocID="{93CB805F-B88F-4A5A-9F02-9E1675B5D802}" presName="linear" presStyleCnt="0">
        <dgm:presLayoutVars>
          <dgm:animLvl val="lvl"/>
          <dgm:resizeHandles val="exact"/>
        </dgm:presLayoutVars>
      </dgm:prSet>
      <dgm:spPr/>
    </dgm:pt>
    <dgm:pt modelId="{8F3E2D5B-2179-4986-853D-267A953595AE}" type="pres">
      <dgm:prSet presAssocID="{F346842C-4ACB-476F-A02E-D2AEFECA6C9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7219EB3-C931-44F2-A1D9-1F5CB031FD92}" type="pres">
      <dgm:prSet presAssocID="{BB97915F-221A-4F61-BDAC-36E2E6319A2E}" presName="spacer" presStyleCnt="0"/>
      <dgm:spPr/>
    </dgm:pt>
    <dgm:pt modelId="{A6A0581B-1E7A-4083-B4BB-8A81CF1E8B08}" type="pres">
      <dgm:prSet presAssocID="{4C3C8604-4A6D-4E32-8C5A-BED22298DAD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F99CB7C-5F8E-42B9-A0CF-A8A501768EBA}" type="pres">
      <dgm:prSet presAssocID="{9DF37D09-0109-4050-B33F-8775DA128319}" presName="spacer" presStyleCnt="0"/>
      <dgm:spPr/>
    </dgm:pt>
    <dgm:pt modelId="{4801ADED-94A1-416F-805D-B62B6647D9B3}" type="pres">
      <dgm:prSet presAssocID="{7F9D846C-246B-476E-A054-7B0D6019BBC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A60B91A-1FF7-4611-B4E2-C03839B5AF0A}" type="pres">
      <dgm:prSet presAssocID="{519E1B3B-2AC6-4CCA-A0F8-4C88C6AD84A7}" presName="spacer" presStyleCnt="0"/>
      <dgm:spPr/>
    </dgm:pt>
    <dgm:pt modelId="{D57261C9-9EE5-40B9-A61F-E0201A0187FD}" type="pres">
      <dgm:prSet presAssocID="{C3738682-7D53-40CF-8C72-211C24EBB1F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D414C7-8546-4427-BAB9-478E16243445}" type="pres">
      <dgm:prSet presAssocID="{B43B961F-AB9D-4315-9AA5-4FA4AC36ADD0}" presName="spacer" presStyleCnt="0"/>
      <dgm:spPr/>
    </dgm:pt>
    <dgm:pt modelId="{2C10BFB6-5BA6-4CD2-87C4-E3AF296858A0}" type="pres">
      <dgm:prSet presAssocID="{7C50CFAE-8DE2-4C0E-8170-D365567600E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69383F-0F8F-4DE2-81D9-D5029C3DB082}" type="pres">
      <dgm:prSet presAssocID="{9E6EF3E2-8920-4935-AE63-1AA0C3560C26}" presName="spacer" presStyleCnt="0"/>
      <dgm:spPr/>
    </dgm:pt>
    <dgm:pt modelId="{E42764BA-F55D-44C5-A192-4257B5D53042}" type="pres">
      <dgm:prSet presAssocID="{56F54484-D388-4652-AE55-77C24EDE112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8574819-40D7-45AF-A99E-368453A70332}" srcId="{93CB805F-B88F-4A5A-9F02-9E1675B5D802}" destId="{7C50CFAE-8DE2-4C0E-8170-D365567600E9}" srcOrd="4" destOrd="0" parTransId="{BC04456D-8AB8-4248-9397-673535E61D7E}" sibTransId="{9E6EF3E2-8920-4935-AE63-1AA0C3560C26}"/>
    <dgm:cxn modelId="{510154D7-4391-440C-B2A5-2D55CBC9B7C4}" srcId="{93CB805F-B88F-4A5A-9F02-9E1675B5D802}" destId="{4C3C8604-4A6D-4E32-8C5A-BED22298DAD4}" srcOrd="1" destOrd="0" parTransId="{32591354-D053-4EDC-B76B-892FBDCC1AF0}" sibTransId="{9DF37D09-0109-4050-B33F-8775DA128319}"/>
    <dgm:cxn modelId="{ACD6B1C0-8783-4B34-89FD-EAE541A1E943}" type="presOf" srcId="{7F9D846C-246B-476E-A054-7B0D6019BBC3}" destId="{4801ADED-94A1-416F-805D-B62B6647D9B3}" srcOrd="0" destOrd="0" presId="urn:microsoft.com/office/officeart/2005/8/layout/vList2"/>
    <dgm:cxn modelId="{04CE4687-9030-41F8-932F-F677E546F8FD}" type="presOf" srcId="{4C3C8604-4A6D-4E32-8C5A-BED22298DAD4}" destId="{A6A0581B-1E7A-4083-B4BB-8A81CF1E8B08}" srcOrd="0" destOrd="0" presId="urn:microsoft.com/office/officeart/2005/8/layout/vList2"/>
    <dgm:cxn modelId="{63969B2B-4D01-4650-B752-C028DC9EAC35}" srcId="{93CB805F-B88F-4A5A-9F02-9E1675B5D802}" destId="{C3738682-7D53-40CF-8C72-211C24EBB1F1}" srcOrd="3" destOrd="0" parTransId="{1F6EBEB3-304D-4BC7-B0E8-F7ACAF90A787}" sibTransId="{B43B961F-AB9D-4315-9AA5-4FA4AC36ADD0}"/>
    <dgm:cxn modelId="{86957982-8A56-4E27-B61B-EA43FE55F9C6}" type="presOf" srcId="{F346842C-4ACB-476F-A02E-D2AEFECA6C9D}" destId="{8F3E2D5B-2179-4986-853D-267A953595AE}" srcOrd="0" destOrd="0" presId="urn:microsoft.com/office/officeart/2005/8/layout/vList2"/>
    <dgm:cxn modelId="{286B7FF7-C5F8-4A44-8BDE-043ECF534815}" type="presOf" srcId="{7C50CFAE-8DE2-4C0E-8170-D365567600E9}" destId="{2C10BFB6-5BA6-4CD2-87C4-E3AF296858A0}" srcOrd="0" destOrd="0" presId="urn:microsoft.com/office/officeart/2005/8/layout/vList2"/>
    <dgm:cxn modelId="{3053156F-F29F-4D7B-BCED-FA00EC8F36F8}" srcId="{93CB805F-B88F-4A5A-9F02-9E1675B5D802}" destId="{7F9D846C-246B-476E-A054-7B0D6019BBC3}" srcOrd="2" destOrd="0" parTransId="{F07041BF-86A4-4B0B-B21A-40F87A9CA313}" sibTransId="{519E1B3B-2AC6-4CCA-A0F8-4C88C6AD84A7}"/>
    <dgm:cxn modelId="{4531D8F9-8CB7-4AFC-AF29-DF5AA67ACF1F}" srcId="{93CB805F-B88F-4A5A-9F02-9E1675B5D802}" destId="{56F54484-D388-4652-AE55-77C24EDE1126}" srcOrd="5" destOrd="0" parTransId="{EF60F874-E740-4C4D-8EC3-7BC0B628C7B5}" sibTransId="{C50CD6F3-D5F4-47A3-BD35-7C93C2FAFF7C}"/>
    <dgm:cxn modelId="{11A47601-B75F-46D3-84AD-638A995ED3C3}" type="presOf" srcId="{93CB805F-B88F-4A5A-9F02-9E1675B5D802}" destId="{FEBB6DE8-EE15-47E2-A99E-28AE7A97729C}" srcOrd="0" destOrd="0" presId="urn:microsoft.com/office/officeart/2005/8/layout/vList2"/>
    <dgm:cxn modelId="{854E51D8-2EA1-4142-962D-63B17EE51E87}" type="presOf" srcId="{C3738682-7D53-40CF-8C72-211C24EBB1F1}" destId="{D57261C9-9EE5-40B9-A61F-E0201A0187FD}" srcOrd="0" destOrd="0" presId="urn:microsoft.com/office/officeart/2005/8/layout/vList2"/>
    <dgm:cxn modelId="{20F765C0-A1BD-4284-8E43-56CC4DBA2558}" srcId="{93CB805F-B88F-4A5A-9F02-9E1675B5D802}" destId="{F346842C-4ACB-476F-A02E-D2AEFECA6C9D}" srcOrd="0" destOrd="0" parTransId="{22ED62C9-B034-464C-8B83-E56502D8C70E}" sibTransId="{BB97915F-221A-4F61-BDAC-36E2E6319A2E}"/>
    <dgm:cxn modelId="{7CCF15C5-CAA0-4ED1-8136-0EC75C5B7770}" type="presOf" srcId="{56F54484-D388-4652-AE55-77C24EDE1126}" destId="{E42764BA-F55D-44C5-A192-4257B5D53042}" srcOrd="0" destOrd="0" presId="urn:microsoft.com/office/officeart/2005/8/layout/vList2"/>
    <dgm:cxn modelId="{0EA53514-DAA2-4178-AB6F-979C48D87D64}" type="presParOf" srcId="{FEBB6DE8-EE15-47E2-A99E-28AE7A97729C}" destId="{8F3E2D5B-2179-4986-853D-267A953595AE}" srcOrd="0" destOrd="0" presId="urn:microsoft.com/office/officeart/2005/8/layout/vList2"/>
    <dgm:cxn modelId="{14DC6066-5A4F-4A51-8DE9-C85987FC87C9}" type="presParOf" srcId="{FEBB6DE8-EE15-47E2-A99E-28AE7A97729C}" destId="{97219EB3-C931-44F2-A1D9-1F5CB031FD92}" srcOrd="1" destOrd="0" presId="urn:microsoft.com/office/officeart/2005/8/layout/vList2"/>
    <dgm:cxn modelId="{01847162-DC2E-4074-B341-1059481B8856}" type="presParOf" srcId="{FEBB6DE8-EE15-47E2-A99E-28AE7A97729C}" destId="{A6A0581B-1E7A-4083-B4BB-8A81CF1E8B08}" srcOrd="2" destOrd="0" presId="urn:microsoft.com/office/officeart/2005/8/layout/vList2"/>
    <dgm:cxn modelId="{10F082C0-B32E-404A-9529-D975C7415703}" type="presParOf" srcId="{FEBB6DE8-EE15-47E2-A99E-28AE7A97729C}" destId="{EF99CB7C-5F8E-42B9-A0CF-A8A501768EBA}" srcOrd="3" destOrd="0" presId="urn:microsoft.com/office/officeart/2005/8/layout/vList2"/>
    <dgm:cxn modelId="{84B63C35-5555-4DBD-B869-8AC3F490E10B}" type="presParOf" srcId="{FEBB6DE8-EE15-47E2-A99E-28AE7A97729C}" destId="{4801ADED-94A1-416F-805D-B62B6647D9B3}" srcOrd="4" destOrd="0" presId="urn:microsoft.com/office/officeart/2005/8/layout/vList2"/>
    <dgm:cxn modelId="{0F70A280-CBF6-4CB8-A8D7-43BD4F825FFF}" type="presParOf" srcId="{FEBB6DE8-EE15-47E2-A99E-28AE7A97729C}" destId="{CA60B91A-1FF7-4611-B4E2-C03839B5AF0A}" srcOrd="5" destOrd="0" presId="urn:microsoft.com/office/officeart/2005/8/layout/vList2"/>
    <dgm:cxn modelId="{CA2F1923-47F0-4104-8C4C-A7A8AF4FAAD6}" type="presParOf" srcId="{FEBB6DE8-EE15-47E2-A99E-28AE7A97729C}" destId="{D57261C9-9EE5-40B9-A61F-E0201A0187FD}" srcOrd="6" destOrd="0" presId="urn:microsoft.com/office/officeart/2005/8/layout/vList2"/>
    <dgm:cxn modelId="{E203C989-AF2F-44CB-B7BD-0E76AC704AB0}" type="presParOf" srcId="{FEBB6DE8-EE15-47E2-A99E-28AE7A97729C}" destId="{B4D414C7-8546-4427-BAB9-478E16243445}" srcOrd="7" destOrd="0" presId="urn:microsoft.com/office/officeart/2005/8/layout/vList2"/>
    <dgm:cxn modelId="{B5A6D7FE-4091-4A04-96E5-5021B6364D10}" type="presParOf" srcId="{FEBB6DE8-EE15-47E2-A99E-28AE7A97729C}" destId="{2C10BFB6-5BA6-4CD2-87C4-E3AF296858A0}" srcOrd="8" destOrd="0" presId="urn:microsoft.com/office/officeart/2005/8/layout/vList2"/>
    <dgm:cxn modelId="{AAD9C6AC-0D39-4A60-95C9-14CBF65093AB}" type="presParOf" srcId="{FEBB6DE8-EE15-47E2-A99E-28AE7A97729C}" destId="{5B69383F-0F8F-4DE2-81D9-D5029C3DB082}" srcOrd="9" destOrd="0" presId="urn:microsoft.com/office/officeart/2005/8/layout/vList2"/>
    <dgm:cxn modelId="{5BEA4C78-B4BC-4A57-9F3A-C2DA00E6C246}" type="presParOf" srcId="{FEBB6DE8-EE15-47E2-A99E-28AE7A97729C}" destId="{E42764BA-F55D-44C5-A192-4257B5D5304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1BA3C-4EBE-4F81-B99A-55C85F2BF61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E00790-DB0A-49E0-B41E-9B3B99579AEE}">
      <dgm:prSet/>
      <dgm:spPr/>
      <dgm:t>
        <a:bodyPr/>
        <a:lstStyle/>
        <a:p>
          <a:pPr rtl="0"/>
          <a:r>
            <a:rPr lang="en-US" b="0" i="0" smtClean="0"/>
            <a:t>App Services Web Apps</a:t>
          </a:r>
          <a:endParaRPr lang="en-US"/>
        </a:p>
      </dgm:t>
    </dgm:pt>
    <dgm:pt modelId="{6A60C6FA-A0DA-4A01-A736-4776B9E7CD51}" type="parTrans" cxnId="{D22E4C6D-7B4A-465A-A243-791AB6E5EF16}">
      <dgm:prSet/>
      <dgm:spPr/>
      <dgm:t>
        <a:bodyPr/>
        <a:lstStyle/>
        <a:p>
          <a:endParaRPr lang="en-US"/>
        </a:p>
      </dgm:t>
    </dgm:pt>
    <dgm:pt modelId="{0A28FB58-14B5-407A-B44C-3D3BC308D8B2}" type="sibTrans" cxnId="{D22E4C6D-7B4A-465A-A243-791AB6E5EF16}">
      <dgm:prSet/>
      <dgm:spPr/>
      <dgm:t>
        <a:bodyPr/>
        <a:lstStyle/>
        <a:p>
          <a:endParaRPr lang="en-US"/>
        </a:p>
      </dgm:t>
    </dgm:pt>
    <dgm:pt modelId="{FB009562-59D2-46DF-AFB2-704A3E4E86B9}">
      <dgm:prSet/>
      <dgm:spPr/>
      <dgm:t>
        <a:bodyPr/>
        <a:lstStyle/>
        <a:p>
          <a:pPr rtl="0"/>
          <a:r>
            <a:rPr lang="en-US" b="0" i="0" smtClean="0"/>
            <a:t>App Services API Apps</a:t>
          </a:r>
          <a:endParaRPr lang="en-US"/>
        </a:p>
      </dgm:t>
    </dgm:pt>
    <dgm:pt modelId="{A4FD8E4F-1016-486B-A5B5-6A7E5F446627}" type="parTrans" cxnId="{C7CA63BD-4674-4B1C-B712-2F83EEC457B6}">
      <dgm:prSet/>
      <dgm:spPr/>
      <dgm:t>
        <a:bodyPr/>
        <a:lstStyle/>
        <a:p>
          <a:endParaRPr lang="en-US"/>
        </a:p>
      </dgm:t>
    </dgm:pt>
    <dgm:pt modelId="{6805B185-F13D-4D60-BEF2-1DE9E93A7DDE}" type="sibTrans" cxnId="{C7CA63BD-4674-4B1C-B712-2F83EEC457B6}">
      <dgm:prSet/>
      <dgm:spPr/>
      <dgm:t>
        <a:bodyPr/>
        <a:lstStyle/>
        <a:p>
          <a:endParaRPr lang="en-US"/>
        </a:p>
      </dgm:t>
    </dgm:pt>
    <dgm:pt modelId="{A6508406-979A-45EA-BC52-15D1AD45E910}">
      <dgm:prSet/>
      <dgm:spPr/>
      <dgm:t>
        <a:bodyPr/>
        <a:lstStyle/>
        <a:p>
          <a:pPr rtl="0"/>
          <a:r>
            <a:rPr lang="en-US" b="0" i="0" smtClean="0"/>
            <a:t>Azure Storage</a:t>
          </a:r>
          <a:endParaRPr lang="en-US"/>
        </a:p>
      </dgm:t>
    </dgm:pt>
    <dgm:pt modelId="{685298F2-B2B7-49B5-92C4-AF7F1413618A}" type="parTrans" cxnId="{CE58A55F-140D-4420-BA85-2C6836B99F8C}">
      <dgm:prSet/>
      <dgm:spPr/>
      <dgm:t>
        <a:bodyPr/>
        <a:lstStyle/>
        <a:p>
          <a:endParaRPr lang="en-US"/>
        </a:p>
      </dgm:t>
    </dgm:pt>
    <dgm:pt modelId="{55CDA26B-8D95-4267-9247-D9F3F9F8E359}" type="sibTrans" cxnId="{CE58A55F-140D-4420-BA85-2C6836B99F8C}">
      <dgm:prSet/>
      <dgm:spPr/>
      <dgm:t>
        <a:bodyPr/>
        <a:lstStyle/>
        <a:p>
          <a:endParaRPr lang="en-US"/>
        </a:p>
      </dgm:t>
    </dgm:pt>
    <dgm:pt modelId="{0FD76841-FC2B-4533-8311-44A0A46AB65D}">
      <dgm:prSet/>
      <dgm:spPr/>
      <dgm:t>
        <a:bodyPr/>
        <a:lstStyle/>
        <a:p>
          <a:pPr rtl="0"/>
          <a:r>
            <a:rPr lang="en-US" b="0" i="0" smtClean="0"/>
            <a:t>Application Insights</a:t>
          </a:r>
          <a:endParaRPr lang="en-US"/>
        </a:p>
      </dgm:t>
    </dgm:pt>
    <dgm:pt modelId="{4CA058E0-B59C-44E9-95E6-E381C02258C2}" type="parTrans" cxnId="{E28E512E-E8B9-422A-822A-56FF5F95AEFD}">
      <dgm:prSet/>
      <dgm:spPr/>
      <dgm:t>
        <a:bodyPr/>
        <a:lstStyle/>
        <a:p>
          <a:endParaRPr lang="en-US"/>
        </a:p>
      </dgm:t>
    </dgm:pt>
    <dgm:pt modelId="{CE36DBE6-855F-46BC-9BA2-DF4A55A95D81}" type="sibTrans" cxnId="{E28E512E-E8B9-422A-822A-56FF5F95AEFD}">
      <dgm:prSet/>
      <dgm:spPr/>
      <dgm:t>
        <a:bodyPr/>
        <a:lstStyle/>
        <a:p>
          <a:endParaRPr lang="en-US"/>
        </a:p>
      </dgm:t>
    </dgm:pt>
    <dgm:pt modelId="{1F0180A2-9A0C-434B-BDC9-B9A729F5F9BC}">
      <dgm:prSet/>
      <dgm:spPr/>
      <dgm:t>
        <a:bodyPr/>
        <a:lstStyle/>
        <a:p>
          <a:pPr rtl="0"/>
          <a:r>
            <a:rPr lang="en-US" b="0" i="0" smtClean="0"/>
            <a:t>Azure DevOps</a:t>
          </a:r>
          <a:endParaRPr lang="en-US"/>
        </a:p>
      </dgm:t>
    </dgm:pt>
    <dgm:pt modelId="{3AFEEB51-F3FD-4C9E-96A3-F22BB0C51BBE}" type="parTrans" cxnId="{3D962505-4DF2-410F-8683-11EA64F0A617}">
      <dgm:prSet/>
      <dgm:spPr/>
      <dgm:t>
        <a:bodyPr/>
        <a:lstStyle/>
        <a:p>
          <a:endParaRPr lang="en-US"/>
        </a:p>
      </dgm:t>
    </dgm:pt>
    <dgm:pt modelId="{A23B192E-69E0-4492-833A-2A3851963BA8}" type="sibTrans" cxnId="{3D962505-4DF2-410F-8683-11EA64F0A617}">
      <dgm:prSet/>
      <dgm:spPr/>
      <dgm:t>
        <a:bodyPr/>
        <a:lstStyle/>
        <a:p>
          <a:endParaRPr lang="en-US"/>
        </a:p>
      </dgm:t>
    </dgm:pt>
    <dgm:pt modelId="{4CA2B4E3-DE44-4FD7-A19B-9B42525CBC95}">
      <dgm:prSet/>
      <dgm:spPr/>
      <dgm:t>
        <a:bodyPr/>
        <a:lstStyle/>
        <a:p>
          <a:pPr rtl="0"/>
          <a:r>
            <a:rPr lang="en-US" b="0" i="0" smtClean="0"/>
            <a:t>Azure Logic App</a:t>
          </a:r>
          <a:endParaRPr lang="en-US"/>
        </a:p>
      </dgm:t>
    </dgm:pt>
    <dgm:pt modelId="{5941E441-836A-4D6D-8CC8-1E9CF892A842}" type="parTrans" cxnId="{D0401135-C456-4FB3-92A3-CF5A5CCC6363}">
      <dgm:prSet/>
      <dgm:spPr/>
      <dgm:t>
        <a:bodyPr/>
        <a:lstStyle/>
        <a:p>
          <a:endParaRPr lang="en-US"/>
        </a:p>
      </dgm:t>
    </dgm:pt>
    <dgm:pt modelId="{09F5DA68-49CC-4E81-89CD-EEE1F852FBE9}" type="sibTrans" cxnId="{D0401135-C456-4FB3-92A3-CF5A5CCC6363}">
      <dgm:prSet/>
      <dgm:spPr/>
      <dgm:t>
        <a:bodyPr/>
        <a:lstStyle/>
        <a:p>
          <a:endParaRPr lang="en-US"/>
        </a:p>
      </dgm:t>
    </dgm:pt>
    <dgm:pt modelId="{E3A5D09A-0426-46A8-9D4F-314058E090F8}">
      <dgm:prSet/>
      <dgm:spPr/>
      <dgm:t>
        <a:bodyPr/>
        <a:lstStyle/>
        <a:p>
          <a:pPr rtl="0"/>
          <a:r>
            <a:rPr lang="en-US" b="0" i="0" smtClean="0"/>
            <a:t>Azure Function App</a:t>
          </a:r>
          <a:endParaRPr lang="en-US"/>
        </a:p>
      </dgm:t>
    </dgm:pt>
    <dgm:pt modelId="{8E403A38-4F59-41A3-BB1A-0765D767009E}" type="parTrans" cxnId="{2C7B1895-C4A0-464C-8B90-D578EB72A9B7}">
      <dgm:prSet/>
      <dgm:spPr/>
      <dgm:t>
        <a:bodyPr/>
        <a:lstStyle/>
        <a:p>
          <a:endParaRPr lang="en-US"/>
        </a:p>
      </dgm:t>
    </dgm:pt>
    <dgm:pt modelId="{8A8A982D-AA3E-4FD8-89D1-CFB3026E485B}" type="sibTrans" cxnId="{2C7B1895-C4A0-464C-8B90-D578EB72A9B7}">
      <dgm:prSet/>
      <dgm:spPr/>
      <dgm:t>
        <a:bodyPr/>
        <a:lstStyle/>
        <a:p>
          <a:endParaRPr lang="en-US"/>
        </a:p>
      </dgm:t>
    </dgm:pt>
    <dgm:pt modelId="{BF777596-C3E1-417B-9542-B3B7BC7BB2D2}">
      <dgm:prSet/>
      <dgm:spPr/>
      <dgm:t>
        <a:bodyPr/>
        <a:lstStyle/>
        <a:p>
          <a:pPr rtl="0"/>
          <a:r>
            <a:rPr lang="en-US" b="0" i="0" smtClean="0"/>
            <a:t>Azure Key Vault</a:t>
          </a:r>
          <a:endParaRPr lang="en-US"/>
        </a:p>
      </dgm:t>
    </dgm:pt>
    <dgm:pt modelId="{1E153433-ED54-4C8B-A684-E69DCE79E5C0}" type="parTrans" cxnId="{41B9DF44-ABDF-4EEB-A6CD-252BD5D75EFD}">
      <dgm:prSet/>
      <dgm:spPr/>
      <dgm:t>
        <a:bodyPr/>
        <a:lstStyle/>
        <a:p>
          <a:endParaRPr lang="en-US"/>
        </a:p>
      </dgm:t>
    </dgm:pt>
    <dgm:pt modelId="{B5F77F7C-3153-4DE1-854F-C1229B513C29}" type="sibTrans" cxnId="{41B9DF44-ABDF-4EEB-A6CD-252BD5D75EFD}">
      <dgm:prSet/>
      <dgm:spPr/>
      <dgm:t>
        <a:bodyPr/>
        <a:lstStyle/>
        <a:p>
          <a:endParaRPr lang="en-US"/>
        </a:p>
      </dgm:t>
    </dgm:pt>
    <dgm:pt modelId="{366DA555-40A9-4C11-B3B5-E4BAD785709F}">
      <dgm:prSet/>
      <dgm:spPr/>
      <dgm:t>
        <a:bodyPr/>
        <a:lstStyle/>
        <a:p>
          <a:pPr rtl="0"/>
          <a:r>
            <a:rPr lang="en-US" b="0" i="0" smtClean="0"/>
            <a:t>Azure Cosmos DB</a:t>
          </a:r>
          <a:endParaRPr lang="en-US"/>
        </a:p>
      </dgm:t>
    </dgm:pt>
    <dgm:pt modelId="{6AD28205-432C-4937-B2DC-D54CBB078D05}" type="parTrans" cxnId="{13F42640-FA23-4D00-AECE-D17677BA4AD5}">
      <dgm:prSet/>
      <dgm:spPr/>
      <dgm:t>
        <a:bodyPr/>
        <a:lstStyle/>
        <a:p>
          <a:endParaRPr lang="en-US"/>
        </a:p>
      </dgm:t>
    </dgm:pt>
    <dgm:pt modelId="{855D8D29-D0A6-41CE-8473-4DE07E844CB5}" type="sibTrans" cxnId="{13F42640-FA23-4D00-AECE-D17677BA4AD5}">
      <dgm:prSet/>
      <dgm:spPr/>
      <dgm:t>
        <a:bodyPr/>
        <a:lstStyle/>
        <a:p>
          <a:endParaRPr lang="en-US"/>
        </a:p>
      </dgm:t>
    </dgm:pt>
    <dgm:pt modelId="{EFF65AFC-A0A6-4CE3-BE43-D48C14314A2A}">
      <dgm:prSet/>
      <dgm:spPr/>
      <dgm:t>
        <a:bodyPr/>
        <a:lstStyle/>
        <a:p>
          <a:pPr rtl="0"/>
          <a:r>
            <a:rPr lang="en-US" b="0" i="0" smtClean="0"/>
            <a:t>Azure Redis Cache</a:t>
          </a:r>
          <a:endParaRPr lang="en-US"/>
        </a:p>
      </dgm:t>
    </dgm:pt>
    <dgm:pt modelId="{A8AB547C-3C7D-4521-A12D-13DAFF5AB8FF}" type="parTrans" cxnId="{5B144D0A-329D-48AE-B135-E564A853FA0E}">
      <dgm:prSet/>
      <dgm:spPr/>
      <dgm:t>
        <a:bodyPr/>
        <a:lstStyle/>
        <a:p>
          <a:endParaRPr lang="en-US"/>
        </a:p>
      </dgm:t>
    </dgm:pt>
    <dgm:pt modelId="{15AACDC4-4913-43D6-8FD1-EECD651498A9}" type="sibTrans" cxnId="{5B144D0A-329D-48AE-B135-E564A853FA0E}">
      <dgm:prSet/>
      <dgm:spPr/>
      <dgm:t>
        <a:bodyPr/>
        <a:lstStyle/>
        <a:p>
          <a:endParaRPr lang="en-US"/>
        </a:p>
      </dgm:t>
    </dgm:pt>
    <dgm:pt modelId="{3D46C89A-CBED-4094-AA09-65E3928A3B0D}" type="pres">
      <dgm:prSet presAssocID="{98E1BA3C-4EBE-4F81-B99A-55C85F2BF61D}" presName="linear" presStyleCnt="0">
        <dgm:presLayoutVars>
          <dgm:animLvl val="lvl"/>
          <dgm:resizeHandles val="exact"/>
        </dgm:presLayoutVars>
      </dgm:prSet>
      <dgm:spPr/>
    </dgm:pt>
    <dgm:pt modelId="{33A0CEEC-AFC4-4A83-9474-9121540537C1}" type="pres">
      <dgm:prSet presAssocID="{8BE00790-DB0A-49E0-B41E-9B3B99579AE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FF314688-D7CD-472F-BB42-1EE900F94C0E}" type="pres">
      <dgm:prSet presAssocID="{0A28FB58-14B5-407A-B44C-3D3BC308D8B2}" presName="spacer" presStyleCnt="0"/>
      <dgm:spPr/>
    </dgm:pt>
    <dgm:pt modelId="{797E5DC9-F8C2-42B4-9B0D-4DB01F21A53C}" type="pres">
      <dgm:prSet presAssocID="{FB009562-59D2-46DF-AFB2-704A3E4E86B9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58476ABF-8212-4823-8CE4-7F2BC6220D3D}" type="pres">
      <dgm:prSet presAssocID="{6805B185-F13D-4D60-BEF2-1DE9E93A7DDE}" presName="spacer" presStyleCnt="0"/>
      <dgm:spPr/>
    </dgm:pt>
    <dgm:pt modelId="{FC8CDE07-E7D8-4AAB-B819-2EB5D12797EF}" type="pres">
      <dgm:prSet presAssocID="{A6508406-979A-45EA-BC52-15D1AD45E910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0939D778-71A5-4383-BDC2-A0632F144C2E}" type="pres">
      <dgm:prSet presAssocID="{55CDA26B-8D95-4267-9247-D9F3F9F8E359}" presName="spacer" presStyleCnt="0"/>
      <dgm:spPr/>
    </dgm:pt>
    <dgm:pt modelId="{8B95A203-577A-46B2-875A-BDB93E0547A0}" type="pres">
      <dgm:prSet presAssocID="{0FD76841-FC2B-4533-8311-44A0A46AB65D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46620BA8-3F51-4C67-89F8-7CF98D36FFC3}" type="pres">
      <dgm:prSet presAssocID="{CE36DBE6-855F-46BC-9BA2-DF4A55A95D81}" presName="spacer" presStyleCnt="0"/>
      <dgm:spPr/>
    </dgm:pt>
    <dgm:pt modelId="{241719D0-2951-4427-86FA-71CD8CC634DE}" type="pres">
      <dgm:prSet presAssocID="{1F0180A2-9A0C-434B-BDC9-B9A729F5F9B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5232FD68-8AAF-4BC5-82BD-0DBBAD567889}" type="pres">
      <dgm:prSet presAssocID="{A23B192E-69E0-4492-833A-2A3851963BA8}" presName="spacer" presStyleCnt="0"/>
      <dgm:spPr/>
    </dgm:pt>
    <dgm:pt modelId="{0223E2CC-85E9-4C61-8D7A-4E9EE628467C}" type="pres">
      <dgm:prSet presAssocID="{4CA2B4E3-DE44-4FD7-A19B-9B42525CBC95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17AEA7AF-EE59-417A-B024-952E12060253}" type="pres">
      <dgm:prSet presAssocID="{09F5DA68-49CC-4E81-89CD-EEE1F852FBE9}" presName="spacer" presStyleCnt="0"/>
      <dgm:spPr/>
    </dgm:pt>
    <dgm:pt modelId="{C19CBACD-099E-4F0D-AE11-7B2A5982419B}" type="pres">
      <dgm:prSet presAssocID="{E3A5D09A-0426-46A8-9D4F-314058E090F8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25849AD5-2271-48A5-84A4-17E1BAACFF2C}" type="pres">
      <dgm:prSet presAssocID="{8A8A982D-AA3E-4FD8-89D1-CFB3026E485B}" presName="spacer" presStyleCnt="0"/>
      <dgm:spPr/>
    </dgm:pt>
    <dgm:pt modelId="{35D7F1FE-8AF1-45AC-9345-FA9C0C5A3CBB}" type="pres">
      <dgm:prSet presAssocID="{BF777596-C3E1-417B-9542-B3B7BC7BB2D2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E627D9BC-43AA-4ACC-A0B4-C6BD2D530926}" type="pres">
      <dgm:prSet presAssocID="{B5F77F7C-3153-4DE1-854F-C1229B513C29}" presName="spacer" presStyleCnt="0"/>
      <dgm:spPr/>
    </dgm:pt>
    <dgm:pt modelId="{CC1084A0-AC2E-4824-925E-564DE0DFFB18}" type="pres">
      <dgm:prSet presAssocID="{366DA555-40A9-4C11-B3B5-E4BAD785709F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89FCAA03-FC4E-4DA3-A688-35A88E98AC03}" type="pres">
      <dgm:prSet presAssocID="{855D8D29-D0A6-41CE-8473-4DE07E844CB5}" presName="spacer" presStyleCnt="0"/>
      <dgm:spPr/>
    </dgm:pt>
    <dgm:pt modelId="{BB353BFA-0C20-4546-B172-70F904BE4FD1}" type="pres">
      <dgm:prSet presAssocID="{EFF65AFC-A0A6-4CE3-BE43-D48C14314A2A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3D962505-4DF2-410F-8683-11EA64F0A617}" srcId="{98E1BA3C-4EBE-4F81-B99A-55C85F2BF61D}" destId="{1F0180A2-9A0C-434B-BDC9-B9A729F5F9BC}" srcOrd="4" destOrd="0" parTransId="{3AFEEB51-F3FD-4C9E-96A3-F22BB0C51BBE}" sibTransId="{A23B192E-69E0-4492-833A-2A3851963BA8}"/>
    <dgm:cxn modelId="{932121FE-1DE1-49F9-A2CC-A4378014CC36}" type="presOf" srcId="{BF777596-C3E1-417B-9542-B3B7BC7BB2D2}" destId="{35D7F1FE-8AF1-45AC-9345-FA9C0C5A3CBB}" srcOrd="0" destOrd="0" presId="urn:microsoft.com/office/officeart/2005/8/layout/vList2"/>
    <dgm:cxn modelId="{E8118758-FF71-4F5F-B9B1-1F87AF9B57C7}" type="presOf" srcId="{4CA2B4E3-DE44-4FD7-A19B-9B42525CBC95}" destId="{0223E2CC-85E9-4C61-8D7A-4E9EE628467C}" srcOrd="0" destOrd="0" presId="urn:microsoft.com/office/officeart/2005/8/layout/vList2"/>
    <dgm:cxn modelId="{D22E4C6D-7B4A-465A-A243-791AB6E5EF16}" srcId="{98E1BA3C-4EBE-4F81-B99A-55C85F2BF61D}" destId="{8BE00790-DB0A-49E0-B41E-9B3B99579AEE}" srcOrd="0" destOrd="0" parTransId="{6A60C6FA-A0DA-4A01-A736-4776B9E7CD51}" sibTransId="{0A28FB58-14B5-407A-B44C-3D3BC308D8B2}"/>
    <dgm:cxn modelId="{D66A9DEE-698C-4323-A357-5B3ED22F4E45}" type="presOf" srcId="{A6508406-979A-45EA-BC52-15D1AD45E910}" destId="{FC8CDE07-E7D8-4AAB-B819-2EB5D12797EF}" srcOrd="0" destOrd="0" presId="urn:microsoft.com/office/officeart/2005/8/layout/vList2"/>
    <dgm:cxn modelId="{41B9DF44-ABDF-4EEB-A6CD-252BD5D75EFD}" srcId="{98E1BA3C-4EBE-4F81-B99A-55C85F2BF61D}" destId="{BF777596-C3E1-417B-9542-B3B7BC7BB2D2}" srcOrd="7" destOrd="0" parTransId="{1E153433-ED54-4C8B-A684-E69DCE79E5C0}" sibTransId="{B5F77F7C-3153-4DE1-854F-C1229B513C29}"/>
    <dgm:cxn modelId="{31124C64-A024-45B1-9B61-CEB7112CA714}" type="presOf" srcId="{0FD76841-FC2B-4533-8311-44A0A46AB65D}" destId="{8B95A203-577A-46B2-875A-BDB93E0547A0}" srcOrd="0" destOrd="0" presId="urn:microsoft.com/office/officeart/2005/8/layout/vList2"/>
    <dgm:cxn modelId="{2DC31E81-DACD-4C79-804B-59169BF20DB3}" type="presOf" srcId="{EFF65AFC-A0A6-4CE3-BE43-D48C14314A2A}" destId="{BB353BFA-0C20-4546-B172-70F904BE4FD1}" srcOrd="0" destOrd="0" presId="urn:microsoft.com/office/officeart/2005/8/layout/vList2"/>
    <dgm:cxn modelId="{CE58A55F-140D-4420-BA85-2C6836B99F8C}" srcId="{98E1BA3C-4EBE-4F81-B99A-55C85F2BF61D}" destId="{A6508406-979A-45EA-BC52-15D1AD45E910}" srcOrd="2" destOrd="0" parTransId="{685298F2-B2B7-49B5-92C4-AF7F1413618A}" sibTransId="{55CDA26B-8D95-4267-9247-D9F3F9F8E359}"/>
    <dgm:cxn modelId="{E28E512E-E8B9-422A-822A-56FF5F95AEFD}" srcId="{98E1BA3C-4EBE-4F81-B99A-55C85F2BF61D}" destId="{0FD76841-FC2B-4533-8311-44A0A46AB65D}" srcOrd="3" destOrd="0" parTransId="{4CA058E0-B59C-44E9-95E6-E381C02258C2}" sibTransId="{CE36DBE6-855F-46BC-9BA2-DF4A55A95D81}"/>
    <dgm:cxn modelId="{96E3C6C2-4F3A-4E10-B7E0-ED778E66DF52}" type="presOf" srcId="{8BE00790-DB0A-49E0-B41E-9B3B99579AEE}" destId="{33A0CEEC-AFC4-4A83-9474-9121540537C1}" srcOrd="0" destOrd="0" presId="urn:microsoft.com/office/officeart/2005/8/layout/vList2"/>
    <dgm:cxn modelId="{8EBC8572-6705-49BB-9360-CA9580ABBF78}" type="presOf" srcId="{366DA555-40A9-4C11-B3B5-E4BAD785709F}" destId="{CC1084A0-AC2E-4824-925E-564DE0DFFB18}" srcOrd="0" destOrd="0" presId="urn:microsoft.com/office/officeart/2005/8/layout/vList2"/>
    <dgm:cxn modelId="{C7CA63BD-4674-4B1C-B712-2F83EEC457B6}" srcId="{98E1BA3C-4EBE-4F81-B99A-55C85F2BF61D}" destId="{FB009562-59D2-46DF-AFB2-704A3E4E86B9}" srcOrd="1" destOrd="0" parTransId="{A4FD8E4F-1016-486B-A5B5-6A7E5F446627}" sibTransId="{6805B185-F13D-4D60-BEF2-1DE9E93A7DDE}"/>
    <dgm:cxn modelId="{5B144D0A-329D-48AE-B135-E564A853FA0E}" srcId="{98E1BA3C-4EBE-4F81-B99A-55C85F2BF61D}" destId="{EFF65AFC-A0A6-4CE3-BE43-D48C14314A2A}" srcOrd="9" destOrd="0" parTransId="{A8AB547C-3C7D-4521-A12D-13DAFF5AB8FF}" sibTransId="{15AACDC4-4913-43D6-8FD1-EECD651498A9}"/>
    <dgm:cxn modelId="{D0833DD5-6607-4CE8-AC2F-EFC9C360AD6C}" type="presOf" srcId="{FB009562-59D2-46DF-AFB2-704A3E4E86B9}" destId="{797E5DC9-F8C2-42B4-9B0D-4DB01F21A53C}" srcOrd="0" destOrd="0" presId="urn:microsoft.com/office/officeart/2005/8/layout/vList2"/>
    <dgm:cxn modelId="{2C7B1895-C4A0-464C-8B90-D578EB72A9B7}" srcId="{98E1BA3C-4EBE-4F81-B99A-55C85F2BF61D}" destId="{E3A5D09A-0426-46A8-9D4F-314058E090F8}" srcOrd="6" destOrd="0" parTransId="{8E403A38-4F59-41A3-BB1A-0765D767009E}" sibTransId="{8A8A982D-AA3E-4FD8-89D1-CFB3026E485B}"/>
    <dgm:cxn modelId="{AB37CC79-AAD1-4AF7-B594-B24E9F66E483}" type="presOf" srcId="{1F0180A2-9A0C-434B-BDC9-B9A729F5F9BC}" destId="{241719D0-2951-4427-86FA-71CD8CC634DE}" srcOrd="0" destOrd="0" presId="urn:microsoft.com/office/officeart/2005/8/layout/vList2"/>
    <dgm:cxn modelId="{E53BD7F7-1B0F-445C-8D56-A00CAAD648D9}" type="presOf" srcId="{98E1BA3C-4EBE-4F81-B99A-55C85F2BF61D}" destId="{3D46C89A-CBED-4094-AA09-65E3928A3B0D}" srcOrd="0" destOrd="0" presId="urn:microsoft.com/office/officeart/2005/8/layout/vList2"/>
    <dgm:cxn modelId="{55128C0D-2C60-4D47-B0C7-CD49099AB16F}" type="presOf" srcId="{E3A5D09A-0426-46A8-9D4F-314058E090F8}" destId="{C19CBACD-099E-4F0D-AE11-7B2A5982419B}" srcOrd="0" destOrd="0" presId="urn:microsoft.com/office/officeart/2005/8/layout/vList2"/>
    <dgm:cxn modelId="{D0401135-C456-4FB3-92A3-CF5A5CCC6363}" srcId="{98E1BA3C-4EBE-4F81-B99A-55C85F2BF61D}" destId="{4CA2B4E3-DE44-4FD7-A19B-9B42525CBC95}" srcOrd="5" destOrd="0" parTransId="{5941E441-836A-4D6D-8CC8-1E9CF892A842}" sibTransId="{09F5DA68-49CC-4E81-89CD-EEE1F852FBE9}"/>
    <dgm:cxn modelId="{13F42640-FA23-4D00-AECE-D17677BA4AD5}" srcId="{98E1BA3C-4EBE-4F81-B99A-55C85F2BF61D}" destId="{366DA555-40A9-4C11-B3B5-E4BAD785709F}" srcOrd="8" destOrd="0" parTransId="{6AD28205-432C-4937-B2DC-D54CBB078D05}" sibTransId="{855D8D29-D0A6-41CE-8473-4DE07E844CB5}"/>
    <dgm:cxn modelId="{F0C01C36-E0E0-4E62-B548-4EFFE2F1AF89}" type="presParOf" srcId="{3D46C89A-CBED-4094-AA09-65E3928A3B0D}" destId="{33A0CEEC-AFC4-4A83-9474-9121540537C1}" srcOrd="0" destOrd="0" presId="urn:microsoft.com/office/officeart/2005/8/layout/vList2"/>
    <dgm:cxn modelId="{50DA89E6-AAEE-48F3-8A07-9D6CC6C41A93}" type="presParOf" srcId="{3D46C89A-CBED-4094-AA09-65E3928A3B0D}" destId="{FF314688-D7CD-472F-BB42-1EE900F94C0E}" srcOrd="1" destOrd="0" presId="urn:microsoft.com/office/officeart/2005/8/layout/vList2"/>
    <dgm:cxn modelId="{8C382299-427C-4A39-B9E8-4B85E6400595}" type="presParOf" srcId="{3D46C89A-CBED-4094-AA09-65E3928A3B0D}" destId="{797E5DC9-F8C2-42B4-9B0D-4DB01F21A53C}" srcOrd="2" destOrd="0" presId="urn:microsoft.com/office/officeart/2005/8/layout/vList2"/>
    <dgm:cxn modelId="{72B86042-735F-482C-9B02-E674AA9906E3}" type="presParOf" srcId="{3D46C89A-CBED-4094-AA09-65E3928A3B0D}" destId="{58476ABF-8212-4823-8CE4-7F2BC6220D3D}" srcOrd="3" destOrd="0" presId="urn:microsoft.com/office/officeart/2005/8/layout/vList2"/>
    <dgm:cxn modelId="{D4BCFED7-1014-419A-B9E5-B7BF5274E655}" type="presParOf" srcId="{3D46C89A-CBED-4094-AA09-65E3928A3B0D}" destId="{FC8CDE07-E7D8-4AAB-B819-2EB5D12797EF}" srcOrd="4" destOrd="0" presId="urn:microsoft.com/office/officeart/2005/8/layout/vList2"/>
    <dgm:cxn modelId="{3A0588FF-EF83-4C19-9D64-E18E06E41F67}" type="presParOf" srcId="{3D46C89A-CBED-4094-AA09-65E3928A3B0D}" destId="{0939D778-71A5-4383-BDC2-A0632F144C2E}" srcOrd="5" destOrd="0" presId="urn:microsoft.com/office/officeart/2005/8/layout/vList2"/>
    <dgm:cxn modelId="{82510A78-80BD-4F47-8A31-34F1AB39DF59}" type="presParOf" srcId="{3D46C89A-CBED-4094-AA09-65E3928A3B0D}" destId="{8B95A203-577A-46B2-875A-BDB93E0547A0}" srcOrd="6" destOrd="0" presId="urn:microsoft.com/office/officeart/2005/8/layout/vList2"/>
    <dgm:cxn modelId="{3C04769D-46A7-4A75-A5E2-787DF5223432}" type="presParOf" srcId="{3D46C89A-CBED-4094-AA09-65E3928A3B0D}" destId="{46620BA8-3F51-4C67-89F8-7CF98D36FFC3}" srcOrd="7" destOrd="0" presId="urn:microsoft.com/office/officeart/2005/8/layout/vList2"/>
    <dgm:cxn modelId="{FC8BF0AA-6319-4961-8C78-12D39D5EAA39}" type="presParOf" srcId="{3D46C89A-CBED-4094-AA09-65E3928A3B0D}" destId="{241719D0-2951-4427-86FA-71CD8CC634DE}" srcOrd="8" destOrd="0" presId="urn:microsoft.com/office/officeart/2005/8/layout/vList2"/>
    <dgm:cxn modelId="{FF4C0172-7E57-489C-B614-48ED7908A057}" type="presParOf" srcId="{3D46C89A-CBED-4094-AA09-65E3928A3B0D}" destId="{5232FD68-8AAF-4BC5-82BD-0DBBAD567889}" srcOrd="9" destOrd="0" presId="urn:microsoft.com/office/officeart/2005/8/layout/vList2"/>
    <dgm:cxn modelId="{FE11B7A6-05DC-4AFD-BC8B-D089857CCCC5}" type="presParOf" srcId="{3D46C89A-CBED-4094-AA09-65E3928A3B0D}" destId="{0223E2CC-85E9-4C61-8D7A-4E9EE628467C}" srcOrd="10" destOrd="0" presId="urn:microsoft.com/office/officeart/2005/8/layout/vList2"/>
    <dgm:cxn modelId="{063C6C7A-92A1-4A6C-97A4-617BE630B3FE}" type="presParOf" srcId="{3D46C89A-CBED-4094-AA09-65E3928A3B0D}" destId="{17AEA7AF-EE59-417A-B024-952E12060253}" srcOrd="11" destOrd="0" presId="urn:microsoft.com/office/officeart/2005/8/layout/vList2"/>
    <dgm:cxn modelId="{F399FBEE-9564-43B2-BCE4-37C4A61D12FF}" type="presParOf" srcId="{3D46C89A-CBED-4094-AA09-65E3928A3B0D}" destId="{C19CBACD-099E-4F0D-AE11-7B2A5982419B}" srcOrd="12" destOrd="0" presId="urn:microsoft.com/office/officeart/2005/8/layout/vList2"/>
    <dgm:cxn modelId="{812941B6-18B5-44AA-9454-EA15CF0B1508}" type="presParOf" srcId="{3D46C89A-CBED-4094-AA09-65E3928A3B0D}" destId="{25849AD5-2271-48A5-84A4-17E1BAACFF2C}" srcOrd="13" destOrd="0" presId="urn:microsoft.com/office/officeart/2005/8/layout/vList2"/>
    <dgm:cxn modelId="{3FE7A848-E717-4AF5-811D-D58C9E8F3836}" type="presParOf" srcId="{3D46C89A-CBED-4094-AA09-65E3928A3B0D}" destId="{35D7F1FE-8AF1-45AC-9345-FA9C0C5A3CBB}" srcOrd="14" destOrd="0" presId="urn:microsoft.com/office/officeart/2005/8/layout/vList2"/>
    <dgm:cxn modelId="{CDE85654-0D9B-433E-B927-23D3A248BFB0}" type="presParOf" srcId="{3D46C89A-CBED-4094-AA09-65E3928A3B0D}" destId="{E627D9BC-43AA-4ACC-A0B4-C6BD2D530926}" srcOrd="15" destOrd="0" presId="urn:microsoft.com/office/officeart/2005/8/layout/vList2"/>
    <dgm:cxn modelId="{2F8EA421-E332-4E2B-81EF-2703CA49C957}" type="presParOf" srcId="{3D46C89A-CBED-4094-AA09-65E3928A3B0D}" destId="{CC1084A0-AC2E-4824-925E-564DE0DFFB18}" srcOrd="16" destOrd="0" presId="urn:microsoft.com/office/officeart/2005/8/layout/vList2"/>
    <dgm:cxn modelId="{1F1228EF-954D-4EC8-8A14-1119DBC96289}" type="presParOf" srcId="{3D46C89A-CBED-4094-AA09-65E3928A3B0D}" destId="{89FCAA03-FC4E-4DA3-A688-35A88E98AC03}" srcOrd="17" destOrd="0" presId="urn:microsoft.com/office/officeart/2005/8/layout/vList2"/>
    <dgm:cxn modelId="{286F5E42-3C43-439C-AD62-43C8533D134E}" type="presParOf" srcId="{3D46C89A-CBED-4094-AA09-65E3928A3B0D}" destId="{BB353BFA-0C20-4546-B172-70F904BE4FD1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1582E6-179C-4E61-A768-26DEA4E8DB7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1CFF66-AA86-4466-840D-3012F7AFE1D7}">
      <dgm:prSet/>
      <dgm:spPr/>
      <dgm:t>
        <a:bodyPr/>
        <a:lstStyle/>
        <a:p>
          <a:pPr rtl="0"/>
          <a:r>
            <a:rPr lang="en-US" b="0" i="0" smtClean="0"/>
            <a:t>Azure Kubernetes Services</a:t>
          </a:r>
          <a:endParaRPr lang="en-US"/>
        </a:p>
      </dgm:t>
    </dgm:pt>
    <dgm:pt modelId="{E4F80C9A-859D-4007-BB8D-36FEA5E557D8}" type="parTrans" cxnId="{76A42831-EEEF-469E-AAB3-2FD138E48A73}">
      <dgm:prSet/>
      <dgm:spPr/>
      <dgm:t>
        <a:bodyPr/>
        <a:lstStyle/>
        <a:p>
          <a:endParaRPr lang="en-US"/>
        </a:p>
      </dgm:t>
    </dgm:pt>
    <dgm:pt modelId="{2E058B23-C1B1-4715-AB7B-D37BD3F39B4B}" type="sibTrans" cxnId="{76A42831-EEEF-469E-AAB3-2FD138E48A73}">
      <dgm:prSet/>
      <dgm:spPr/>
      <dgm:t>
        <a:bodyPr/>
        <a:lstStyle/>
        <a:p>
          <a:endParaRPr lang="en-US"/>
        </a:p>
      </dgm:t>
    </dgm:pt>
    <dgm:pt modelId="{556E0704-1AA8-4E44-97CD-B549DC85DF51}">
      <dgm:prSet/>
      <dgm:spPr/>
      <dgm:t>
        <a:bodyPr/>
        <a:lstStyle/>
        <a:p>
          <a:pPr rtl="0"/>
          <a:r>
            <a:rPr lang="en-US" b="0" i="0" smtClean="0"/>
            <a:t>DevOps</a:t>
          </a:r>
          <a:endParaRPr lang="en-US"/>
        </a:p>
      </dgm:t>
    </dgm:pt>
    <dgm:pt modelId="{6018EB36-B9D4-4315-A290-11EF10BDB97B}" type="parTrans" cxnId="{CE97BA50-674A-404D-9B4F-85B1D9C09B93}">
      <dgm:prSet/>
      <dgm:spPr/>
      <dgm:t>
        <a:bodyPr/>
        <a:lstStyle/>
        <a:p>
          <a:endParaRPr lang="en-US"/>
        </a:p>
      </dgm:t>
    </dgm:pt>
    <dgm:pt modelId="{F0095B53-4248-43A1-8A0F-C4808E4566BF}" type="sibTrans" cxnId="{CE97BA50-674A-404D-9B4F-85B1D9C09B93}">
      <dgm:prSet/>
      <dgm:spPr/>
      <dgm:t>
        <a:bodyPr/>
        <a:lstStyle/>
        <a:p>
          <a:endParaRPr lang="en-US"/>
        </a:p>
      </dgm:t>
    </dgm:pt>
    <dgm:pt modelId="{6C00A332-E223-420A-A69B-14750D27DCDD}">
      <dgm:prSet/>
      <dgm:spPr/>
      <dgm:t>
        <a:bodyPr/>
        <a:lstStyle/>
        <a:p>
          <a:pPr rtl="0"/>
          <a:r>
            <a:rPr lang="en-US" b="0" i="0" smtClean="0"/>
            <a:t>Azure Container Service</a:t>
          </a:r>
          <a:endParaRPr lang="en-US"/>
        </a:p>
      </dgm:t>
    </dgm:pt>
    <dgm:pt modelId="{A161D356-1C7D-403D-B57C-FA86ED4202A0}" type="parTrans" cxnId="{3F68DAE8-69D0-43C3-B0B4-E40F1F51007A}">
      <dgm:prSet/>
      <dgm:spPr/>
      <dgm:t>
        <a:bodyPr/>
        <a:lstStyle/>
        <a:p>
          <a:endParaRPr lang="en-US"/>
        </a:p>
      </dgm:t>
    </dgm:pt>
    <dgm:pt modelId="{7FEB5CDB-8C50-4559-A765-27F1DFC7F525}" type="sibTrans" cxnId="{3F68DAE8-69D0-43C3-B0B4-E40F1F51007A}">
      <dgm:prSet/>
      <dgm:spPr/>
      <dgm:t>
        <a:bodyPr/>
        <a:lstStyle/>
        <a:p>
          <a:endParaRPr lang="en-US"/>
        </a:p>
      </dgm:t>
    </dgm:pt>
    <dgm:pt modelId="{087892D5-2F27-4875-97D0-EA705E314209}">
      <dgm:prSet/>
      <dgm:spPr/>
      <dgm:t>
        <a:bodyPr/>
        <a:lstStyle/>
        <a:p>
          <a:pPr rtl="0"/>
          <a:r>
            <a:rPr lang="en-US" b="0" i="0" smtClean="0"/>
            <a:t>CDN</a:t>
          </a:r>
          <a:endParaRPr lang="en-US"/>
        </a:p>
      </dgm:t>
    </dgm:pt>
    <dgm:pt modelId="{48131E1B-2DAF-4D15-872A-E13B907CB484}" type="parTrans" cxnId="{510667B8-27B3-4502-B794-BAE82112B1AD}">
      <dgm:prSet/>
      <dgm:spPr/>
      <dgm:t>
        <a:bodyPr/>
        <a:lstStyle/>
        <a:p>
          <a:endParaRPr lang="en-US"/>
        </a:p>
      </dgm:t>
    </dgm:pt>
    <dgm:pt modelId="{0331F037-D3EC-4F99-A65D-2776B15461FE}" type="sibTrans" cxnId="{510667B8-27B3-4502-B794-BAE82112B1AD}">
      <dgm:prSet/>
      <dgm:spPr/>
      <dgm:t>
        <a:bodyPr/>
        <a:lstStyle/>
        <a:p>
          <a:endParaRPr lang="en-US"/>
        </a:p>
      </dgm:t>
    </dgm:pt>
    <dgm:pt modelId="{30EB4B0D-4E44-4E85-B25C-951D4EC9EF70}" type="pres">
      <dgm:prSet presAssocID="{A91582E6-179C-4E61-A768-26DEA4E8DB76}" presName="linear" presStyleCnt="0">
        <dgm:presLayoutVars>
          <dgm:animLvl val="lvl"/>
          <dgm:resizeHandles val="exact"/>
        </dgm:presLayoutVars>
      </dgm:prSet>
      <dgm:spPr/>
    </dgm:pt>
    <dgm:pt modelId="{A7C5B96E-840E-4B46-A800-98DA34D54EF5}" type="pres">
      <dgm:prSet presAssocID="{501CFF66-AA86-4466-840D-3012F7AFE1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204628-60D1-444B-93B3-8BEECB49B988}" type="pres">
      <dgm:prSet presAssocID="{2E058B23-C1B1-4715-AB7B-D37BD3F39B4B}" presName="spacer" presStyleCnt="0"/>
      <dgm:spPr/>
    </dgm:pt>
    <dgm:pt modelId="{0C748F78-ABFE-40AB-95FE-89B73DA0E92E}" type="pres">
      <dgm:prSet presAssocID="{556E0704-1AA8-4E44-97CD-B549DC85DF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90E8FC-14AE-4F00-8AB2-43254C2AAD06}" type="pres">
      <dgm:prSet presAssocID="{F0095B53-4248-43A1-8A0F-C4808E4566BF}" presName="spacer" presStyleCnt="0"/>
      <dgm:spPr/>
    </dgm:pt>
    <dgm:pt modelId="{DAFE46AB-2169-409F-BBD1-E452AEF15322}" type="pres">
      <dgm:prSet presAssocID="{6C00A332-E223-420A-A69B-14750D27DC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99609F-0C4A-42CC-B042-B537F48F774B}" type="pres">
      <dgm:prSet presAssocID="{7FEB5CDB-8C50-4559-A765-27F1DFC7F525}" presName="spacer" presStyleCnt="0"/>
      <dgm:spPr/>
    </dgm:pt>
    <dgm:pt modelId="{3FCF147F-AD5A-47A7-936F-31B397E7D958}" type="pres">
      <dgm:prSet presAssocID="{087892D5-2F27-4875-97D0-EA705E3142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68DAE8-69D0-43C3-B0B4-E40F1F51007A}" srcId="{A91582E6-179C-4E61-A768-26DEA4E8DB76}" destId="{6C00A332-E223-420A-A69B-14750D27DCDD}" srcOrd="2" destOrd="0" parTransId="{A161D356-1C7D-403D-B57C-FA86ED4202A0}" sibTransId="{7FEB5CDB-8C50-4559-A765-27F1DFC7F525}"/>
    <dgm:cxn modelId="{44F29874-7DEB-4B79-97EC-10D84980E849}" type="presOf" srcId="{501CFF66-AA86-4466-840D-3012F7AFE1D7}" destId="{A7C5B96E-840E-4B46-A800-98DA34D54EF5}" srcOrd="0" destOrd="0" presId="urn:microsoft.com/office/officeart/2005/8/layout/vList2"/>
    <dgm:cxn modelId="{76A42831-EEEF-469E-AAB3-2FD138E48A73}" srcId="{A91582E6-179C-4E61-A768-26DEA4E8DB76}" destId="{501CFF66-AA86-4466-840D-3012F7AFE1D7}" srcOrd="0" destOrd="0" parTransId="{E4F80C9A-859D-4007-BB8D-36FEA5E557D8}" sibTransId="{2E058B23-C1B1-4715-AB7B-D37BD3F39B4B}"/>
    <dgm:cxn modelId="{5D1F6E0C-8EF9-4B37-91A3-A21B25784F97}" type="presOf" srcId="{087892D5-2F27-4875-97D0-EA705E314209}" destId="{3FCF147F-AD5A-47A7-936F-31B397E7D958}" srcOrd="0" destOrd="0" presId="urn:microsoft.com/office/officeart/2005/8/layout/vList2"/>
    <dgm:cxn modelId="{6502B0EF-AE07-41B4-8483-1EEB13DD0781}" type="presOf" srcId="{6C00A332-E223-420A-A69B-14750D27DCDD}" destId="{DAFE46AB-2169-409F-BBD1-E452AEF15322}" srcOrd="0" destOrd="0" presId="urn:microsoft.com/office/officeart/2005/8/layout/vList2"/>
    <dgm:cxn modelId="{F9342FC1-A3DD-4E99-AC7E-B83A991C1A99}" type="presOf" srcId="{556E0704-1AA8-4E44-97CD-B549DC85DF51}" destId="{0C748F78-ABFE-40AB-95FE-89B73DA0E92E}" srcOrd="0" destOrd="0" presId="urn:microsoft.com/office/officeart/2005/8/layout/vList2"/>
    <dgm:cxn modelId="{14F3CD6E-96EB-4745-9DF9-7C91E77B103F}" type="presOf" srcId="{A91582E6-179C-4E61-A768-26DEA4E8DB76}" destId="{30EB4B0D-4E44-4E85-B25C-951D4EC9EF70}" srcOrd="0" destOrd="0" presId="urn:microsoft.com/office/officeart/2005/8/layout/vList2"/>
    <dgm:cxn modelId="{CE97BA50-674A-404D-9B4F-85B1D9C09B93}" srcId="{A91582E6-179C-4E61-A768-26DEA4E8DB76}" destId="{556E0704-1AA8-4E44-97CD-B549DC85DF51}" srcOrd="1" destOrd="0" parTransId="{6018EB36-B9D4-4315-A290-11EF10BDB97B}" sibTransId="{F0095B53-4248-43A1-8A0F-C4808E4566BF}"/>
    <dgm:cxn modelId="{510667B8-27B3-4502-B794-BAE82112B1AD}" srcId="{A91582E6-179C-4E61-A768-26DEA4E8DB76}" destId="{087892D5-2F27-4875-97D0-EA705E314209}" srcOrd="3" destOrd="0" parTransId="{48131E1B-2DAF-4D15-872A-E13B907CB484}" sibTransId="{0331F037-D3EC-4F99-A65D-2776B15461FE}"/>
    <dgm:cxn modelId="{2EB6E398-0437-4DD1-9AAB-092199505E9E}" type="presParOf" srcId="{30EB4B0D-4E44-4E85-B25C-951D4EC9EF70}" destId="{A7C5B96E-840E-4B46-A800-98DA34D54EF5}" srcOrd="0" destOrd="0" presId="urn:microsoft.com/office/officeart/2005/8/layout/vList2"/>
    <dgm:cxn modelId="{59BF67BF-2043-444E-B8AE-3AD6B2C3091E}" type="presParOf" srcId="{30EB4B0D-4E44-4E85-B25C-951D4EC9EF70}" destId="{E3204628-60D1-444B-93B3-8BEECB49B988}" srcOrd="1" destOrd="0" presId="urn:microsoft.com/office/officeart/2005/8/layout/vList2"/>
    <dgm:cxn modelId="{FAFEA9BE-7EC3-4C29-9C87-081C86B7903B}" type="presParOf" srcId="{30EB4B0D-4E44-4E85-B25C-951D4EC9EF70}" destId="{0C748F78-ABFE-40AB-95FE-89B73DA0E92E}" srcOrd="2" destOrd="0" presId="urn:microsoft.com/office/officeart/2005/8/layout/vList2"/>
    <dgm:cxn modelId="{512FA3B8-DEC0-4E9F-ABFE-E23419FF5F75}" type="presParOf" srcId="{30EB4B0D-4E44-4E85-B25C-951D4EC9EF70}" destId="{C990E8FC-14AE-4F00-8AB2-43254C2AAD06}" srcOrd="3" destOrd="0" presId="urn:microsoft.com/office/officeart/2005/8/layout/vList2"/>
    <dgm:cxn modelId="{9115030A-EDBE-49D2-9960-98D574DB2729}" type="presParOf" srcId="{30EB4B0D-4E44-4E85-B25C-951D4EC9EF70}" destId="{DAFE46AB-2169-409F-BBD1-E452AEF15322}" srcOrd="4" destOrd="0" presId="urn:microsoft.com/office/officeart/2005/8/layout/vList2"/>
    <dgm:cxn modelId="{C9380879-35B1-42F5-BCE8-4BA8CC38BCAA}" type="presParOf" srcId="{30EB4B0D-4E44-4E85-B25C-951D4EC9EF70}" destId="{A999609F-0C4A-42CC-B042-B537F48F774B}" srcOrd="5" destOrd="0" presId="urn:microsoft.com/office/officeart/2005/8/layout/vList2"/>
    <dgm:cxn modelId="{8D05D1BB-3490-4E0E-8794-9EDD4359F8C9}" type="presParOf" srcId="{30EB4B0D-4E44-4E85-B25C-951D4EC9EF70}" destId="{3FCF147F-AD5A-47A7-936F-31B397E7D9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220D22-F120-47F7-95EC-4D83188DAA5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F65457-BEB8-4304-920E-94CB613874CF}">
      <dgm:prSet/>
      <dgm:spPr/>
      <dgm:t>
        <a:bodyPr/>
        <a:lstStyle/>
        <a:p>
          <a:pPr rtl="0"/>
          <a:r>
            <a:rPr lang="en-US" b="0" i="0" smtClean="0"/>
            <a:t>Manage Azure identities and governance</a:t>
          </a:r>
          <a:endParaRPr lang="en-US"/>
        </a:p>
      </dgm:t>
    </dgm:pt>
    <dgm:pt modelId="{D4521AEF-6FE7-46F5-B68B-595B9E762C01}" type="parTrans" cxnId="{4AE92DA7-3754-4FDD-8C53-6F7A02E44612}">
      <dgm:prSet/>
      <dgm:spPr/>
      <dgm:t>
        <a:bodyPr/>
        <a:lstStyle/>
        <a:p>
          <a:endParaRPr lang="en-US"/>
        </a:p>
      </dgm:t>
    </dgm:pt>
    <dgm:pt modelId="{F13A4439-588E-4904-9E96-A777D800907E}" type="sibTrans" cxnId="{4AE92DA7-3754-4FDD-8C53-6F7A02E44612}">
      <dgm:prSet/>
      <dgm:spPr/>
      <dgm:t>
        <a:bodyPr/>
        <a:lstStyle/>
        <a:p>
          <a:endParaRPr lang="en-US"/>
        </a:p>
      </dgm:t>
    </dgm:pt>
    <dgm:pt modelId="{A72905C1-A304-49B0-AA28-E9418A7CA62B}">
      <dgm:prSet/>
      <dgm:spPr/>
      <dgm:t>
        <a:bodyPr/>
        <a:lstStyle/>
        <a:p>
          <a:pPr rtl="0"/>
          <a:r>
            <a:rPr lang="en-US" b="0" i="0" smtClean="0"/>
            <a:t>Manage Azure subscriptions and resources</a:t>
          </a:r>
          <a:endParaRPr lang="en-US"/>
        </a:p>
      </dgm:t>
    </dgm:pt>
    <dgm:pt modelId="{40B42C33-EC71-47D9-B2EF-2C898EFBC34D}" type="parTrans" cxnId="{25589A8D-8258-4034-8CA8-6D33DEB73080}">
      <dgm:prSet/>
      <dgm:spPr/>
      <dgm:t>
        <a:bodyPr/>
        <a:lstStyle/>
        <a:p>
          <a:endParaRPr lang="en-US"/>
        </a:p>
      </dgm:t>
    </dgm:pt>
    <dgm:pt modelId="{54F7AE8B-3067-4CF6-91FD-0036887C6242}" type="sibTrans" cxnId="{25589A8D-8258-4034-8CA8-6D33DEB73080}">
      <dgm:prSet/>
      <dgm:spPr/>
      <dgm:t>
        <a:bodyPr/>
        <a:lstStyle/>
        <a:p>
          <a:endParaRPr lang="en-US"/>
        </a:p>
      </dgm:t>
    </dgm:pt>
    <dgm:pt modelId="{EC64BA03-9CD6-48E4-9DD1-A006753986BC}">
      <dgm:prSet/>
      <dgm:spPr/>
      <dgm:t>
        <a:bodyPr/>
        <a:lstStyle/>
        <a:p>
          <a:pPr rtl="0"/>
          <a:r>
            <a:rPr lang="en-US" b="0" i="0" smtClean="0"/>
            <a:t>Manage Azure AD</a:t>
          </a:r>
          <a:endParaRPr lang="en-US"/>
        </a:p>
      </dgm:t>
    </dgm:pt>
    <dgm:pt modelId="{9C807CD5-ACFD-4DB1-A294-31CE7B3F40F7}" type="parTrans" cxnId="{384F6DB0-1E40-4D99-AF99-DB8DBABAE15A}">
      <dgm:prSet/>
      <dgm:spPr/>
      <dgm:t>
        <a:bodyPr/>
        <a:lstStyle/>
        <a:p>
          <a:endParaRPr lang="en-US"/>
        </a:p>
      </dgm:t>
    </dgm:pt>
    <dgm:pt modelId="{25F57712-BBC6-4E82-B450-78499EF831A1}" type="sibTrans" cxnId="{384F6DB0-1E40-4D99-AF99-DB8DBABAE15A}">
      <dgm:prSet/>
      <dgm:spPr/>
      <dgm:t>
        <a:bodyPr/>
        <a:lstStyle/>
        <a:p>
          <a:endParaRPr lang="en-US"/>
        </a:p>
      </dgm:t>
    </dgm:pt>
    <dgm:pt modelId="{16969B0A-8212-4CE7-BA9E-4DECCA7233C9}">
      <dgm:prSet/>
      <dgm:spPr/>
      <dgm:t>
        <a:bodyPr/>
        <a:lstStyle/>
        <a:p>
          <a:pPr rtl="0"/>
          <a:r>
            <a:rPr lang="en-US" b="0" i="0" smtClean="0"/>
            <a:t>Implement Security And Protecting Identities</a:t>
          </a:r>
          <a:endParaRPr lang="en-US"/>
        </a:p>
      </dgm:t>
    </dgm:pt>
    <dgm:pt modelId="{1095A416-6A0D-4A9A-98D2-BE8A8B489910}" type="parTrans" cxnId="{543C3EBE-1436-4F41-A59A-522A03170037}">
      <dgm:prSet/>
      <dgm:spPr/>
      <dgm:t>
        <a:bodyPr/>
        <a:lstStyle/>
        <a:p>
          <a:endParaRPr lang="en-US"/>
        </a:p>
      </dgm:t>
    </dgm:pt>
    <dgm:pt modelId="{4E40AE87-544F-46BC-9B26-82A517CB8302}" type="sibTrans" cxnId="{543C3EBE-1436-4F41-A59A-522A03170037}">
      <dgm:prSet/>
      <dgm:spPr/>
      <dgm:t>
        <a:bodyPr/>
        <a:lstStyle/>
        <a:p>
          <a:endParaRPr lang="en-US"/>
        </a:p>
      </dgm:t>
    </dgm:pt>
    <dgm:pt modelId="{18C397A0-9D92-45BD-BCDE-C7C77E0E33D4}">
      <dgm:prSet/>
      <dgm:spPr/>
      <dgm:t>
        <a:bodyPr/>
        <a:lstStyle/>
        <a:p>
          <a:pPr rtl="0"/>
          <a:r>
            <a:rPr lang="en-US" b="0" i="0" smtClean="0"/>
            <a:t>Manage role-based access control</a:t>
          </a:r>
          <a:endParaRPr lang="en-US"/>
        </a:p>
      </dgm:t>
    </dgm:pt>
    <dgm:pt modelId="{BFA8E44A-AC92-44D1-AA47-4F47C14A5D65}" type="parTrans" cxnId="{5F0C23C6-B866-4625-B2E2-A7D89D99EB00}">
      <dgm:prSet/>
      <dgm:spPr/>
      <dgm:t>
        <a:bodyPr/>
        <a:lstStyle/>
        <a:p>
          <a:endParaRPr lang="en-US"/>
        </a:p>
      </dgm:t>
    </dgm:pt>
    <dgm:pt modelId="{34041BA4-2887-4CAC-93AC-D600BD3CB8A1}" type="sibTrans" cxnId="{5F0C23C6-B866-4625-B2E2-A7D89D99EB00}">
      <dgm:prSet/>
      <dgm:spPr/>
      <dgm:t>
        <a:bodyPr/>
        <a:lstStyle/>
        <a:p>
          <a:endParaRPr lang="en-US"/>
        </a:p>
      </dgm:t>
    </dgm:pt>
    <dgm:pt modelId="{5C6A48E3-21A3-4540-AAAA-DE5C075F7B13}">
      <dgm:prSet/>
      <dgm:spPr/>
      <dgm:t>
        <a:bodyPr/>
        <a:lstStyle/>
        <a:p>
          <a:pPr rtl="0"/>
          <a:r>
            <a:rPr lang="en-US" b="0" i="0" smtClean="0"/>
            <a:t>Implement And Manage Storage</a:t>
          </a:r>
          <a:endParaRPr lang="en-US"/>
        </a:p>
      </dgm:t>
    </dgm:pt>
    <dgm:pt modelId="{4F73A9BE-B07E-47F0-A264-8E5D2E4DEF33}" type="parTrans" cxnId="{9AD4E7FE-13D8-4084-96D8-4C46E3615E3B}">
      <dgm:prSet/>
      <dgm:spPr/>
      <dgm:t>
        <a:bodyPr/>
        <a:lstStyle/>
        <a:p>
          <a:endParaRPr lang="en-US"/>
        </a:p>
      </dgm:t>
    </dgm:pt>
    <dgm:pt modelId="{72EC487E-313C-4BFD-B4B6-008E7BCA99B2}" type="sibTrans" cxnId="{9AD4E7FE-13D8-4084-96D8-4C46E3615E3B}">
      <dgm:prSet/>
      <dgm:spPr/>
      <dgm:t>
        <a:bodyPr/>
        <a:lstStyle/>
        <a:p>
          <a:endParaRPr lang="en-US"/>
        </a:p>
      </dgm:t>
    </dgm:pt>
    <dgm:pt modelId="{40EA59C6-FACC-4875-B034-70F5D6696184}">
      <dgm:prSet/>
      <dgm:spPr/>
      <dgm:t>
        <a:bodyPr/>
        <a:lstStyle/>
        <a:p>
          <a:pPr rtl="0"/>
          <a:r>
            <a:rPr lang="en-US" b="0" i="0" smtClean="0"/>
            <a:t>Monitor and back up Azure resources</a:t>
          </a:r>
          <a:endParaRPr lang="en-US"/>
        </a:p>
      </dgm:t>
    </dgm:pt>
    <dgm:pt modelId="{8E7F7AF8-2867-446E-9C2F-B2660B197056}" type="parTrans" cxnId="{08B22A9F-E450-4588-81E8-E4EA289D63D9}">
      <dgm:prSet/>
      <dgm:spPr/>
      <dgm:t>
        <a:bodyPr/>
        <a:lstStyle/>
        <a:p>
          <a:endParaRPr lang="en-US"/>
        </a:p>
      </dgm:t>
    </dgm:pt>
    <dgm:pt modelId="{408B846F-611D-4EAB-8CFD-D5D27B72F259}" type="sibTrans" cxnId="{08B22A9F-E450-4588-81E8-E4EA289D63D9}">
      <dgm:prSet/>
      <dgm:spPr/>
      <dgm:t>
        <a:bodyPr/>
        <a:lstStyle/>
        <a:p>
          <a:endParaRPr lang="en-US"/>
        </a:p>
      </dgm:t>
    </dgm:pt>
    <dgm:pt modelId="{53C98658-252C-4DB2-A7D2-27325A8D8333}">
      <dgm:prSet/>
      <dgm:spPr/>
      <dgm:t>
        <a:bodyPr/>
        <a:lstStyle/>
        <a:p>
          <a:pPr rtl="0"/>
          <a:r>
            <a:rPr lang="en-US" b="0" i="0" smtClean="0"/>
            <a:t>Configure Networks</a:t>
          </a:r>
          <a:endParaRPr lang="en-US"/>
        </a:p>
      </dgm:t>
    </dgm:pt>
    <dgm:pt modelId="{4F88A3D0-7A8F-4106-AFE6-5D6537E4DCBD}" type="parTrans" cxnId="{AF45DA7D-521B-4861-8128-D0AD93859B0B}">
      <dgm:prSet/>
      <dgm:spPr/>
      <dgm:t>
        <a:bodyPr/>
        <a:lstStyle/>
        <a:p>
          <a:endParaRPr lang="en-US"/>
        </a:p>
      </dgm:t>
    </dgm:pt>
    <dgm:pt modelId="{3A87F519-5ACA-4875-A918-61BF068E4C3D}" type="sibTrans" cxnId="{AF45DA7D-521B-4861-8128-D0AD93859B0B}">
      <dgm:prSet/>
      <dgm:spPr/>
      <dgm:t>
        <a:bodyPr/>
        <a:lstStyle/>
        <a:p>
          <a:endParaRPr lang="en-US"/>
        </a:p>
      </dgm:t>
    </dgm:pt>
    <dgm:pt modelId="{2E349ECE-FE05-461F-8085-435C5608569D}">
      <dgm:prSet/>
      <dgm:spPr/>
      <dgm:t>
        <a:bodyPr/>
        <a:lstStyle/>
        <a:p>
          <a:pPr rtl="0"/>
          <a:r>
            <a:rPr lang="en-US" b="0" i="0" smtClean="0"/>
            <a:t>Monitor Resources And Log Analytics</a:t>
          </a:r>
          <a:endParaRPr lang="en-US"/>
        </a:p>
      </dgm:t>
    </dgm:pt>
    <dgm:pt modelId="{F7500E64-602F-4562-8B89-6F9E506B58CE}" type="parTrans" cxnId="{9E135A03-33D6-4CA3-B146-7EE3925C555B}">
      <dgm:prSet/>
      <dgm:spPr/>
      <dgm:t>
        <a:bodyPr/>
        <a:lstStyle/>
        <a:p>
          <a:endParaRPr lang="en-US"/>
        </a:p>
      </dgm:t>
    </dgm:pt>
    <dgm:pt modelId="{2D0DDC9F-3274-4526-834F-DD801B124965}" type="sibTrans" cxnId="{9E135A03-33D6-4CA3-B146-7EE3925C555B}">
      <dgm:prSet/>
      <dgm:spPr/>
      <dgm:t>
        <a:bodyPr/>
        <a:lstStyle/>
        <a:p>
          <a:endParaRPr lang="en-US"/>
        </a:p>
      </dgm:t>
    </dgm:pt>
    <dgm:pt modelId="{64DBBE5A-6AE7-42AF-8133-36B64BDC60DA}">
      <dgm:prSet/>
      <dgm:spPr/>
      <dgm:t>
        <a:bodyPr/>
        <a:lstStyle/>
        <a:p>
          <a:pPr rtl="0"/>
          <a:r>
            <a:rPr lang="en-US" b="0" i="0" smtClean="0"/>
            <a:t>Deploy and manage virtual machines</a:t>
          </a:r>
          <a:endParaRPr lang="en-US"/>
        </a:p>
      </dgm:t>
    </dgm:pt>
    <dgm:pt modelId="{503CCD81-AFF8-491B-B7E6-FD4619E3B3E6}" type="parTrans" cxnId="{AC6C4193-8F50-4183-9593-7540F7A4AC63}">
      <dgm:prSet/>
      <dgm:spPr/>
      <dgm:t>
        <a:bodyPr/>
        <a:lstStyle/>
        <a:p>
          <a:endParaRPr lang="en-US"/>
        </a:p>
      </dgm:t>
    </dgm:pt>
    <dgm:pt modelId="{2B423FFE-400F-4D3E-851B-1DB163E6B896}" type="sibTrans" cxnId="{AC6C4193-8F50-4183-9593-7540F7A4AC63}">
      <dgm:prSet/>
      <dgm:spPr/>
      <dgm:t>
        <a:bodyPr/>
        <a:lstStyle/>
        <a:p>
          <a:endParaRPr lang="en-US"/>
        </a:p>
      </dgm:t>
    </dgm:pt>
    <dgm:pt modelId="{B12E8607-42E8-4D84-A913-3F396A38B85D}">
      <dgm:prSet/>
      <dgm:spPr/>
      <dgm:t>
        <a:bodyPr/>
        <a:lstStyle/>
        <a:p>
          <a:pPr rtl="0"/>
          <a:r>
            <a:rPr lang="en-US" b="0" i="0" smtClean="0"/>
            <a:t>Evaluate and perform server migration to Azure</a:t>
          </a:r>
          <a:endParaRPr lang="en-US"/>
        </a:p>
      </dgm:t>
    </dgm:pt>
    <dgm:pt modelId="{514053BD-70CE-4905-A57B-A5BE77347B70}" type="parTrans" cxnId="{5719A029-FDF4-4DCB-8FB1-81BA83C90A52}">
      <dgm:prSet/>
      <dgm:spPr/>
      <dgm:t>
        <a:bodyPr/>
        <a:lstStyle/>
        <a:p>
          <a:endParaRPr lang="en-US"/>
        </a:p>
      </dgm:t>
    </dgm:pt>
    <dgm:pt modelId="{E263870C-5E73-4B9B-BE15-EAE792952D70}" type="sibTrans" cxnId="{5719A029-FDF4-4DCB-8FB1-81BA83C90A52}">
      <dgm:prSet/>
      <dgm:spPr/>
      <dgm:t>
        <a:bodyPr/>
        <a:lstStyle/>
        <a:p>
          <a:endParaRPr lang="en-US"/>
        </a:p>
      </dgm:t>
    </dgm:pt>
    <dgm:pt modelId="{C93AC968-552D-4B33-8661-4521E0F15796}" type="pres">
      <dgm:prSet presAssocID="{46220D22-F120-47F7-95EC-4D83188DAA50}" presName="linear" presStyleCnt="0">
        <dgm:presLayoutVars>
          <dgm:animLvl val="lvl"/>
          <dgm:resizeHandles val="exact"/>
        </dgm:presLayoutVars>
      </dgm:prSet>
      <dgm:spPr/>
    </dgm:pt>
    <dgm:pt modelId="{919958F8-D81F-4812-BB99-A9D9B092915A}" type="pres">
      <dgm:prSet presAssocID="{3AF65457-BEB8-4304-920E-94CB613874CF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6D7A9E1A-44F3-49EE-B618-8394806C2006}" type="pres">
      <dgm:prSet presAssocID="{F13A4439-588E-4904-9E96-A777D800907E}" presName="spacer" presStyleCnt="0"/>
      <dgm:spPr/>
    </dgm:pt>
    <dgm:pt modelId="{7114A7E6-449C-4BB4-A050-13F596E63644}" type="pres">
      <dgm:prSet presAssocID="{A72905C1-A304-49B0-AA28-E9418A7CA62B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EDEA337C-BFA2-4C8D-B87C-444FD8C39DF4}" type="pres">
      <dgm:prSet presAssocID="{54F7AE8B-3067-4CF6-91FD-0036887C6242}" presName="spacer" presStyleCnt="0"/>
      <dgm:spPr/>
    </dgm:pt>
    <dgm:pt modelId="{6A7A0D6C-3CCB-4C95-8588-F31CB34C2683}" type="pres">
      <dgm:prSet presAssocID="{EC64BA03-9CD6-48E4-9DD1-A006753986BC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90F5B083-6426-4D66-B384-D1449B91A582}" type="pres">
      <dgm:prSet presAssocID="{25F57712-BBC6-4E82-B450-78499EF831A1}" presName="spacer" presStyleCnt="0"/>
      <dgm:spPr/>
    </dgm:pt>
    <dgm:pt modelId="{8ACDA9EE-696F-4229-A3FC-73A323FC8E74}" type="pres">
      <dgm:prSet presAssocID="{16969B0A-8212-4CE7-BA9E-4DECCA7233C9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30A1CF9C-92BC-4356-BA5E-EA0A3B9EC795}" type="pres">
      <dgm:prSet presAssocID="{4E40AE87-544F-46BC-9B26-82A517CB8302}" presName="spacer" presStyleCnt="0"/>
      <dgm:spPr/>
    </dgm:pt>
    <dgm:pt modelId="{2346BBFE-3100-4FDC-9A68-BDA172A59ACA}" type="pres">
      <dgm:prSet presAssocID="{18C397A0-9D92-45BD-BCDE-C7C77E0E33D4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94340B4E-0AB8-46C0-A76B-74ECBE04DAE9}" type="pres">
      <dgm:prSet presAssocID="{34041BA4-2887-4CAC-93AC-D600BD3CB8A1}" presName="spacer" presStyleCnt="0"/>
      <dgm:spPr/>
    </dgm:pt>
    <dgm:pt modelId="{194BC867-21D9-4A38-8FC8-8DB0C99EB325}" type="pres">
      <dgm:prSet presAssocID="{5C6A48E3-21A3-4540-AAAA-DE5C075F7B13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AC99E506-80E5-4C4A-9BB3-2A1488CC6094}" type="pres">
      <dgm:prSet presAssocID="{72EC487E-313C-4BFD-B4B6-008E7BCA99B2}" presName="spacer" presStyleCnt="0"/>
      <dgm:spPr/>
    </dgm:pt>
    <dgm:pt modelId="{7761D537-2930-4FFA-A8EE-239484122B79}" type="pres">
      <dgm:prSet presAssocID="{40EA59C6-FACC-4875-B034-70F5D669618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726F0CB6-3C0D-486F-B6FA-401E1604860C}" type="pres">
      <dgm:prSet presAssocID="{408B846F-611D-4EAB-8CFD-D5D27B72F259}" presName="spacer" presStyleCnt="0"/>
      <dgm:spPr/>
    </dgm:pt>
    <dgm:pt modelId="{28085450-74BD-4892-9C71-B769BAE7CD62}" type="pres">
      <dgm:prSet presAssocID="{53C98658-252C-4DB2-A7D2-27325A8D8333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B6078B1A-2E42-44C3-98CE-B6053F2D8A6A}" type="pres">
      <dgm:prSet presAssocID="{3A87F519-5ACA-4875-A918-61BF068E4C3D}" presName="spacer" presStyleCnt="0"/>
      <dgm:spPr/>
    </dgm:pt>
    <dgm:pt modelId="{B2B80288-028B-4819-8360-54209F743E1B}" type="pres">
      <dgm:prSet presAssocID="{2E349ECE-FE05-461F-8085-435C5608569D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6121CB98-6A58-4D66-9B68-2FB27080E59E}" type="pres">
      <dgm:prSet presAssocID="{2D0DDC9F-3274-4526-834F-DD801B124965}" presName="spacer" presStyleCnt="0"/>
      <dgm:spPr/>
    </dgm:pt>
    <dgm:pt modelId="{C8A7728E-37D8-4049-911B-7943289DA9AF}" type="pres">
      <dgm:prSet presAssocID="{64DBBE5A-6AE7-42AF-8133-36B64BDC60DA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33B382C7-9384-4F1B-816D-C1B7656940E0}" type="pres">
      <dgm:prSet presAssocID="{2B423FFE-400F-4D3E-851B-1DB163E6B896}" presName="spacer" presStyleCnt="0"/>
      <dgm:spPr/>
    </dgm:pt>
    <dgm:pt modelId="{5493B8F5-0378-4C22-8FD7-DA862AAF64C2}" type="pres">
      <dgm:prSet presAssocID="{B12E8607-42E8-4D84-A913-3F396A38B85D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6DC8F861-2BC0-406F-B16D-16D5C5398F44}" type="presOf" srcId="{40EA59C6-FACC-4875-B034-70F5D6696184}" destId="{7761D537-2930-4FFA-A8EE-239484122B79}" srcOrd="0" destOrd="0" presId="urn:microsoft.com/office/officeart/2005/8/layout/vList2"/>
    <dgm:cxn modelId="{3B97D3A4-FEB6-40F6-8E70-8B02509BDA17}" type="presOf" srcId="{64DBBE5A-6AE7-42AF-8133-36B64BDC60DA}" destId="{C8A7728E-37D8-4049-911B-7943289DA9AF}" srcOrd="0" destOrd="0" presId="urn:microsoft.com/office/officeart/2005/8/layout/vList2"/>
    <dgm:cxn modelId="{A5DD97B7-313A-4783-B1DF-5985F392BD03}" type="presOf" srcId="{3AF65457-BEB8-4304-920E-94CB613874CF}" destId="{919958F8-D81F-4812-BB99-A9D9B092915A}" srcOrd="0" destOrd="0" presId="urn:microsoft.com/office/officeart/2005/8/layout/vList2"/>
    <dgm:cxn modelId="{9AD4E7FE-13D8-4084-96D8-4C46E3615E3B}" srcId="{46220D22-F120-47F7-95EC-4D83188DAA50}" destId="{5C6A48E3-21A3-4540-AAAA-DE5C075F7B13}" srcOrd="5" destOrd="0" parTransId="{4F73A9BE-B07E-47F0-A264-8E5D2E4DEF33}" sibTransId="{72EC487E-313C-4BFD-B4B6-008E7BCA99B2}"/>
    <dgm:cxn modelId="{9E135A03-33D6-4CA3-B146-7EE3925C555B}" srcId="{46220D22-F120-47F7-95EC-4D83188DAA50}" destId="{2E349ECE-FE05-461F-8085-435C5608569D}" srcOrd="8" destOrd="0" parTransId="{F7500E64-602F-4562-8B89-6F9E506B58CE}" sibTransId="{2D0DDC9F-3274-4526-834F-DD801B124965}"/>
    <dgm:cxn modelId="{99BA3428-F2DA-4C06-9A8F-DD51D23C0DAC}" type="presOf" srcId="{16969B0A-8212-4CE7-BA9E-4DECCA7233C9}" destId="{8ACDA9EE-696F-4229-A3FC-73A323FC8E74}" srcOrd="0" destOrd="0" presId="urn:microsoft.com/office/officeart/2005/8/layout/vList2"/>
    <dgm:cxn modelId="{39FF79D2-E9AC-4065-8B7E-351C837234FC}" type="presOf" srcId="{EC64BA03-9CD6-48E4-9DD1-A006753986BC}" destId="{6A7A0D6C-3CCB-4C95-8588-F31CB34C2683}" srcOrd="0" destOrd="0" presId="urn:microsoft.com/office/officeart/2005/8/layout/vList2"/>
    <dgm:cxn modelId="{5F0C23C6-B866-4625-B2E2-A7D89D99EB00}" srcId="{46220D22-F120-47F7-95EC-4D83188DAA50}" destId="{18C397A0-9D92-45BD-BCDE-C7C77E0E33D4}" srcOrd="4" destOrd="0" parTransId="{BFA8E44A-AC92-44D1-AA47-4F47C14A5D65}" sibTransId="{34041BA4-2887-4CAC-93AC-D600BD3CB8A1}"/>
    <dgm:cxn modelId="{25589A8D-8258-4034-8CA8-6D33DEB73080}" srcId="{46220D22-F120-47F7-95EC-4D83188DAA50}" destId="{A72905C1-A304-49B0-AA28-E9418A7CA62B}" srcOrd="1" destOrd="0" parTransId="{40B42C33-EC71-47D9-B2EF-2C898EFBC34D}" sibTransId="{54F7AE8B-3067-4CF6-91FD-0036887C6242}"/>
    <dgm:cxn modelId="{AC6C4193-8F50-4183-9593-7540F7A4AC63}" srcId="{46220D22-F120-47F7-95EC-4D83188DAA50}" destId="{64DBBE5A-6AE7-42AF-8133-36B64BDC60DA}" srcOrd="9" destOrd="0" parTransId="{503CCD81-AFF8-491B-B7E6-FD4619E3B3E6}" sibTransId="{2B423FFE-400F-4D3E-851B-1DB163E6B896}"/>
    <dgm:cxn modelId="{98E61AC4-573F-4059-8E67-B9D9F1C8124B}" type="presOf" srcId="{5C6A48E3-21A3-4540-AAAA-DE5C075F7B13}" destId="{194BC867-21D9-4A38-8FC8-8DB0C99EB325}" srcOrd="0" destOrd="0" presId="urn:microsoft.com/office/officeart/2005/8/layout/vList2"/>
    <dgm:cxn modelId="{543C3EBE-1436-4F41-A59A-522A03170037}" srcId="{46220D22-F120-47F7-95EC-4D83188DAA50}" destId="{16969B0A-8212-4CE7-BA9E-4DECCA7233C9}" srcOrd="3" destOrd="0" parTransId="{1095A416-6A0D-4A9A-98D2-BE8A8B489910}" sibTransId="{4E40AE87-544F-46BC-9B26-82A517CB8302}"/>
    <dgm:cxn modelId="{C7F61B53-4FC8-4E73-B546-F9FFF664244D}" type="presOf" srcId="{B12E8607-42E8-4D84-A913-3F396A38B85D}" destId="{5493B8F5-0378-4C22-8FD7-DA862AAF64C2}" srcOrd="0" destOrd="0" presId="urn:microsoft.com/office/officeart/2005/8/layout/vList2"/>
    <dgm:cxn modelId="{D5CD3FAE-AFB2-4EE2-956C-98CD6F59D4C3}" type="presOf" srcId="{53C98658-252C-4DB2-A7D2-27325A8D8333}" destId="{28085450-74BD-4892-9C71-B769BAE7CD62}" srcOrd="0" destOrd="0" presId="urn:microsoft.com/office/officeart/2005/8/layout/vList2"/>
    <dgm:cxn modelId="{AF45DA7D-521B-4861-8128-D0AD93859B0B}" srcId="{46220D22-F120-47F7-95EC-4D83188DAA50}" destId="{53C98658-252C-4DB2-A7D2-27325A8D8333}" srcOrd="7" destOrd="0" parTransId="{4F88A3D0-7A8F-4106-AFE6-5D6537E4DCBD}" sibTransId="{3A87F519-5ACA-4875-A918-61BF068E4C3D}"/>
    <dgm:cxn modelId="{5719A029-FDF4-4DCB-8FB1-81BA83C90A52}" srcId="{46220D22-F120-47F7-95EC-4D83188DAA50}" destId="{B12E8607-42E8-4D84-A913-3F396A38B85D}" srcOrd="10" destOrd="0" parTransId="{514053BD-70CE-4905-A57B-A5BE77347B70}" sibTransId="{E263870C-5E73-4B9B-BE15-EAE792952D70}"/>
    <dgm:cxn modelId="{05B7DEA7-F00E-4644-8243-2D9683503EE9}" type="presOf" srcId="{A72905C1-A304-49B0-AA28-E9418A7CA62B}" destId="{7114A7E6-449C-4BB4-A050-13F596E63644}" srcOrd="0" destOrd="0" presId="urn:microsoft.com/office/officeart/2005/8/layout/vList2"/>
    <dgm:cxn modelId="{4AE92DA7-3754-4FDD-8C53-6F7A02E44612}" srcId="{46220D22-F120-47F7-95EC-4D83188DAA50}" destId="{3AF65457-BEB8-4304-920E-94CB613874CF}" srcOrd="0" destOrd="0" parTransId="{D4521AEF-6FE7-46F5-B68B-595B9E762C01}" sibTransId="{F13A4439-588E-4904-9E96-A777D800907E}"/>
    <dgm:cxn modelId="{A742BB67-2194-45E6-A545-549E3B53CE3D}" type="presOf" srcId="{18C397A0-9D92-45BD-BCDE-C7C77E0E33D4}" destId="{2346BBFE-3100-4FDC-9A68-BDA172A59ACA}" srcOrd="0" destOrd="0" presId="urn:microsoft.com/office/officeart/2005/8/layout/vList2"/>
    <dgm:cxn modelId="{08B22A9F-E450-4588-81E8-E4EA289D63D9}" srcId="{46220D22-F120-47F7-95EC-4D83188DAA50}" destId="{40EA59C6-FACC-4875-B034-70F5D6696184}" srcOrd="6" destOrd="0" parTransId="{8E7F7AF8-2867-446E-9C2F-B2660B197056}" sibTransId="{408B846F-611D-4EAB-8CFD-D5D27B72F259}"/>
    <dgm:cxn modelId="{1DC00ED8-3FF0-49BC-A22D-1CC945F926A2}" type="presOf" srcId="{2E349ECE-FE05-461F-8085-435C5608569D}" destId="{B2B80288-028B-4819-8360-54209F743E1B}" srcOrd="0" destOrd="0" presId="urn:microsoft.com/office/officeart/2005/8/layout/vList2"/>
    <dgm:cxn modelId="{C26C44DD-6268-4742-A3D8-8EBCCDBD95E4}" type="presOf" srcId="{46220D22-F120-47F7-95EC-4D83188DAA50}" destId="{C93AC968-552D-4B33-8661-4521E0F15796}" srcOrd="0" destOrd="0" presId="urn:microsoft.com/office/officeart/2005/8/layout/vList2"/>
    <dgm:cxn modelId="{384F6DB0-1E40-4D99-AF99-DB8DBABAE15A}" srcId="{46220D22-F120-47F7-95EC-4D83188DAA50}" destId="{EC64BA03-9CD6-48E4-9DD1-A006753986BC}" srcOrd="2" destOrd="0" parTransId="{9C807CD5-ACFD-4DB1-A294-31CE7B3F40F7}" sibTransId="{25F57712-BBC6-4E82-B450-78499EF831A1}"/>
    <dgm:cxn modelId="{97E7F7E9-B838-4A68-800A-47BCBCB4DAD7}" type="presParOf" srcId="{C93AC968-552D-4B33-8661-4521E0F15796}" destId="{919958F8-D81F-4812-BB99-A9D9B092915A}" srcOrd="0" destOrd="0" presId="urn:microsoft.com/office/officeart/2005/8/layout/vList2"/>
    <dgm:cxn modelId="{D0CE60D0-357D-4C69-899F-2AC3FFABBE26}" type="presParOf" srcId="{C93AC968-552D-4B33-8661-4521E0F15796}" destId="{6D7A9E1A-44F3-49EE-B618-8394806C2006}" srcOrd="1" destOrd="0" presId="urn:microsoft.com/office/officeart/2005/8/layout/vList2"/>
    <dgm:cxn modelId="{62BDB046-9F20-43C0-9055-41BAA992B8EE}" type="presParOf" srcId="{C93AC968-552D-4B33-8661-4521E0F15796}" destId="{7114A7E6-449C-4BB4-A050-13F596E63644}" srcOrd="2" destOrd="0" presId="urn:microsoft.com/office/officeart/2005/8/layout/vList2"/>
    <dgm:cxn modelId="{B9E7FE0A-0F15-4A60-AEF5-3B2227CBEB5E}" type="presParOf" srcId="{C93AC968-552D-4B33-8661-4521E0F15796}" destId="{EDEA337C-BFA2-4C8D-B87C-444FD8C39DF4}" srcOrd="3" destOrd="0" presId="urn:microsoft.com/office/officeart/2005/8/layout/vList2"/>
    <dgm:cxn modelId="{DE086C94-55DD-4029-9EA1-39B32654E5CB}" type="presParOf" srcId="{C93AC968-552D-4B33-8661-4521E0F15796}" destId="{6A7A0D6C-3CCB-4C95-8588-F31CB34C2683}" srcOrd="4" destOrd="0" presId="urn:microsoft.com/office/officeart/2005/8/layout/vList2"/>
    <dgm:cxn modelId="{4095188A-C2F1-42A9-BAF3-3DC1820E9D73}" type="presParOf" srcId="{C93AC968-552D-4B33-8661-4521E0F15796}" destId="{90F5B083-6426-4D66-B384-D1449B91A582}" srcOrd="5" destOrd="0" presId="urn:microsoft.com/office/officeart/2005/8/layout/vList2"/>
    <dgm:cxn modelId="{41204B9A-3392-43AD-B6E7-AC67CF2038EC}" type="presParOf" srcId="{C93AC968-552D-4B33-8661-4521E0F15796}" destId="{8ACDA9EE-696F-4229-A3FC-73A323FC8E74}" srcOrd="6" destOrd="0" presId="urn:microsoft.com/office/officeart/2005/8/layout/vList2"/>
    <dgm:cxn modelId="{2EE4AFC6-39E3-45DD-B8D0-D1C82CCE3F8B}" type="presParOf" srcId="{C93AC968-552D-4B33-8661-4521E0F15796}" destId="{30A1CF9C-92BC-4356-BA5E-EA0A3B9EC795}" srcOrd="7" destOrd="0" presId="urn:microsoft.com/office/officeart/2005/8/layout/vList2"/>
    <dgm:cxn modelId="{320897E2-622B-4306-91A3-D2B4BAB8C754}" type="presParOf" srcId="{C93AC968-552D-4B33-8661-4521E0F15796}" destId="{2346BBFE-3100-4FDC-9A68-BDA172A59ACA}" srcOrd="8" destOrd="0" presId="urn:microsoft.com/office/officeart/2005/8/layout/vList2"/>
    <dgm:cxn modelId="{C4ACA017-9ED1-4809-90DF-D39D1C876C7D}" type="presParOf" srcId="{C93AC968-552D-4B33-8661-4521E0F15796}" destId="{94340B4E-0AB8-46C0-A76B-74ECBE04DAE9}" srcOrd="9" destOrd="0" presId="urn:microsoft.com/office/officeart/2005/8/layout/vList2"/>
    <dgm:cxn modelId="{AC4E075F-36D7-4C86-A104-15C66FBBFA86}" type="presParOf" srcId="{C93AC968-552D-4B33-8661-4521E0F15796}" destId="{194BC867-21D9-4A38-8FC8-8DB0C99EB325}" srcOrd="10" destOrd="0" presId="urn:microsoft.com/office/officeart/2005/8/layout/vList2"/>
    <dgm:cxn modelId="{F691C4D9-0AF7-49F4-AFE5-BA6C8FCECA3D}" type="presParOf" srcId="{C93AC968-552D-4B33-8661-4521E0F15796}" destId="{AC99E506-80E5-4C4A-9BB3-2A1488CC6094}" srcOrd="11" destOrd="0" presId="urn:microsoft.com/office/officeart/2005/8/layout/vList2"/>
    <dgm:cxn modelId="{BCA66D32-8FEE-4A5A-9C49-325DC507601B}" type="presParOf" srcId="{C93AC968-552D-4B33-8661-4521E0F15796}" destId="{7761D537-2930-4FFA-A8EE-239484122B79}" srcOrd="12" destOrd="0" presId="urn:microsoft.com/office/officeart/2005/8/layout/vList2"/>
    <dgm:cxn modelId="{4E1FE7D6-B0AE-4421-85C0-01E29298515E}" type="presParOf" srcId="{C93AC968-552D-4B33-8661-4521E0F15796}" destId="{726F0CB6-3C0D-486F-B6FA-401E1604860C}" srcOrd="13" destOrd="0" presId="urn:microsoft.com/office/officeart/2005/8/layout/vList2"/>
    <dgm:cxn modelId="{4EA513B5-6DD7-4974-ADDE-B8C8037C01F5}" type="presParOf" srcId="{C93AC968-552D-4B33-8661-4521E0F15796}" destId="{28085450-74BD-4892-9C71-B769BAE7CD62}" srcOrd="14" destOrd="0" presId="urn:microsoft.com/office/officeart/2005/8/layout/vList2"/>
    <dgm:cxn modelId="{9AAA551F-650A-4F7C-A808-E088BBFCF6BF}" type="presParOf" srcId="{C93AC968-552D-4B33-8661-4521E0F15796}" destId="{B6078B1A-2E42-44C3-98CE-B6053F2D8A6A}" srcOrd="15" destOrd="0" presId="urn:microsoft.com/office/officeart/2005/8/layout/vList2"/>
    <dgm:cxn modelId="{B52A2D60-7CF3-44D6-9B68-5454D52EB40A}" type="presParOf" srcId="{C93AC968-552D-4B33-8661-4521E0F15796}" destId="{B2B80288-028B-4819-8360-54209F743E1B}" srcOrd="16" destOrd="0" presId="urn:microsoft.com/office/officeart/2005/8/layout/vList2"/>
    <dgm:cxn modelId="{F9A5CABF-EEB3-46B8-9812-A1C0021FEC4D}" type="presParOf" srcId="{C93AC968-552D-4B33-8661-4521E0F15796}" destId="{6121CB98-6A58-4D66-9B68-2FB27080E59E}" srcOrd="17" destOrd="0" presId="urn:microsoft.com/office/officeart/2005/8/layout/vList2"/>
    <dgm:cxn modelId="{8C3E67C5-DC30-42E9-8E1B-3ABDF22889F7}" type="presParOf" srcId="{C93AC968-552D-4B33-8661-4521E0F15796}" destId="{C8A7728E-37D8-4049-911B-7943289DA9AF}" srcOrd="18" destOrd="0" presId="urn:microsoft.com/office/officeart/2005/8/layout/vList2"/>
    <dgm:cxn modelId="{A0E87CC0-EC18-4AAE-B4F0-3039D724F4C5}" type="presParOf" srcId="{C93AC968-552D-4B33-8661-4521E0F15796}" destId="{33B382C7-9384-4F1B-816D-C1B7656940E0}" srcOrd="19" destOrd="0" presId="urn:microsoft.com/office/officeart/2005/8/layout/vList2"/>
    <dgm:cxn modelId="{B8EAD0FE-B5C4-4128-8983-99B2D947AD6F}" type="presParOf" srcId="{C93AC968-552D-4B33-8661-4521E0F15796}" destId="{5493B8F5-0378-4C22-8FD7-DA862AAF64C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0F58D9-C642-4C5F-99CB-1F6BF17D6EA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2EB071-F255-4D18-9E32-EF41065BD6B2}">
      <dgm:prSet/>
      <dgm:spPr/>
      <dgm:t>
        <a:bodyPr/>
        <a:lstStyle/>
        <a:p>
          <a:pPr rtl="0"/>
          <a:r>
            <a:rPr lang="en-US" b="0" i="0" smtClean="0"/>
            <a:t>Active Directory</a:t>
          </a:r>
          <a:endParaRPr lang="en-US"/>
        </a:p>
      </dgm:t>
    </dgm:pt>
    <dgm:pt modelId="{5FA4638B-64B4-41A3-B422-96E21F77E7CA}" type="parTrans" cxnId="{6198C592-731D-4617-BA02-01ED139AE2C1}">
      <dgm:prSet/>
      <dgm:spPr/>
      <dgm:t>
        <a:bodyPr/>
        <a:lstStyle/>
        <a:p>
          <a:endParaRPr lang="en-US"/>
        </a:p>
      </dgm:t>
    </dgm:pt>
    <dgm:pt modelId="{5929DE63-62C5-4A24-8030-3B99B643E527}" type="sibTrans" cxnId="{6198C592-731D-4617-BA02-01ED139AE2C1}">
      <dgm:prSet/>
      <dgm:spPr/>
      <dgm:t>
        <a:bodyPr/>
        <a:lstStyle/>
        <a:p>
          <a:endParaRPr lang="en-US"/>
        </a:p>
      </dgm:t>
    </dgm:pt>
    <dgm:pt modelId="{4929084D-6B8D-4EF7-924A-C28AB76E9CEC}">
      <dgm:prSet/>
      <dgm:spPr/>
      <dgm:t>
        <a:bodyPr/>
        <a:lstStyle/>
        <a:p>
          <a:pPr rtl="0"/>
          <a:r>
            <a:rPr lang="en-US" b="0" i="0" smtClean="0"/>
            <a:t>Subscription</a:t>
          </a:r>
          <a:endParaRPr lang="en-US"/>
        </a:p>
      </dgm:t>
    </dgm:pt>
    <dgm:pt modelId="{83ACBA9D-B64D-4CC5-8564-5AE121F535AC}" type="parTrans" cxnId="{2302DC9A-3C3D-4E35-9826-B4A4D5597B15}">
      <dgm:prSet/>
      <dgm:spPr/>
      <dgm:t>
        <a:bodyPr/>
        <a:lstStyle/>
        <a:p>
          <a:endParaRPr lang="en-US"/>
        </a:p>
      </dgm:t>
    </dgm:pt>
    <dgm:pt modelId="{F2A8F136-022E-4D61-B147-6AC7C159BBB3}" type="sibTrans" cxnId="{2302DC9A-3C3D-4E35-9826-B4A4D5597B15}">
      <dgm:prSet/>
      <dgm:spPr/>
      <dgm:t>
        <a:bodyPr/>
        <a:lstStyle/>
        <a:p>
          <a:endParaRPr lang="en-US"/>
        </a:p>
      </dgm:t>
    </dgm:pt>
    <dgm:pt modelId="{942297E9-12CB-4424-95CF-97CDD6454EAD}">
      <dgm:prSet/>
      <dgm:spPr/>
      <dgm:t>
        <a:bodyPr/>
        <a:lstStyle/>
        <a:p>
          <a:pPr rtl="0"/>
          <a:r>
            <a:rPr lang="en-US" b="0" i="0" smtClean="0"/>
            <a:t>Management Groups</a:t>
          </a:r>
          <a:endParaRPr lang="en-US"/>
        </a:p>
      </dgm:t>
    </dgm:pt>
    <dgm:pt modelId="{CC5E5E0C-A414-4403-9DD5-D18883AA7A3A}" type="parTrans" cxnId="{BC43612C-A591-428B-8936-3ECA485419A9}">
      <dgm:prSet/>
      <dgm:spPr/>
      <dgm:t>
        <a:bodyPr/>
        <a:lstStyle/>
        <a:p>
          <a:endParaRPr lang="en-US"/>
        </a:p>
      </dgm:t>
    </dgm:pt>
    <dgm:pt modelId="{6510C286-7542-41F9-9D44-1B293A7156BA}" type="sibTrans" cxnId="{BC43612C-A591-428B-8936-3ECA485419A9}">
      <dgm:prSet/>
      <dgm:spPr/>
      <dgm:t>
        <a:bodyPr/>
        <a:lstStyle/>
        <a:p>
          <a:endParaRPr lang="en-US"/>
        </a:p>
      </dgm:t>
    </dgm:pt>
    <dgm:pt modelId="{26C894BD-71A1-4787-95C9-6550FE69796F}">
      <dgm:prSet/>
      <dgm:spPr/>
      <dgm:t>
        <a:bodyPr/>
        <a:lstStyle/>
        <a:p>
          <a:pPr rtl="0"/>
          <a:r>
            <a:rPr lang="en-US" b="0" i="0" smtClean="0"/>
            <a:t>Activity Logs</a:t>
          </a:r>
          <a:endParaRPr lang="en-US"/>
        </a:p>
      </dgm:t>
    </dgm:pt>
    <dgm:pt modelId="{23EA1FAC-000F-4B93-92B8-0F2EFBB20292}" type="parTrans" cxnId="{487AE9EE-B758-494C-B896-36AD9A9543BE}">
      <dgm:prSet/>
      <dgm:spPr/>
      <dgm:t>
        <a:bodyPr/>
        <a:lstStyle/>
        <a:p>
          <a:endParaRPr lang="en-US"/>
        </a:p>
      </dgm:t>
    </dgm:pt>
    <dgm:pt modelId="{B6ED4D27-D267-4A6E-988B-CC2A940199E4}" type="sibTrans" cxnId="{487AE9EE-B758-494C-B896-36AD9A9543BE}">
      <dgm:prSet/>
      <dgm:spPr/>
      <dgm:t>
        <a:bodyPr/>
        <a:lstStyle/>
        <a:p>
          <a:endParaRPr lang="en-US"/>
        </a:p>
      </dgm:t>
    </dgm:pt>
    <dgm:pt modelId="{DDDA517E-022C-4436-9F4C-3F29C464C33A}">
      <dgm:prSet/>
      <dgm:spPr/>
      <dgm:t>
        <a:bodyPr/>
        <a:lstStyle/>
        <a:p>
          <a:pPr rtl="0"/>
          <a:r>
            <a:rPr lang="en-US" b="0" i="0" smtClean="0"/>
            <a:t>Security Center</a:t>
          </a:r>
          <a:endParaRPr lang="en-US"/>
        </a:p>
      </dgm:t>
    </dgm:pt>
    <dgm:pt modelId="{E1721FE5-FA0E-478B-8F88-ABA1FABBAAB2}" type="parTrans" cxnId="{07DA4EBC-020B-4543-B59A-122B6B3A2D52}">
      <dgm:prSet/>
      <dgm:spPr/>
      <dgm:t>
        <a:bodyPr/>
        <a:lstStyle/>
        <a:p>
          <a:endParaRPr lang="en-US"/>
        </a:p>
      </dgm:t>
    </dgm:pt>
    <dgm:pt modelId="{8696B29D-69ED-47DB-8143-0632B9DC5369}" type="sibTrans" cxnId="{07DA4EBC-020B-4543-B59A-122B6B3A2D52}">
      <dgm:prSet/>
      <dgm:spPr/>
      <dgm:t>
        <a:bodyPr/>
        <a:lstStyle/>
        <a:p>
          <a:endParaRPr lang="en-US"/>
        </a:p>
      </dgm:t>
    </dgm:pt>
    <dgm:pt modelId="{F6CA335F-804E-4D60-B525-71DB75A09F3F}">
      <dgm:prSet/>
      <dgm:spPr/>
      <dgm:t>
        <a:bodyPr/>
        <a:lstStyle/>
        <a:p>
          <a:pPr rtl="0"/>
          <a:r>
            <a:rPr lang="en-US" b="0" i="0" smtClean="0"/>
            <a:t>Resource Group</a:t>
          </a:r>
          <a:endParaRPr lang="en-US"/>
        </a:p>
      </dgm:t>
    </dgm:pt>
    <dgm:pt modelId="{14C1C726-EA5D-4F33-B78E-5C68CE1BD534}" type="parTrans" cxnId="{9CD4FCA6-BDDC-45EE-9B09-2232D19FD31C}">
      <dgm:prSet/>
      <dgm:spPr/>
      <dgm:t>
        <a:bodyPr/>
        <a:lstStyle/>
        <a:p>
          <a:endParaRPr lang="en-US"/>
        </a:p>
      </dgm:t>
    </dgm:pt>
    <dgm:pt modelId="{3AF90D5B-D993-460E-BE5C-2F8C2193D3D7}" type="sibTrans" cxnId="{9CD4FCA6-BDDC-45EE-9B09-2232D19FD31C}">
      <dgm:prSet/>
      <dgm:spPr/>
      <dgm:t>
        <a:bodyPr/>
        <a:lstStyle/>
        <a:p>
          <a:endParaRPr lang="en-US"/>
        </a:p>
      </dgm:t>
    </dgm:pt>
    <dgm:pt modelId="{B3F9F373-A0E6-4320-B70B-3C0678025199}">
      <dgm:prSet/>
      <dgm:spPr/>
      <dgm:t>
        <a:bodyPr/>
        <a:lstStyle/>
        <a:p>
          <a:pPr rtl="0"/>
          <a:r>
            <a:rPr lang="en-US" b="0" i="0" smtClean="0"/>
            <a:t>RBAC</a:t>
          </a:r>
          <a:endParaRPr lang="en-US"/>
        </a:p>
      </dgm:t>
    </dgm:pt>
    <dgm:pt modelId="{6C4F9B6A-0E2C-46CC-BACB-2E6AC9D2B48A}" type="parTrans" cxnId="{A67E6C83-E23E-4596-98B1-FD5867726ECA}">
      <dgm:prSet/>
      <dgm:spPr/>
      <dgm:t>
        <a:bodyPr/>
        <a:lstStyle/>
        <a:p>
          <a:endParaRPr lang="en-US"/>
        </a:p>
      </dgm:t>
    </dgm:pt>
    <dgm:pt modelId="{F3A11D2F-4A99-46AA-8140-A3BFA483DD9C}" type="sibTrans" cxnId="{A67E6C83-E23E-4596-98B1-FD5867726ECA}">
      <dgm:prSet/>
      <dgm:spPr/>
      <dgm:t>
        <a:bodyPr/>
        <a:lstStyle/>
        <a:p>
          <a:endParaRPr lang="en-US"/>
        </a:p>
      </dgm:t>
    </dgm:pt>
    <dgm:pt modelId="{63AA3C16-1B64-40CC-A6FE-C93871FDDCE9}">
      <dgm:prSet/>
      <dgm:spPr/>
      <dgm:t>
        <a:bodyPr/>
        <a:lstStyle/>
        <a:p>
          <a:pPr rtl="0"/>
          <a:r>
            <a:rPr lang="en-US" b="0" i="0" smtClean="0"/>
            <a:t>Storage Accounts</a:t>
          </a:r>
          <a:endParaRPr lang="en-US"/>
        </a:p>
      </dgm:t>
    </dgm:pt>
    <dgm:pt modelId="{9655F91E-4F5E-4C0A-BA6D-0E292BBB08B4}" type="parTrans" cxnId="{0868D91D-869E-4283-8A46-9ADFCE1C298E}">
      <dgm:prSet/>
      <dgm:spPr/>
      <dgm:t>
        <a:bodyPr/>
        <a:lstStyle/>
        <a:p>
          <a:endParaRPr lang="en-US"/>
        </a:p>
      </dgm:t>
    </dgm:pt>
    <dgm:pt modelId="{C15166B8-2C4F-492D-B56F-F792582F0D27}" type="sibTrans" cxnId="{0868D91D-869E-4283-8A46-9ADFCE1C298E}">
      <dgm:prSet/>
      <dgm:spPr/>
      <dgm:t>
        <a:bodyPr/>
        <a:lstStyle/>
        <a:p>
          <a:endParaRPr lang="en-US"/>
        </a:p>
      </dgm:t>
    </dgm:pt>
    <dgm:pt modelId="{558AC0AF-7E82-4231-B58E-67DD7E60132A}">
      <dgm:prSet/>
      <dgm:spPr/>
      <dgm:t>
        <a:bodyPr/>
        <a:lstStyle/>
        <a:p>
          <a:pPr rtl="0"/>
          <a:r>
            <a:rPr lang="en-US" b="0" i="0" smtClean="0"/>
            <a:t>Virtual Machines</a:t>
          </a:r>
          <a:endParaRPr lang="en-US"/>
        </a:p>
      </dgm:t>
    </dgm:pt>
    <dgm:pt modelId="{F9C4B43F-128C-4554-B549-7AD5A94C2067}" type="parTrans" cxnId="{E9C6F99D-655E-4162-BF86-D1A22625B48E}">
      <dgm:prSet/>
      <dgm:spPr/>
      <dgm:t>
        <a:bodyPr/>
        <a:lstStyle/>
        <a:p>
          <a:endParaRPr lang="en-US"/>
        </a:p>
      </dgm:t>
    </dgm:pt>
    <dgm:pt modelId="{94223D4D-8FEC-482E-988B-B76DB5E7227E}" type="sibTrans" cxnId="{E9C6F99D-655E-4162-BF86-D1A22625B48E}">
      <dgm:prSet/>
      <dgm:spPr/>
      <dgm:t>
        <a:bodyPr/>
        <a:lstStyle/>
        <a:p>
          <a:endParaRPr lang="en-US"/>
        </a:p>
      </dgm:t>
    </dgm:pt>
    <dgm:pt modelId="{29FB6078-8B2A-4BA1-A5C4-11D102293497}">
      <dgm:prSet/>
      <dgm:spPr/>
      <dgm:t>
        <a:bodyPr/>
        <a:lstStyle/>
        <a:p>
          <a:pPr rtl="0"/>
          <a:r>
            <a:rPr lang="en-US" b="0" i="0" smtClean="0"/>
            <a:t>Virtual Networks</a:t>
          </a:r>
          <a:endParaRPr lang="en-US"/>
        </a:p>
      </dgm:t>
    </dgm:pt>
    <dgm:pt modelId="{4BFC345D-BD33-4D78-A21B-5E9F72BAC244}" type="parTrans" cxnId="{1388B024-69B3-4893-849B-B63B4AB9A5E1}">
      <dgm:prSet/>
      <dgm:spPr/>
      <dgm:t>
        <a:bodyPr/>
        <a:lstStyle/>
        <a:p>
          <a:endParaRPr lang="en-US"/>
        </a:p>
      </dgm:t>
    </dgm:pt>
    <dgm:pt modelId="{4D83E86D-6F36-4883-8854-95A29B93E679}" type="sibTrans" cxnId="{1388B024-69B3-4893-849B-B63B4AB9A5E1}">
      <dgm:prSet/>
      <dgm:spPr/>
      <dgm:t>
        <a:bodyPr/>
        <a:lstStyle/>
        <a:p>
          <a:endParaRPr lang="en-US"/>
        </a:p>
      </dgm:t>
    </dgm:pt>
    <dgm:pt modelId="{067BEB03-E60E-47AF-B696-9562ED1CE923}">
      <dgm:prSet/>
      <dgm:spPr/>
      <dgm:t>
        <a:bodyPr/>
        <a:lstStyle/>
        <a:p>
          <a:pPr rtl="0"/>
          <a:r>
            <a:rPr lang="en-US" b="0" i="0" smtClean="0"/>
            <a:t>Network Security Groups</a:t>
          </a:r>
          <a:endParaRPr lang="en-US"/>
        </a:p>
      </dgm:t>
    </dgm:pt>
    <dgm:pt modelId="{8D92036C-242A-41C1-80EA-C7E08DED4DDF}" type="parTrans" cxnId="{6606F4BC-E9D1-493F-8AF3-E7A58E872CDD}">
      <dgm:prSet/>
      <dgm:spPr/>
      <dgm:t>
        <a:bodyPr/>
        <a:lstStyle/>
        <a:p>
          <a:endParaRPr lang="en-US"/>
        </a:p>
      </dgm:t>
    </dgm:pt>
    <dgm:pt modelId="{327931B0-DD2B-4547-A902-B410DEE1B342}" type="sibTrans" cxnId="{6606F4BC-E9D1-493F-8AF3-E7A58E872CDD}">
      <dgm:prSet/>
      <dgm:spPr/>
      <dgm:t>
        <a:bodyPr/>
        <a:lstStyle/>
        <a:p>
          <a:endParaRPr lang="en-US"/>
        </a:p>
      </dgm:t>
    </dgm:pt>
    <dgm:pt modelId="{EFE25A0D-F03E-411B-A2BA-F94B9685251D}" type="pres">
      <dgm:prSet presAssocID="{540F58D9-C642-4C5F-99CB-1F6BF17D6EA4}" presName="linear" presStyleCnt="0">
        <dgm:presLayoutVars>
          <dgm:animLvl val="lvl"/>
          <dgm:resizeHandles val="exact"/>
        </dgm:presLayoutVars>
      </dgm:prSet>
      <dgm:spPr/>
    </dgm:pt>
    <dgm:pt modelId="{FF064DA1-AAA9-4E00-87AB-F88AF386F8FE}" type="pres">
      <dgm:prSet presAssocID="{432EB071-F255-4D18-9E32-EF41065BD6B2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08AFDD6B-627A-43CD-B81D-9B1126CCF137}" type="pres">
      <dgm:prSet presAssocID="{5929DE63-62C5-4A24-8030-3B99B643E527}" presName="spacer" presStyleCnt="0"/>
      <dgm:spPr/>
    </dgm:pt>
    <dgm:pt modelId="{DDE12EBA-43F6-4544-B24E-97258DD0A59C}" type="pres">
      <dgm:prSet presAssocID="{4929084D-6B8D-4EF7-924A-C28AB76E9CEC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0C5FA9DA-BC8A-4A90-8664-9BD761F28B87}" type="pres">
      <dgm:prSet presAssocID="{F2A8F136-022E-4D61-B147-6AC7C159BBB3}" presName="spacer" presStyleCnt="0"/>
      <dgm:spPr/>
    </dgm:pt>
    <dgm:pt modelId="{D2AC4340-95AD-4C18-8370-26B63DE998E4}" type="pres">
      <dgm:prSet presAssocID="{942297E9-12CB-4424-95CF-97CDD6454EA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DE05267E-C4D4-4A0F-8523-7054D04EDC50}" type="pres">
      <dgm:prSet presAssocID="{6510C286-7542-41F9-9D44-1B293A7156BA}" presName="spacer" presStyleCnt="0"/>
      <dgm:spPr/>
    </dgm:pt>
    <dgm:pt modelId="{01B9A4F3-1CA0-4F97-AC50-D5A38C3761F6}" type="pres">
      <dgm:prSet presAssocID="{26C894BD-71A1-4787-95C9-6550FE69796F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CCC1409B-2FA5-4E8F-A983-E20D4DDAA98D}" type="pres">
      <dgm:prSet presAssocID="{B6ED4D27-D267-4A6E-988B-CC2A940199E4}" presName="spacer" presStyleCnt="0"/>
      <dgm:spPr/>
    </dgm:pt>
    <dgm:pt modelId="{27A93B9E-64F9-43EF-9A0E-ABE8E0C8AD22}" type="pres">
      <dgm:prSet presAssocID="{DDDA517E-022C-4436-9F4C-3F29C464C33A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46C4911D-FC3F-4692-8489-FB820BD0BE1E}" type="pres">
      <dgm:prSet presAssocID="{8696B29D-69ED-47DB-8143-0632B9DC5369}" presName="spacer" presStyleCnt="0"/>
      <dgm:spPr/>
    </dgm:pt>
    <dgm:pt modelId="{A2B8F954-CC17-45A2-BF45-B4B03F200B61}" type="pres">
      <dgm:prSet presAssocID="{F6CA335F-804E-4D60-B525-71DB75A09F3F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4113FCA9-59F7-45D4-9283-A210A64740A9}" type="pres">
      <dgm:prSet presAssocID="{3AF90D5B-D993-460E-BE5C-2F8C2193D3D7}" presName="spacer" presStyleCnt="0"/>
      <dgm:spPr/>
    </dgm:pt>
    <dgm:pt modelId="{C450BA81-A08C-45B1-B54A-F3D8006E709A}" type="pres">
      <dgm:prSet presAssocID="{B3F9F373-A0E6-4320-B70B-3C0678025199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A9C9D8DE-B25A-4285-816B-3BB07B416CB0}" type="pres">
      <dgm:prSet presAssocID="{F3A11D2F-4A99-46AA-8140-A3BFA483DD9C}" presName="spacer" presStyleCnt="0"/>
      <dgm:spPr/>
    </dgm:pt>
    <dgm:pt modelId="{A8595694-05EC-4CC2-8C85-2454CB81AC9C}" type="pres">
      <dgm:prSet presAssocID="{63AA3C16-1B64-40CC-A6FE-C93871FDDCE9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A773A323-7997-4281-9A0A-782C08F6A259}" type="pres">
      <dgm:prSet presAssocID="{C15166B8-2C4F-492D-B56F-F792582F0D27}" presName="spacer" presStyleCnt="0"/>
      <dgm:spPr/>
    </dgm:pt>
    <dgm:pt modelId="{86F9263F-6249-4647-A5E3-100AF38F065D}" type="pres">
      <dgm:prSet presAssocID="{558AC0AF-7E82-4231-B58E-67DD7E60132A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53851C3A-1DAC-4768-A2D2-E74F72650BB1}" type="pres">
      <dgm:prSet presAssocID="{94223D4D-8FEC-482E-988B-B76DB5E7227E}" presName="spacer" presStyleCnt="0"/>
      <dgm:spPr/>
    </dgm:pt>
    <dgm:pt modelId="{41C92E9A-BAC0-4167-9CA1-4DBF8B2AC65F}" type="pres">
      <dgm:prSet presAssocID="{29FB6078-8B2A-4BA1-A5C4-11D102293497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CF2E9211-A2FD-417C-8AF6-C6CD1A9174C2}" type="pres">
      <dgm:prSet presAssocID="{4D83E86D-6F36-4883-8854-95A29B93E679}" presName="spacer" presStyleCnt="0"/>
      <dgm:spPr/>
    </dgm:pt>
    <dgm:pt modelId="{1DBEFA61-D95C-4DB8-90FC-9F5CB36AB211}" type="pres">
      <dgm:prSet presAssocID="{067BEB03-E60E-47AF-B696-9562ED1CE923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FA60EDCF-21D8-40B1-8CCD-DC36F6EFFB90}" type="presOf" srcId="{63AA3C16-1B64-40CC-A6FE-C93871FDDCE9}" destId="{A8595694-05EC-4CC2-8C85-2454CB81AC9C}" srcOrd="0" destOrd="0" presId="urn:microsoft.com/office/officeart/2005/8/layout/vList2"/>
    <dgm:cxn modelId="{07DA4EBC-020B-4543-B59A-122B6B3A2D52}" srcId="{540F58D9-C642-4C5F-99CB-1F6BF17D6EA4}" destId="{DDDA517E-022C-4436-9F4C-3F29C464C33A}" srcOrd="4" destOrd="0" parTransId="{E1721FE5-FA0E-478B-8F88-ABA1FABBAAB2}" sibTransId="{8696B29D-69ED-47DB-8143-0632B9DC5369}"/>
    <dgm:cxn modelId="{F7A676E6-B62F-4707-844E-1C17C19BC373}" type="presOf" srcId="{DDDA517E-022C-4436-9F4C-3F29C464C33A}" destId="{27A93B9E-64F9-43EF-9A0E-ABE8E0C8AD22}" srcOrd="0" destOrd="0" presId="urn:microsoft.com/office/officeart/2005/8/layout/vList2"/>
    <dgm:cxn modelId="{4419EC0E-45C4-483E-A830-F15E191B2094}" type="presOf" srcId="{432EB071-F255-4D18-9E32-EF41065BD6B2}" destId="{FF064DA1-AAA9-4E00-87AB-F88AF386F8FE}" srcOrd="0" destOrd="0" presId="urn:microsoft.com/office/officeart/2005/8/layout/vList2"/>
    <dgm:cxn modelId="{33D15225-8A91-40CD-A38B-377C30D156A0}" type="presOf" srcId="{29FB6078-8B2A-4BA1-A5C4-11D102293497}" destId="{41C92E9A-BAC0-4167-9CA1-4DBF8B2AC65F}" srcOrd="0" destOrd="0" presId="urn:microsoft.com/office/officeart/2005/8/layout/vList2"/>
    <dgm:cxn modelId="{CF951D0C-6FEF-4323-8D40-C89A700931DE}" type="presOf" srcId="{558AC0AF-7E82-4231-B58E-67DD7E60132A}" destId="{86F9263F-6249-4647-A5E3-100AF38F065D}" srcOrd="0" destOrd="0" presId="urn:microsoft.com/office/officeart/2005/8/layout/vList2"/>
    <dgm:cxn modelId="{9392CF73-33F1-4B1C-A9E7-9B28A6BDC171}" type="presOf" srcId="{942297E9-12CB-4424-95CF-97CDD6454EAD}" destId="{D2AC4340-95AD-4C18-8370-26B63DE998E4}" srcOrd="0" destOrd="0" presId="urn:microsoft.com/office/officeart/2005/8/layout/vList2"/>
    <dgm:cxn modelId="{E9C6F99D-655E-4162-BF86-D1A22625B48E}" srcId="{540F58D9-C642-4C5F-99CB-1F6BF17D6EA4}" destId="{558AC0AF-7E82-4231-B58E-67DD7E60132A}" srcOrd="8" destOrd="0" parTransId="{F9C4B43F-128C-4554-B549-7AD5A94C2067}" sibTransId="{94223D4D-8FEC-482E-988B-B76DB5E7227E}"/>
    <dgm:cxn modelId="{0868D91D-869E-4283-8A46-9ADFCE1C298E}" srcId="{540F58D9-C642-4C5F-99CB-1F6BF17D6EA4}" destId="{63AA3C16-1B64-40CC-A6FE-C93871FDDCE9}" srcOrd="7" destOrd="0" parTransId="{9655F91E-4F5E-4C0A-BA6D-0E292BBB08B4}" sibTransId="{C15166B8-2C4F-492D-B56F-F792582F0D27}"/>
    <dgm:cxn modelId="{6606F4BC-E9D1-493F-8AF3-E7A58E872CDD}" srcId="{540F58D9-C642-4C5F-99CB-1F6BF17D6EA4}" destId="{067BEB03-E60E-47AF-B696-9562ED1CE923}" srcOrd="10" destOrd="0" parTransId="{8D92036C-242A-41C1-80EA-C7E08DED4DDF}" sibTransId="{327931B0-DD2B-4547-A902-B410DEE1B342}"/>
    <dgm:cxn modelId="{CE967700-4C75-40BD-9F7C-2020C25962F9}" type="presOf" srcId="{26C894BD-71A1-4787-95C9-6550FE69796F}" destId="{01B9A4F3-1CA0-4F97-AC50-D5A38C3761F6}" srcOrd="0" destOrd="0" presId="urn:microsoft.com/office/officeart/2005/8/layout/vList2"/>
    <dgm:cxn modelId="{E0D98C51-AF37-4EB5-8AE4-729342AA2CCD}" type="presOf" srcId="{067BEB03-E60E-47AF-B696-9562ED1CE923}" destId="{1DBEFA61-D95C-4DB8-90FC-9F5CB36AB211}" srcOrd="0" destOrd="0" presId="urn:microsoft.com/office/officeart/2005/8/layout/vList2"/>
    <dgm:cxn modelId="{6198C592-731D-4617-BA02-01ED139AE2C1}" srcId="{540F58D9-C642-4C5F-99CB-1F6BF17D6EA4}" destId="{432EB071-F255-4D18-9E32-EF41065BD6B2}" srcOrd="0" destOrd="0" parTransId="{5FA4638B-64B4-41A3-B422-96E21F77E7CA}" sibTransId="{5929DE63-62C5-4A24-8030-3B99B643E527}"/>
    <dgm:cxn modelId="{BC43612C-A591-428B-8936-3ECA485419A9}" srcId="{540F58D9-C642-4C5F-99CB-1F6BF17D6EA4}" destId="{942297E9-12CB-4424-95CF-97CDD6454EAD}" srcOrd="2" destOrd="0" parTransId="{CC5E5E0C-A414-4403-9DD5-D18883AA7A3A}" sibTransId="{6510C286-7542-41F9-9D44-1B293A7156BA}"/>
    <dgm:cxn modelId="{F7CA6874-539D-4A88-9B8C-695FAE4B4388}" type="presOf" srcId="{540F58D9-C642-4C5F-99CB-1F6BF17D6EA4}" destId="{EFE25A0D-F03E-411B-A2BA-F94B9685251D}" srcOrd="0" destOrd="0" presId="urn:microsoft.com/office/officeart/2005/8/layout/vList2"/>
    <dgm:cxn modelId="{487AE9EE-B758-494C-B896-36AD9A9543BE}" srcId="{540F58D9-C642-4C5F-99CB-1F6BF17D6EA4}" destId="{26C894BD-71A1-4787-95C9-6550FE69796F}" srcOrd="3" destOrd="0" parTransId="{23EA1FAC-000F-4B93-92B8-0F2EFBB20292}" sibTransId="{B6ED4D27-D267-4A6E-988B-CC2A940199E4}"/>
    <dgm:cxn modelId="{2302DC9A-3C3D-4E35-9826-B4A4D5597B15}" srcId="{540F58D9-C642-4C5F-99CB-1F6BF17D6EA4}" destId="{4929084D-6B8D-4EF7-924A-C28AB76E9CEC}" srcOrd="1" destOrd="0" parTransId="{83ACBA9D-B64D-4CC5-8564-5AE121F535AC}" sibTransId="{F2A8F136-022E-4D61-B147-6AC7C159BBB3}"/>
    <dgm:cxn modelId="{9CD4FCA6-BDDC-45EE-9B09-2232D19FD31C}" srcId="{540F58D9-C642-4C5F-99CB-1F6BF17D6EA4}" destId="{F6CA335F-804E-4D60-B525-71DB75A09F3F}" srcOrd="5" destOrd="0" parTransId="{14C1C726-EA5D-4F33-B78E-5C68CE1BD534}" sibTransId="{3AF90D5B-D993-460E-BE5C-2F8C2193D3D7}"/>
    <dgm:cxn modelId="{1388B024-69B3-4893-849B-B63B4AB9A5E1}" srcId="{540F58D9-C642-4C5F-99CB-1F6BF17D6EA4}" destId="{29FB6078-8B2A-4BA1-A5C4-11D102293497}" srcOrd="9" destOrd="0" parTransId="{4BFC345D-BD33-4D78-A21B-5E9F72BAC244}" sibTransId="{4D83E86D-6F36-4883-8854-95A29B93E679}"/>
    <dgm:cxn modelId="{15BCA0A1-FF77-4333-B7F0-8DFBFAED78A4}" type="presOf" srcId="{F6CA335F-804E-4D60-B525-71DB75A09F3F}" destId="{A2B8F954-CC17-45A2-BF45-B4B03F200B61}" srcOrd="0" destOrd="0" presId="urn:microsoft.com/office/officeart/2005/8/layout/vList2"/>
    <dgm:cxn modelId="{2331FEF7-14D5-491A-9EB8-1FA7639DB1BE}" type="presOf" srcId="{4929084D-6B8D-4EF7-924A-C28AB76E9CEC}" destId="{DDE12EBA-43F6-4544-B24E-97258DD0A59C}" srcOrd="0" destOrd="0" presId="urn:microsoft.com/office/officeart/2005/8/layout/vList2"/>
    <dgm:cxn modelId="{A67E6C83-E23E-4596-98B1-FD5867726ECA}" srcId="{540F58D9-C642-4C5F-99CB-1F6BF17D6EA4}" destId="{B3F9F373-A0E6-4320-B70B-3C0678025199}" srcOrd="6" destOrd="0" parTransId="{6C4F9B6A-0E2C-46CC-BACB-2E6AC9D2B48A}" sibTransId="{F3A11D2F-4A99-46AA-8140-A3BFA483DD9C}"/>
    <dgm:cxn modelId="{3514508A-65E7-4DC3-8B8E-39C914DAD9B1}" type="presOf" srcId="{B3F9F373-A0E6-4320-B70B-3C0678025199}" destId="{C450BA81-A08C-45B1-B54A-F3D8006E709A}" srcOrd="0" destOrd="0" presId="urn:microsoft.com/office/officeart/2005/8/layout/vList2"/>
    <dgm:cxn modelId="{EC33A817-F372-4A34-BA7A-ACD3F75A9A1C}" type="presParOf" srcId="{EFE25A0D-F03E-411B-A2BA-F94B9685251D}" destId="{FF064DA1-AAA9-4E00-87AB-F88AF386F8FE}" srcOrd="0" destOrd="0" presId="urn:microsoft.com/office/officeart/2005/8/layout/vList2"/>
    <dgm:cxn modelId="{F91CF6C6-8BC9-4FB9-8C9D-FB29F606C08E}" type="presParOf" srcId="{EFE25A0D-F03E-411B-A2BA-F94B9685251D}" destId="{08AFDD6B-627A-43CD-B81D-9B1126CCF137}" srcOrd="1" destOrd="0" presId="urn:microsoft.com/office/officeart/2005/8/layout/vList2"/>
    <dgm:cxn modelId="{39BCEB89-560C-420E-ADE7-52ADBDB0A8EC}" type="presParOf" srcId="{EFE25A0D-F03E-411B-A2BA-F94B9685251D}" destId="{DDE12EBA-43F6-4544-B24E-97258DD0A59C}" srcOrd="2" destOrd="0" presId="urn:microsoft.com/office/officeart/2005/8/layout/vList2"/>
    <dgm:cxn modelId="{1DDBFF56-27A4-48DF-BE48-6335BD435772}" type="presParOf" srcId="{EFE25A0D-F03E-411B-A2BA-F94B9685251D}" destId="{0C5FA9DA-BC8A-4A90-8664-9BD761F28B87}" srcOrd="3" destOrd="0" presId="urn:microsoft.com/office/officeart/2005/8/layout/vList2"/>
    <dgm:cxn modelId="{7D3AC91C-5D01-44B9-95DA-44B9D5E8F82C}" type="presParOf" srcId="{EFE25A0D-F03E-411B-A2BA-F94B9685251D}" destId="{D2AC4340-95AD-4C18-8370-26B63DE998E4}" srcOrd="4" destOrd="0" presId="urn:microsoft.com/office/officeart/2005/8/layout/vList2"/>
    <dgm:cxn modelId="{9FF025B9-4D34-43BB-AFBE-653F8637EDF5}" type="presParOf" srcId="{EFE25A0D-F03E-411B-A2BA-F94B9685251D}" destId="{DE05267E-C4D4-4A0F-8523-7054D04EDC50}" srcOrd="5" destOrd="0" presId="urn:microsoft.com/office/officeart/2005/8/layout/vList2"/>
    <dgm:cxn modelId="{F9A62684-12FE-40DE-A0BF-30CCC8CD85CA}" type="presParOf" srcId="{EFE25A0D-F03E-411B-A2BA-F94B9685251D}" destId="{01B9A4F3-1CA0-4F97-AC50-D5A38C3761F6}" srcOrd="6" destOrd="0" presId="urn:microsoft.com/office/officeart/2005/8/layout/vList2"/>
    <dgm:cxn modelId="{B8A58EE6-0A67-418A-8EDF-13FD90935BA6}" type="presParOf" srcId="{EFE25A0D-F03E-411B-A2BA-F94B9685251D}" destId="{CCC1409B-2FA5-4E8F-A983-E20D4DDAA98D}" srcOrd="7" destOrd="0" presId="urn:microsoft.com/office/officeart/2005/8/layout/vList2"/>
    <dgm:cxn modelId="{188A8CA3-75C4-40AA-8232-EFB9E38C5F8D}" type="presParOf" srcId="{EFE25A0D-F03E-411B-A2BA-F94B9685251D}" destId="{27A93B9E-64F9-43EF-9A0E-ABE8E0C8AD22}" srcOrd="8" destOrd="0" presId="urn:microsoft.com/office/officeart/2005/8/layout/vList2"/>
    <dgm:cxn modelId="{61B89085-5368-4FA7-B819-4C11E621FE65}" type="presParOf" srcId="{EFE25A0D-F03E-411B-A2BA-F94B9685251D}" destId="{46C4911D-FC3F-4692-8489-FB820BD0BE1E}" srcOrd="9" destOrd="0" presId="urn:microsoft.com/office/officeart/2005/8/layout/vList2"/>
    <dgm:cxn modelId="{60317CD2-21F3-4AE5-8768-6237CF5C1CDA}" type="presParOf" srcId="{EFE25A0D-F03E-411B-A2BA-F94B9685251D}" destId="{A2B8F954-CC17-45A2-BF45-B4B03F200B61}" srcOrd="10" destOrd="0" presId="urn:microsoft.com/office/officeart/2005/8/layout/vList2"/>
    <dgm:cxn modelId="{8A783C2C-F48A-48AE-9B45-A8A2B66A9910}" type="presParOf" srcId="{EFE25A0D-F03E-411B-A2BA-F94B9685251D}" destId="{4113FCA9-59F7-45D4-9283-A210A64740A9}" srcOrd="11" destOrd="0" presId="urn:microsoft.com/office/officeart/2005/8/layout/vList2"/>
    <dgm:cxn modelId="{C3C059B3-92C1-4AF7-80F3-B63736947189}" type="presParOf" srcId="{EFE25A0D-F03E-411B-A2BA-F94B9685251D}" destId="{C450BA81-A08C-45B1-B54A-F3D8006E709A}" srcOrd="12" destOrd="0" presId="urn:microsoft.com/office/officeart/2005/8/layout/vList2"/>
    <dgm:cxn modelId="{0464A92A-D7F9-4517-9F49-C8BD2D5D90AF}" type="presParOf" srcId="{EFE25A0D-F03E-411B-A2BA-F94B9685251D}" destId="{A9C9D8DE-B25A-4285-816B-3BB07B416CB0}" srcOrd="13" destOrd="0" presId="urn:microsoft.com/office/officeart/2005/8/layout/vList2"/>
    <dgm:cxn modelId="{3A97C653-4650-436F-A931-6E18EB7BC5F3}" type="presParOf" srcId="{EFE25A0D-F03E-411B-A2BA-F94B9685251D}" destId="{A8595694-05EC-4CC2-8C85-2454CB81AC9C}" srcOrd="14" destOrd="0" presId="urn:microsoft.com/office/officeart/2005/8/layout/vList2"/>
    <dgm:cxn modelId="{7129C930-9F11-4323-90A7-3CE3E5A45479}" type="presParOf" srcId="{EFE25A0D-F03E-411B-A2BA-F94B9685251D}" destId="{A773A323-7997-4281-9A0A-782C08F6A259}" srcOrd="15" destOrd="0" presId="urn:microsoft.com/office/officeart/2005/8/layout/vList2"/>
    <dgm:cxn modelId="{DF97240A-2F39-43A4-ADD7-3A4B36170FE8}" type="presParOf" srcId="{EFE25A0D-F03E-411B-A2BA-F94B9685251D}" destId="{86F9263F-6249-4647-A5E3-100AF38F065D}" srcOrd="16" destOrd="0" presId="urn:microsoft.com/office/officeart/2005/8/layout/vList2"/>
    <dgm:cxn modelId="{B13922C5-198B-4BF1-8255-C5584C9EF8F3}" type="presParOf" srcId="{EFE25A0D-F03E-411B-A2BA-F94B9685251D}" destId="{53851C3A-1DAC-4768-A2D2-E74F72650BB1}" srcOrd="17" destOrd="0" presId="urn:microsoft.com/office/officeart/2005/8/layout/vList2"/>
    <dgm:cxn modelId="{E0495166-1A88-46A4-94E6-D61CDF73CC8D}" type="presParOf" srcId="{EFE25A0D-F03E-411B-A2BA-F94B9685251D}" destId="{41C92E9A-BAC0-4167-9CA1-4DBF8B2AC65F}" srcOrd="18" destOrd="0" presId="urn:microsoft.com/office/officeart/2005/8/layout/vList2"/>
    <dgm:cxn modelId="{8B55967C-BB3D-452E-80CD-490A42F1DA5E}" type="presParOf" srcId="{EFE25A0D-F03E-411B-A2BA-F94B9685251D}" destId="{CF2E9211-A2FD-417C-8AF6-C6CD1A9174C2}" srcOrd="19" destOrd="0" presId="urn:microsoft.com/office/officeart/2005/8/layout/vList2"/>
    <dgm:cxn modelId="{9E4622BD-110D-4244-85CF-F2CDF492D3AF}" type="presParOf" srcId="{EFE25A0D-F03E-411B-A2BA-F94B9685251D}" destId="{1DBEFA61-D95C-4DB8-90FC-9F5CB36AB211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89A058-7F8D-4139-939A-F5F4ED85B26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1D7C02-B43E-46CA-9B64-3A98D1BD4F08}">
      <dgm:prSet/>
      <dgm:spPr/>
      <dgm:t>
        <a:bodyPr/>
        <a:lstStyle/>
        <a:p>
          <a:pPr rtl="0"/>
          <a:r>
            <a:rPr lang="en-US" b="0" i="0" smtClean="0"/>
            <a:t>Azure Firewall</a:t>
          </a:r>
          <a:endParaRPr lang="en-US"/>
        </a:p>
      </dgm:t>
    </dgm:pt>
    <dgm:pt modelId="{95B57983-C3FF-474A-A91C-4D24ED0F7154}" type="parTrans" cxnId="{211A7D87-83D4-423B-A3C0-D722449CF286}">
      <dgm:prSet/>
      <dgm:spPr/>
      <dgm:t>
        <a:bodyPr/>
        <a:lstStyle/>
        <a:p>
          <a:endParaRPr lang="en-US"/>
        </a:p>
      </dgm:t>
    </dgm:pt>
    <dgm:pt modelId="{E794589B-4602-40FD-9D1A-67B01922CBB7}" type="sibTrans" cxnId="{211A7D87-83D4-423B-A3C0-D722449CF286}">
      <dgm:prSet/>
      <dgm:spPr/>
      <dgm:t>
        <a:bodyPr/>
        <a:lstStyle/>
        <a:p>
          <a:endParaRPr lang="en-US"/>
        </a:p>
      </dgm:t>
    </dgm:pt>
    <dgm:pt modelId="{602151C4-212D-404A-8948-A72016520F7B}">
      <dgm:prSet/>
      <dgm:spPr/>
      <dgm:t>
        <a:bodyPr/>
        <a:lstStyle/>
        <a:p>
          <a:pPr rtl="0"/>
          <a:r>
            <a:rPr lang="en-US" b="0" i="0" smtClean="0"/>
            <a:t>ARM Templates</a:t>
          </a:r>
          <a:endParaRPr lang="en-US"/>
        </a:p>
      </dgm:t>
    </dgm:pt>
    <dgm:pt modelId="{BA8B478B-D5AB-4A58-843E-24F47DC0CB00}" type="parTrans" cxnId="{C419931A-D10B-4594-B51E-4773C9BBE751}">
      <dgm:prSet/>
      <dgm:spPr/>
      <dgm:t>
        <a:bodyPr/>
        <a:lstStyle/>
        <a:p>
          <a:endParaRPr lang="en-US"/>
        </a:p>
      </dgm:t>
    </dgm:pt>
    <dgm:pt modelId="{E525C52C-BB19-43AB-AED0-DDA8A6A541EB}" type="sibTrans" cxnId="{C419931A-D10B-4594-B51E-4773C9BBE751}">
      <dgm:prSet/>
      <dgm:spPr/>
      <dgm:t>
        <a:bodyPr/>
        <a:lstStyle/>
        <a:p>
          <a:endParaRPr lang="en-US"/>
        </a:p>
      </dgm:t>
    </dgm:pt>
    <dgm:pt modelId="{E49E1055-1FE2-4F35-AD52-38BF11788601}">
      <dgm:prSet/>
      <dgm:spPr/>
      <dgm:t>
        <a:bodyPr/>
        <a:lstStyle/>
        <a:p>
          <a:pPr rtl="0"/>
          <a:r>
            <a:rPr lang="en-US" b="0" i="0" smtClean="0"/>
            <a:t>Cloud Shell</a:t>
          </a:r>
          <a:endParaRPr lang="en-US"/>
        </a:p>
      </dgm:t>
    </dgm:pt>
    <dgm:pt modelId="{C5D9DCAE-3FF6-4C06-8F62-4A319924A3F6}" type="parTrans" cxnId="{D8E7DFCB-8C23-4922-A3C0-4BDBD6345191}">
      <dgm:prSet/>
      <dgm:spPr/>
      <dgm:t>
        <a:bodyPr/>
        <a:lstStyle/>
        <a:p>
          <a:endParaRPr lang="en-US"/>
        </a:p>
      </dgm:t>
    </dgm:pt>
    <dgm:pt modelId="{8F9E8EA1-8867-45E4-8ED8-D08F4AE26EC6}" type="sibTrans" cxnId="{D8E7DFCB-8C23-4922-A3C0-4BDBD6345191}">
      <dgm:prSet/>
      <dgm:spPr/>
      <dgm:t>
        <a:bodyPr/>
        <a:lstStyle/>
        <a:p>
          <a:endParaRPr lang="en-US"/>
        </a:p>
      </dgm:t>
    </dgm:pt>
    <dgm:pt modelId="{44B5D85E-82D7-48B9-B042-CA16ECECABF4}">
      <dgm:prSet/>
      <dgm:spPr/>
      <dgm:t>
        <a:bodyPr/>
        <a:lstStyle/>
        <a:p>
          <a:pPr rtl="0"/>
          <a:r>
            <a:rPr lang="en-US" b="0" i="0" smtClean="0"/>
            <a:t>VNET Peering</a:t>
          </a:r>
          <a:endParaRPr lang="en-US"/>
        </a:p>
      </dgm:t>
    </dgm:pt>
    <dgm:pt modelId="{1804EE91-BCB2-43E2-BD34-3B026B6FD08A}" type="parTrans" cxnId="{E14314FE-90F0-4472-996D-E8510EF90CC4}">
      <dgm:prSet/>
      <dgm:spPr/>
      <dgm:t>
        <a:bodyPr/>
        <a:lstStyle/>
        <a:p>
          <a:endParaRPr lang="en-US"/>
        </a:p>
      </dgm:t>
    </dgm:pt>
    <dgm:pt modelId="{AEEE8280-19D3-4964-A116-7C48FE3A6DE4}" type="sibTrans" cxnId="{E14314FE-90F0-4472-996D-E8510EF90CC4}">
      <dgm:prSet/>
      <dgm:spPr/>
      <dgm:t>
        <a:bodyPr/>
        <a:lstStyle/>
        <a:p>
          <a:endParaRPr lang="en-US"/>
        </a:p>
      </dgm:t>
    </dgm:pt>
    <dgm:pt modelId="{31863845-45F4-4F9D-9DA2-869918AD1979}">
      <dgm:prSet/>
      <dgm:spPr/>
      <dgm:t>
        <a:bodyPr/>
        <a:lstStyle/>
        <a:p>
          <a:pPr rtl="0"/>
          <a:r>
            <a:rPr lang="en-US" b="0" i="0" smtClean="0"/>
            <a:t>VPN</a:t>
          </a:r>
          <a:endParaRPr lang="en-US"/>
        </a:p>
      </dgm:t>
    </dgm:pt>
    <dgm:pt modelId="{0F6CF2DB-D423-41A7-B8F6-FB98E65CD6F3}" type="parTrans" cxnId="{2682C905-8E33-4A89-A396-5FD0F6DEB000}">
      <dgm:prSet/>
      <dgm:spPr/>
      <dgm:t>
        <a:bodyPr/>
        <a:lstStyle/>
        <a:p>
          <a:endParaRPr lang="en-US"/>
        </a:p>
      </dgm:t>
    </dgm:pt>
    <dgm:pt modelId="{3BF4560B-6FB3-44A1-A8F5-A75369B243C0}" type="sibTrans" cxnId="{2682C905-8E33-4A89-A396-5FD0F6DEB000}">
      <dgm:prSet/>
      <dgm:spPr/>
      <dgm:t>
        <a:bodyPr/>
        <a:lstStyle/>
        <a:p>
          <a:endParaRPr lang="en-US"/>
        </a:p>
      </dgm:t>
    </dgm:pt>
    <dgm:pt modelId="{1F61D500-325B-4732-B86C-A55C2E1D35FC}">
      <dgm:prSet/>
      <dgm:spPr/>
      <dgm:t>
        <a:bodyPr/>
        <a:lstStyle/>
        <a:p>
          <a:pPr rtl="0"/>
          <a:r>
            <a:rPr lang="en-US" b="0" i="0" smtClean="0"/>
            <a:t>DNS</a:t>
          </a:r>
          <a:endParaRPr lang="en-US"/>
        </a:p>
      </dgm:t>
    </dgm:pt>
    <dgm:pt modelId="{26EEB712-815C-434D-90E7-EA89629C1CB6}" type="parTrans" cxnId="{35BE6067-AB6E-4A7E-B534-A61001A95948}">
      <dgm:prSet/>
      <dgm:spPr/>
      <dgm:t>
        <a:bodyPr/>
        <a:lstStyle/>
        <a:p>
          <a:endParaRPr lang="en-US"/>
        </a:p>
      </dgm:t>
    </dgm:pt>
    <dgm:pt modelId="{8935F4B1-C2DA-4DBE-91C1-A7882025E5B0}" type="sibTrans" cxnId="{35BE6067-AB6E-4A7E-B534-A61001A95948}">
      <dgm:prSet/>
      <dgm:spPr/>
      <dgm:t>
        <a:bodyPr/>
        <a:lstStyle/>
        <a:p>
          <a:endParaRPr lang="en-US"/>
        </a:p>
      </dgm:t>
    </dgm:pt>
    <dgm:pt modelId="{C71187F8-53BE-4DDD-A2A5-ED032B4C138D}">
      <dgm:prSet/>
      <dgm:spPr/>
      <dgm:t>
        <a:bodyPr/>
        <a:lstStyle/>
        <a:p>
          <a:pPr rtl="0"/>
          <a:r>
            <a:rPr lang="en-US" b="0" i="0" smtClean="0"/>
            <a:t>Load Balancer</a:t>
          </a:r>
          <a:endParaRPr lang="en-US"/>
        </a:p>
      </dgm:t>
    </dgm:pt>
    <dgm:pt modelId="{6B7DDEFC-96FF-4B9F-8A66-8E3CEAEDF6EF}" type="parTrans" cxnId="{8DD36054-27BE-4F2B-A648-74D3B08A67BC}">
      <dgm:prSet/>
      <dgm:spPr/>
      <dgm:t>
        <a:bodyPr/>
        <a:lstStyle/>
        <a:p>
          <a:endParaRPr lang="en-US"/>
        </a:p>
      </dgm:t>
    </dgm:pt>
    <dgm:pt modelId="{1C58E1BD-0250-42C3-8590-2F2C3FCB2104}" type="sibTrans" cxnId="{8DD36054-27BE-4F2B-A648-74D3B08A67BC}">
      <dgm:prSet/>
      <dgm:spPr/>
      <dgm:t>
        <a:bodyPr/>
        <a:lstStyle/>
        <a:p>
          <a:endParaRPr lang="en-US"/>
        </a:p>
      </dgm:t>
    </dgm:pt>
    <dgm:pt modelId="{7A450F4A-0FDE-4E98-A882-0E155BEB3AAC}">
      <dgm:prSet/>
      <dgm:spPr/>
      <dgm:t>
        <a:bodyPr/>
        <a:lstStyle/>
        <a:p>
          <a:pPr rtl="0"/>
          <a:r>
            <a:rPr lang="en-US" b="0" i="0" smtClean="0"/>
            <a:t>Network Watcher</a:t>
          </a:r>
          <a:endParaRPr lang="en-US"/>
        </a:p>
      </dgm:t>
    </dgm:pt>
    <dgm:pt modelId="{0F22282F-0514-4168-BE42-F850B56D1030}" type="parTrans" cxnId="{E7E246CB-D6AA-4405-8951-B521B1838C03}">
      <dgm:prSet/>
      <dgm:spPr/>
      <dgm:t>
        <a:bodyPr/>
        <a:lstStyle/>
        <a:p>
          <a:endParaRPr lang="en-US"/>
        </a:p>
      </dgm:t>
    </dgm:pt>
    <dgm:pt modelId="{28F84BC1-63D9-4BD2-9E5B-B0A294F9BD43}" type="sibTrans" cxnId="{E7E246CB-D6AA-4405-8951-B521B1838C03}">
      <dgm:prSet/>
      <dgm:spPr/>
      <dgm:t>
        <a:bodyPr/>
        <a:lstStyle/>
        <a:p>
          <a:endParaRPr lang="en-US"/>
        </a:p>
      </dgm:t>
    </dgm:pt>
    <dgm:pt modelId="{6D481CB5-E6F3-4415-993B-94CED69E1D57}">
      <dgm:prSet/>
      <dgm:spPr/>
      <dgm:t>
        <a:bodyPr/>
        <a:lstStyle/>
        <a:p>
          <a:pPr rtl="0"/>
          <a:r>
            <a:rPr lang="en-US" b="0" i="0" smtClean="0"/>
            <a:t>Express Route</a:t>
          </a:r>
          <a:endParaRPr lang="en-US"/>
        </a:p>
      </dgm:t>
    </dgm:pt>
    <dgm:pt modelId="{BD3A9DAB-5660-43FA-AAB4-82DAC3E6575A}" type="parTrans" cxnId="{4EA254B8-9D15-416E-BAEB-05DDD3FFE491}">
      <dgm:prSet/>
      <dgm:spPr/>
      <dgm:t>
        <a:bodyPr/>
        <a:lstStyle/>
        <a:p>
          <a:endParaRPr lang="en-US"/>
        </a:p>
      </dgm:t>
    </dgm:pt>
    <dgm:pt modelId="{7A90782F-D8FB-4D14-BE04-9EC726E2E7AC}" type="sibTrans" cxnId="{4EA254B8-9D15-416E-BAEB-05DDD3FFE491}">
      <dgm:prSet/>
      <dgm:spPr/>
      <dgm:t>
        <a:bodyPr/>
        <a:lstStyle/>
        <a:p>
          <a:endParaRPr lang="en-US"/>
        </a:p>
      </dgm:t>
    </dgm:pt>
    <dgm:pt modelId="{4B5C3F70-8622-4837-81E6-4B408FD148B2}" type="pres">
      <dgm:prSet presAssocID="{D389A058-7F8D-4139-939A-F5F4ED85B264}" presName="linear" presStyleCnt="0">
        <dgm:presLayoutVars>
          <dgm:animLvl val="lvl"/>
          <dgm:resizeHandles val="exact"/>
        </dgm:presLayoutVars>
      </dgm:prSet>
      <dgm:spPr/>
    </dgm:pt>
    <dgm:pt modelId="{56F01D0F-B353-4DAC-A9B2-541D7F33E71A}" type="pres">
      <dgm:prSet presAssocID="{021D7C02-B43E-46CA-9B64-3A98D1BD4F0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EB3DB34-BA0A-438B-838C-1A7FEDDEE71A}" type="pres">
      <dgm:prSet presAssocID="{E794589B-4602-40FD-9D1A-67B01922CBB7}" presName="spacer" presStyleCnt="0"/>
      <dgm:spPr/>
    </dgm:pt>
    <dgm:pt modelId="{59E8C2AF-3A8E-4F45-8E15-352C9C50C68A}" type="pres">
      <dgm:prSet presAssocID="{602151C4-212D-404A-8948-A72016520F7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6E3AEB4-17F5-4C06-956A-1157DBD769BE}" type="pres">
      <dgm:prSet presAssocID="{E525C52C-BB19-43AB-AED0-DDA8A6A541EB}" presName="spacer" presStyleCnt="0"/>
      <dgm:spPr/>
    </dgm:pt>
    <dgm:pt modelId="{53205F06-D036-4956-A06C-DC947E465467}" type="pres">
      <dgm:prSet presAssocID="{E49E1055-1FE2-4F35-AD52-38BF1178860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F743850-C20D-4061-A248-68E2DDC6317C}" type="pres">
      <dgm:prSet presAssocID="{8F9E8EA1-8867-45E4-8ED8-D08F4AE26EC6}" presName="spacer" presStyleCnt="0"/>
      <dgm:spPr/>
    </dgm:pt>
    <dgm:pt modelId="{0F0F714F-C877-4198-8E63-3957CCBEBDDE}" type="pres">
      <dgm:prSet presAssocID="{44B5D85E-82D7-48B9-B042-CA16ECECABF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080FCE-9C38-4A6F-9EAB-55CA048ABD5B}" type="pres">
      <dgm:prSet presAssocID="{AEEE8280-19D3-4964-A116-7C48FE3A6DE4}" presName="spacer" presStyleCnt="0"/>
      <dgm:spPr/>
    </dgm:pt>
    <dgm:pt modelId="{B06DBD18-FE4C-4E2B-A9D6-741C4915B947}" type="pres">
      <dgm:prSet presAssocID="{31863845-45F4-4F9D-9DA2-869918AD197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ACDAAB6-AA70-455E-BDDE-BE8F5E2981B3}" type="pres">
      <dgm:prSet presAssocID="{3BF4560B-6FB3-44A1-A8F5-A75369B243C0}" presName="spacer" presStyleCnt="0"/>
      <dgm:spPr/>
    </dgm:pt>
    <dgm:pt modelId="{B63D6B56-C6B8-400E-9BB5-19B823ACD974}" type="pres">
      <dgm:prSet presAssocID="{1F61D500-325B-4732-B86C-A55C2E1D35FC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9ABC89D-4355-4EFC-BE67-2F6E2E22D474}" type="pres">
      <dgm:prSet presAssocID="{8935F4B1-C2DA-4DBE-91C1-A7882025E5B0}" presName="spacer" presStyleCnt="0"/>
      <dgm:spPr/>
    </dgm:pt>
    <dgm:pt modelId="{54C2A27D-9C29-4000-8801-6E79C8F3D1B1}" type="pres">
      <dgm:prSet presAssocID="{C71187F8-53BE-4DDD-A2A5-ED032B4C138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877E412A-714A-438D-AD69-90166DD36421}" type="pres">
      <dgm:prSet presAssocID="{1C58E1BD-0250-42C3-8590-2F2C3FCB2104}" presName="spacer" presStyleCnt="0"/>
      <dgm:spPr/>
    </dgm:pt>
    <dgm:pt modelId="{2223EDAB-3E16-4C31-B4B7-76BAB1CF5B1B}" type="pres">
      <dgm:prSet presAssocID="{7A450F4A-0FDE-4E98-A882-0E155BEB3AA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B133F49-6D3C-4B4A-9017-C602A70FEE94}" type="pres">
      <dgm:prSet presAssocID="{28F84BC1-63D9-4BD2-9E5B-B0A294F9BD43}" presName="spacer" presStyleCnt="0"/>
      <dgm:spPr/>
    </dgm:pt>
    <dgm:pt modelId="{F6F5488A-112A-42F8-9C7C-420CF0B50A43}" type="pres">
      <dgm:prSet presAssocID="{6D481CB5-E6F3-4415-993B-94CED69E1D5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E00D664-0F6F-476D-A605-F5FE3588B5F0}" type="presOf" srcId="{44B5D85E-82D7-48B9-B042-CA16ECECABF4}" destId="{0F0F714F-C877-4198-8E63-3957CCBEBDDE}" srcOrd="0" destOrd="0" presId="urn:microsoft.com/office/officeart/2005/8/layout/vList2"/>
    <dgm:cxn modelId="{285BCC49-1F1B-459A-848F-EFB5070713D1}" type="presOf" srcId="{D389A058-7F8D-4139-939A-F5F4ED85B264}" destId="{4B5C3F70-8622-4837-81E6-4B408FD148B2}" srcOrd="0" destOrd="0" presId="urn:microsoft.com/office/officeart/2005/8/layout/vList2"/>
    <dgm:cxn modelId="{CDAFAC5B-6F28-4BFD-9ECC-D5FCFB239933}" type="presOf" srcId="{6D481CB5-E6F3-4415-993B-94CED69E1D57}" destId="{F6F5488A-112A-42F8-9C7C-420CF0B50A43}" srcOrd="0" destOrd="0" presId="urn:microsoft.com/office/officeart/2005/8/layout/vList2"/>
    <dgm:cxn modelId="{85DF7A55-8517-4060-86A8-43A98D0F4E36}" type="presOf" srcId="{C71187F8-53BE-4DDD-A2A5-ED032B4C138D}" destId="{54C2A27D-9C29-4000-8801-6E79C8F3D1B1}" srcOrd="0" destOrd="0" presId="urn:microsoft.com/office/officeart/2005/8/layout/vList2"/>
    <dgm:cxn modelId="{5569354F-781F-4654-BF3A-ED388919DACB}" type="presOf" srcId="{7A450F4A-0FDE-4E98-A882-0E155BEB3AAC}" destId="{2223EDAB-3E16-4C31-B4B7-76BAB1CF5B1B}" srcOrd="0" destOrd="0" presId="urn:microsoft.com/office/officeart/2005/8/layout/vList2"/>
    <dgm:cxn modelId="{E14314FE-90F0-4472-996D-E8510EF90CC4}" srcId="{D389A058-7F8D-4139-939A-F5F4ED85B264}" destId="{44B5D85E-82D7-48B9-B042-CA16ECECABF4}" srcOrd="3" destOrd="0" parTransId="{1804EE91-BCB2-43E2-BD34-3B026B6FD08A}" sibTransId="{AEEE8280-19D3-4964-A116-7C48FE3A6DE4}"/>
    <dgm:cxn modelId="{AFDB4423-3329-46AB-8FBF-196885589B28}" type="presOf" srcId="{602151C4-212D-404A-8948-A72016520F7B}" destId="{59E8C2AF-3A8E-4F45-8E15-352C9C50C68A}" srcOrd="0" destOrd="0" presId="urn:microsoft.com/office/officeart/2005/8/layout/vList2"/>
    <dgm:cxn modelId="{E7E246CB-D6AA-4405-8951-B521B1838C03}" srcId="{D389A058-7F8D-4139-939A-F5F4ED85B264}" destId="{7A450F4A-0FDE-4E98-A882-0E155BEB3AAC}" srcOrd="7" destOrd="0" parTransId="{0F22282F-0514-4168-BE42-F850B56D1030}" sibTransId="{28F84BC1-63D9-4BD2-9E5B-B0A294F9BD43}"/>
    <dgm:cxn modelId="{211A7D87-83D4-423B-A3C0-D722449CF286}" srcId="{D389A058-7F8D-4139-939A-F5F4ED85B264}" destId="{021D7C02-B43E-46CA-9B64-3A98D1BD4F08}" srcOrd="0" destOrd="0" parTransId="{95B57983-C3FF-474A-A91C-4D24ED0F7154}" sibTransId="{E794589B-4602-40FD-9D1A-67B01922CBB7}"/>
    <dgm:cxn modelId="{BEEDB131-1BBD-4715-BF8F-C82CFE7CF239}" type="presOf" srcId="{021D7C02-B43E-46CA-9B64-3A98D1BD4F08}" destId="{56F01D0F-B353-4DAC-A9B2-541D7F33E71A}" srcOrd="0" destOrd="0" presId="urn:microsoft.com/office/officeart/2005/8/layout/vList2"/>
    <dgm:cxn modelId="{C419931A-D10B-4594-B51E-4773C9BBE751}" srcId="{D389A058-7F8D-4139-939A-F5F4ED85B264}" destId="{602151C4-212D-404A-8948-A72016520F7B}" srcOrd="1" destOrd="0" parTransId="{BA8B478B-D5AB-4A58-843E-24F47DC0CB00}" sibTransId="{E525C52C-BB19-43AB-AED0-DDA8A6A541EB}"/>
    <dgm:cxn modelId="{D8E7DFCB-8C23-4922-A3C0-4BDBD6345191}" srcId="{D389A058-7F8D-4139-939A-F5F4ED85B264}" destId="{E49E1055-1FE2-4F35-AD52-38BF11788601}" srcOrd="2" destOrd="0" parTransId="{C5D9DCAE-3FF6-4C06-8F62-4A319924A3F6}" sibTransId="{8F9E8EA1-8867-45E4-8ED8-D08F4AE26EC6}"/>
    <dgm:cxn modelId="{35BE6067-AB6E-4A7E-B534-A61001A95948}" srcId="{D389A058-7F8D-4139-939A-F5F4ED85B264}" destId="{1F61D500-325B-4732-B86C-A55C2E1D35FC}" srcOrd="5" destOrd="0" parTransId="{26EEB712-815C-434D-90E7-EA89629C1CB6}" sibTransId="{8935F4B1-C2DA-4DBE-91C1-A7882025E5B0}"/>
    <dgm:cxn modelId="{2682C905-8E33-4A89-A396-5FD0F6DEB000}" srcId="{D389A058-7F8D-4139-939A-F5F4ED85B264}" destId="{31863845-45F4-4F9D-9DA2-869918AD1979}" srcOrd="4" destOrd="0" parTransId="{0F6CF2DB-D423-41A7-B8F6-FB98E65CD6F3}" sibTransId="{3BF4560B-6FB3-44A1-A8F5-A75369B243C0}"/>
    <dgm:cxn modelId="{C8AFBE6F-C1A7-42BF-82B4-C184B6244BED}" type="presOf" srcId="{1F61D500-325B-4732-B86C-A55C2E1D35FC}" destId="{B63D6B56-C6B8-400E-9BB5-19B823ACD974}" srcOrd="0" destOrd="0" presId="urn:microsoft.com/office/officeart/2005/8/layout/vList2"/>
    <dgm:cxn modelId="{8DD36054-27BE-4F2B-A648-74D3B08A67BC}" srcId="{D389A058-7F8D-4139-939A-F5F4ED85B264}" destId="{C71187F8-53BE-4DDD-A2A5-ED032B4C138D}" srcOrd="6" destOrd="0" parTransId="{6B7DDEFC-96FF-4B9F-8A66-8E3CEAEDF6EF}" sibTransId="{1C58E1BD-0250-42C3-8590-2F2C3FCB2104}"/>
    <dgm:cxn modelId="{0862E34F-6739-47C1-A78E-8F05037E1120}" type="presOf" srcId="{31863845-45F4-4F9D-9DA2-869918AD1979}" destId="{B06DBD18-FE4C-4E2B-A9D6-741C4915B947}" srcOrd="0" destOrd="0" presId="urn:microsoft.com/office/officeart/2005/8/layout/vList2"/>
    <dgm:cxn modelId="{4EA254B8-9D15-416E-BAEB-05DDD3FFE491}" srcId="{D389A058-7F8D-4139-939A-F5F4ED85B264}" destId="{6D481CB5-E6F3-4415-993B-94CED69E1D57}" srcOrd="8" destOrd="0" parTransId="{BD3A9DAB-5660-43FA-AAB4-82DAC3E6575A}" sibTransId="{7A90782F-D8FB-4D14-BE04-9EC726E2E7AC}"/>
    <dgm:cxn modelId="{DEACB3F1-270D-4433-A966-1C66AE22670D}" type="presOf" srcId="{E49E1055-1FE2-4F35-AD52-38BF11788601}" destId="{53205F06-D036-4956-A06C-DC947E465467}" srcOrd="0" destOrd="0" presId="urn:microsoft.com/office/officeart/2005/8/layout/vList2"/>
    <dgm:cxn modelId="{269DCAE1-FC5E-4ED9-8ED8-DCC285E2C400}" type="presParOf" srcId="{4B5C3F70-8622-4837-81E6-4B408FD148B2}" destId="{56F01D0F-B353-4DAC-A9B2-541D7F33E71A}" srcOrd="0" destOrd="0" presId="urn:microsoft.com/office/officeart/2005/8/layout/vList2"/>
    <dgm:cxn modelId="{3613A5F8-3E2D-459E-9BB0-DF846B38D730}" type="presParOf" srcId="{4B5C3F70-8622-4837-81E6-4B408FD148B2}" destId="{7EB3DB34-BA0A-438B-838C-1A7FEDDEE71A}" srcOrd="1" destOrd="0" presId="urn:microsoft.com/office/officeart/2005/8/layout/vList2"/>
    <dgm:cxn modelId="{DB5EE689-B7C5-4BB4-AD69-923132E8E01A}" type="presParOf" srcId="{4B5C3F70-8622-4837-81E6-4B408FD148B2}" destId="{59E8C2AF-3A8E-4F45-8E15-352C9C50C68A}" srcOrd="2" destOrd="0" presId="urn:microsoft.com/office/officeart/2005/8/layout/vList2"/>
    <dgm:cxn modelId="{FD8F6061-78F0-4542-A9A9-319B2A7E82C7}" type="presParOf" srcId="{4B5C3F70-8622-4837-81E6-4B408FD148B2}" destId="{16E3AEB4-17F5-4C06-956A-1157DBD769BE}" srcOrd="3" destOrd="0" presId="urn:microsoft.com/office/officeart/2005/8/layout/vList2"/>
    <dgm:cxn modelId="{6D5D27D8-9E7B-457E-93A4-030C3347EBA5}" type="presParOf" srcId="{4B5C3F70-8622-4837-81E6-4B408FD148B2}" destId="{53205F06-D036-4956-A06C-DC947E465467}" srcOrd="4" destOrd="0" presId="urn:microsoft.com/office/officeart/2005/8/layout/vList2"/>
    <dgm:cxn modelId="{D5ACC7F2-5A5E-400A-8E46-0F38C1926C72}" type="presParOf" srcId="{4B5C3F70-8622-4837-81E6-4B408FD148B2}" destId="{3F743850-C20D-4061-A248-68E2DDC6317C}" srcOrd="5" destOrd="0" presId="urn:microsoft.com/office/officeart/2005/8/layout/vList2"/>
    <dgm:cxn modelId="{05EFC646-B382-441B-8A2A-B108FFA1ABA7}" type="presParOf" srcId="{4B5C3F70-8622-4837-81E6-4B408FD148B2}" destId="{0F0F714F-C877-4198-8E63-3957CCBEBDDE}" srcOrd="6" destOrd="0" presId="urn:microsoft.com/office/officeart/2005/8/layout/vList2"/>
    <dgm:cxn modelId="{AC63BC55-736C-4151-A270-2F7CDF5D3126}" type="presParOf" srcId="{4B5C3F70-8622-4837-81E6-4B408FD148B2}" destId="{25080FCE-9C38-4A6F-9EAB-55CA048ABD5B}" srcOrd="7" destOrd="0" presId="urn:microsoft.com/office/officeart/2005/8/layout/vList2"/>
    <dgm:cxn modelId="{0EF21D2A-9EB9-49F6-9089-7657739D5574}" type="presParOf" srcId="{4B5C3F70-8622-4837-81E6-4B408FD148B2}" destId="{B06DBD18-FE4C-4E2B-A9D6-741C4915B947}" srcOrd="8" destOrd="0" presId="urn:microsoft.com/office/officeart/2005/8/layout/vList2"/>
    <dgm:cxn modelId="{7A440FDD-6654-4C08-9AF2-CB34833B1716}" type="presParOf" srcId="{4B5C3F70-8622-4837-81E6-4B408FD148B2}" destId="{FACDAAB6-AA70-455E-BDDE-BE8F5E2981B3}" srcOrd="9" destOrd="0" presId="urn:microsoft.com/office/officeart/2005/8/layout/vList2"/>
    <dgm:cxn modelId="{3FFF2B4F-7567-4544-B362-AF752664174E}" type="presParOf" srcId="{4B5C3F70-8622-4837-81E6-4B408FD148B2}" destId="{B63D6B56-C6B8-400E-9BB5-19B823ACD974}" srcOrd="10" destOrd="0" presId="urn:microsoft.com/office/officeart/2005/8/layout/vList2"/>
    <dgm:cxn modelId="{3E835383-FA0A-40A3-8EF0-D2E96E19D06A}" type="presParOf" srcId="{4B5C3F70-8622-4837-81E6-4B408FD148B2}" destId="{29ABC89D-4355-4EFC-BE67-2F6E2E22D474}" srcOrd="11" destOrd="0" presId="urn:microsoft.com/office/officeart/2005/8/layout/vList2"/>
    <dgm:cxn modelId="{A136CBB3-07C6-4A22-B1C0-60F08589410D}" type="presParOf" srcId="{4B5C3F70-8622-4837-81E6-4B408FD148B2}" destId="{54C2A27D-9C29-4000-8801-6E79C8F3D1B1}" srcOrd="12" destOrd="0" presId="urn:microsoft.com/office/officeart/2005/8/layout/vList2"/>
    <dgm:cxn modelId="{ED2AB8E6-D886-4F36-801F-18102CDB86E6}" type="presParOf" srcId="{4B5C3F70-8622-4837-81E6-4B408FD148B2}" destId="{877E412A-714A-438D-AD69-90166DD36421}" srcOrd="13" destOrd="0" presId="urn:microsoft.com/office/officeart/2005/8/layout/vList2"/>
    <dgm:cxn modelId="{536E04BA-A8AA-45F2-8999-CAAAD0DFF9B4}" type="presParOf" srcId="{4B5C3F70-8622-4837-81E6-4B408FD148B2}" destId="{2223EDAB-3E16-4C31-B4B7-76BAB1CF5B1B}" srcOrd="14" destOrd="0" presId="urn:microsoft.com/office/officeart/2005/8/layout/vList2"/>
    <dgm:cxn modelId="{D9FD98E6-4D79-4A1E-AE3B-423EE08643D4}" type="presParOf" srcId="{4B5C3F70-8622-4837-81E6-4B408FD148B2}" destId="{9B133F49-6D3C-4B4A-9017-C602A70FEE94}" srcOrd="15" destOrd="0" presId="urn:microsoft.com/office/officeart/2005/8/layout/vList2"/>
    <dgm:cxn modelId="{76423141-41F8-4ADC-BA37-A0F13EEACDEA}" type="presParOf" srcId="{4B5C3F70-8622-4837-81E6-4B408FD148B2}" destId="{F6F5488A-112A-42F8-9C7C-420CF0B50A4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BA518B-9475-4D84-8BA0-05A6E004882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60FA84-7827-4A09-A235-3A6561AB513E}">
      <dgm:prSet/>
      <dgm:spPr/>
      <dgm:t>
        <a:bodyPr/>
        <a:lstStyle/>
        <a:p>
          <a:pPr rtl="0"/>
          <a:r>
            <a:rPr lang="en-US" b="0" i="0" smtClean="0"/>
            <a:t>Collaboration and communication</a:t>
          </a:r>
          <a:endParaRPr lang="en-US"/>
        </a:p>
      </dgm:t>
    </dgm:pt>
    <dgm:pt modelId="{6EEECB0B-C2DD-490A-B5B3-B9C7B7E72C6C}" type="parTrans" cxnId="{05C0EB20-D662-4CF4-9144-BCDDF76207E8}">
      <dgm:prSet/>
      <dgm:spPr/>
      <dgm:t>
        <a:bodyPr/>
        <a:lstStyle/>
        <a:p>
          <a:endParaRPr lang="en-US"/>
        </a:p>
      </dgm:t>
    </dgm:pt>
    <dgm:pt modelId="{851744A8-0DB3-4DA4-B7AF-6FAA0BA5378B}" type="sibTrans" cxnId="{05C0EB20-D662-4CF4-9144-BCDDF76207E8}">
      <dgm:prSet/>
      <dgm:spPr/>
      <dgm:t>
        <a:bodyPr/>
        <a:lstStyle/>
        <a:p>
          <a:endParaRPr lang="en-US"/>
        </a:p>
      </dgm:t>
    </dgm:pt>
    <dgm:pt modelId="{4FD09ABF-5E67-42F3-886B-E86AC144FA74}">
      <dgm:prSet/>
      <dgm:spPr/>
      <dgm:t>
        <a:bodyPr/>
        <a:lstStyle/>
        <a:p>
          <a:pPr rtl="0"/>
          <a:r>
            <a:rPr lang="en-US" b="0" i="0" smtClean="0"/>
            <a:t>Broad technical knowledge</a:t>
          </a:r>
          <a:endParaRPr lang="en-US"/>
        </a:p>
      </dgm:t>
    </dgm:pt>
    <dgm:pt modelId="{2DEEAA02-17D5-493D-8D2A-D63B74AF5969}" type="parTrans" cxnId="{680D6EBF-A4EE-49D8-87F9-3AAA1B753A0E}">
      <dgm:prSet/>
      <dgm:spPr/>
      <dgm:t>
        <a:bodyPr/>
        <a:lstStyle/>
        <a:p>
          <a:endParaRPr lang="en-US"/>
        </a:p>
      </dgm:t>
    </dgm:pt>
    <dgm:pt modelId="{7E485A4E-509B-4AA9-B025-AA9090928130}" type="sibTrans" cxnId="{680D6EBF-A4EE-49D8-87F9-3AAA1B753A0E}">
      <dgm:prSet/>
      <dgm:spPr/>
      <dgm:t>
        <a:bodyPr/>
        <a:lstStyle/>
        <a:p>
          <a:endParaRPr lang="en-US"/>
        </a:p>
      </dgm:t>
    </dgm:pt>
    <dgm:pt modelId="{FFDCFAD8-9868-4486-BFF5-56F7B7575778}">
      <dgm:prSet/>
      <dgm:spPr/>
      <dgm:t>
        <a:bodyPr/>
        <a:lstStyle/>
        <a:p>
          <a:pPr rtl="0"/>
          <a:r>
            <a:rPr lang="en-US" b="0" i="0" smtClean="0"/>
            <a:t>Budgeting</a:t>
          </a:r>
          <a:endParaRPr lang="en-US"/>
        </a:p>
      </dgm:t>
    </dgm:pt>
    <dgm:pt modelId="{089938E8-B23F-405E-8C91-40C17C696BF6}" type="parTrans" cxnId="{81DD9D27-1B6D-480D-95B8-196AF89BEC70}">
      <dgm:prSet/>
      <dgm:spPr/>
      <dgm:t>
        <a:bodyPr/>
        <a:lstStyle/>
        <a:p>
          <a:endParaRPr lang="en-US"/>
        </a:p>
      </dgm:t>
    </dgm:pt>
    <dgm:pt modelId="{20FE9C7A-879E-4A56-8521-CEE4A6469E98}" type="sibTrans" cxnId="{81DD9D27-1B6D-480D-95B8-196AF89BEC70}">
      <dgm:prSet/>
      <dgm:spPr/>
      <dgm:t>
        <a:bodyPr/>
        <a:lstStyle/>
        <a:p>
          <a:endParaRPr lang="en-US"/>
        </a:p>
      </dgm:t>
    </dgm:pt>
    <dgm:pt modelId="{66DA51EB-D504-41FE-A858-9E5DEA40403D}">
      <dgm:prSet/>
      <dgm:spPr/>
      <dgm:t>
        <a:bodyPr/>
        <a:lstStyle/>
        <a:p>
          <a:pPr rtl="0"/>
          <a:r>
            <a:rPr lang="en-US" b="0" i="0" smtClean="0"/>
            <a:t>Governance</a:t>
          </a:r>
          <a:endParaRPr lang="en-US"/>
        </a:p>
      </dgm:t>
    </dgm:pt>
    <dgm:pt modelId="{95CD04BB-BBBD-4043-9DE5-2A8E013F27D3}" type="parTrans" cxnId="{A6771676-B60F-4BD4-9C44-FB298357C480}">
      <dgm:prSet/>
      <dgm:spPr/>
      <dgm:t>
        <a:bodyPr/>
        <a:lstStyle/>
        <a:p>
          <a:endParaRPr lang="en-US"/>
        </a:p>
      </dgm:t>
    </dgm:pt>
    <dgm:pt modelId="{02C053CF-AAB3-45DA-A6D6-D652C7F7538B}" type="sibTrans" cxnId="{A6771676-B60F-4BD4-9C44-FB298357C480}">
      <dgm:prSet/>
      <dgm:spPr/>
      <dgm:t>
        <a:bodyPr/>
        <a:lstStyle/>
        <a:p>
          <a:endParaRPr lang="en-US"/>
        </a:p>
      </dgm:t>
    </dgm:pt>
    <dgm:pt modelId="{86F982B7-4A3F-4039-BB03-3CFFEA8B43C1}" type="pres">
      <dgm:prSet presAssocID="{EEBA518B-9475-4D84-8BA0-05A6E004882E}" presName="linear" presStyleCnt="0">
        <dgm:presLayoutVars>
          <dgm:animLvl val="lvl"/>
          <dgm:resizeHandles val="exact"/>
        </dgm:presLayoutVars>
      </dgm:prSet>
      <dgm:spPr/>
    </dgm:pt>
    <dgm:pt modelId="{D6338D4D-8F6A-4256-95EF-58251F93DFCB}" type="pres">
      <dgm:prSet presAssocID="{E360FA84-7827-4A09-A235-3A6561AB51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A6A12A-6F9E-4352-ACD4-36F9CEF58C8A}" type="pres">
      <dgm:prSet presAssocID="{851744A8-0DB3-4DA4-B7AF-6FAA0BA5378B}" presName="spacer" presStyleCnt="0"/>
      <dgm:spPr/>
    </dgm:pt>
    <dgm:pt modelId="{AC6C6835-5F66-4C56-9847-6172581D9585}" type="pres">
      <dgm:prSet presAssocID="{4FD09ABF-5E67-42F3-886B-E86AC144FA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8C7554-DEE3-4B68-AFB3-D207FFEF03AF}" type="pres">
      <dgm:prSet presAssocID="{7E485A4E-509B-4AA9-B025-AA9090928130}" presName="spacer" presStyleCnt="0"/>
      <dgm:spPr/>
    </dgm:pt>
    <dgm:pt modelId="{0840307A-4B1F-439F-8DB3-A07471C3B440}" type="pres">
      <dgm:prSet presAssocID="{FFDCFAD8-9868-4486-BFF5-56F7B75757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17C41E-5605-493E-B6AA-67AD419E158E}" type="pres">
      <dgm:prSet presAssocID="{20FE9C7A-879E-4A56-8521-CEE4A6469E98}" presName="spacer" presStyleCnt="0"/>
      <dgm:spPr/>
    </dgm:pt>
    <dgm:pt modelId="{F4313B1F-A380-4656-B7D8-E3508779D589}" type="pres">
      <dgm:prSet presAssocID="{66DA51EB-D504-41FE-A858-9E5DEA4040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05B5029-6353-453F-B3A2-E3DA21CF10B8}" type="presOf" srcId="{66DA51EB-D504-41FE-A858-9E5DEA40403D}" destId="{F4313B1F-A380-4656-B7D8-E3508779D589}" srcOrd="0" destOrd="0" presId="urn:microsoft.com/office/officeart/2005/8/layout/vList2"/>
    <dgm:cxn modelId="{391680B1-3C74-4473-9BBD-D66808CABD20}" type="presOf" srcId="{E360FA84-7827-4A09-A235-3A6561AB513E}" destId="{D6338D4D-8F6A-4256-95EF-58251F93DFCB}" srcOrd="0" destOrd="0" presId="urn:microsoft.com/office/officeart/2005/8/layout/vList2"/>
    <dgm:cxn modelId="{A6771676-B60F-4BD4-9C44-FB298357C480}" srcId="{EEBA518B-9475-4D84-8BA0-05A6E004882E}" destId="{66DA51EB-D504-41FE-A858-9E5DEA40403D}" srcOrd="3" destOrd="0" parTransId="{95CD04BB-BBBD-4043-9DE5-2A8E013F27D3}" sibTransId="{02C053CF-AAB3-45DA-A6D6-D652C7F7538B}"/>
    <dgm:cxn modelId="{05C0EB20-D662-4CF4-9144-BCDDF76207E8}" srcId="{EEBA518B-9475-4D84-8BA0-05A6E004882E}" destId="{E360FA84-7827-4A09-A235-3A6561AB513E}" srcOrd="0" destOrd="0" parTransId="{6EEECB0B-C2DD-490A-B5B3-B9C7B7E72C6C}" sibTransId="{851744A8-0DB3-4DA4-B7AF-6FAA0BA5378B}"/>
    <dgm:cxn modelId="{680D6EBF-A4EE-49D8-87F9-3AAA1B753A0E}" srcId="{EEBA518B-9475-4D84-8BA0-05A6E004882E}" destId="{4FD09ABF-5E67-42F3-886B-E86AC144FA74}" srcOrd="1" destOrd="0" parTransId="{2DEEAA02-17D5-493D-8D2A-D63B74AF5969}" sibTransId="{7E485A4E-509B-4AA9-B025-AA9090928130}"/>
    <dgm:cxn modelId="{8354BDBE-30B6-4DD4-925B-89036C034CDD}" type="presOf" srcId="{FFDCFAD8-9868-4486-BFF5-56F7B7575778}" destId="{0840307A-4B1F-439F-8DB3-A07471C3B440}" srcOrd="0" destOrd="0" presId="urn:microsoft.com/office/officeart/2005/8/layout/vList2"/>
    <dgm:cxn modelId="{81DD9D27-1B6D-480D-95B8-196AF89BEC70}" srcId="{EEBA518B-9475-4D84-8BA0-05A6E004882E}" destId="{FFDCFAD8-9868-4486-BFF5-56F7B7575778}" srcOrd="2" destOrd="0" parTransId="{089938E8-B23F-405E-8C91-40C17C696BF6}" sibTransId="{20FE9C7A-879E-4A56-8521-CEE4A6469E98}"/>
    <dgm:cxn modelId="{29B6A745-EB5D-4F7A-B4D4-7BFAC982E916}" type="presOf" srcId="{EEBA518B-9475-4D84-8BA0-05A6E004882E}" destId="{86F982B7-4A3F-4039-BB03-3CFFEA8B43C1}" srcOrd="0" destOrd="0" presId="urn:microsoft.com/office/officeart/2005/8/layout/vList2"/>
    <dgm:cxn modelId="{31753150-F8F8-48AD-A600-E273E485498D}" type="presOf" srcId="{4FD09ABF-5E67-42F3-886B-E86AC144FA74}" destId="{AC6C6835-5F66-4C56-9847-6172581D9585}" srcOrd="0" destOrd="0" presId="urn:microsoft.com/office/officeart/2005/8/layout/vList2"/>
    <dgm:cxn modelId="{FB764F99-EC07-4ACD-862E-0CC8C206EEA7}" type="presParOf" srcId="{86F982B7-4A3F-4039-BB03-3CFFEA8B43C1}" destId="{D6338D4D-8F6A-4256-95EF-58251F93DFCB}" srcOrd="0" destOrd="0" presId="urn:microsoft.com/office/officeart/2005/8/layout/vList2"/>
    <dgm:cxn modelId="{068A5403-030E-4450-9ABF-1047129D7EF5}" type="presParOf" srcId="{86F982B7-4A3F-4039-BB03-3CFFEA8B43C1}" destId="{1AA6A12A-6F9E-4352-ACD4-36F9CEF58C8A}" srcOrd="1" destOrd="0" presId="urn:microsoft.com/office/officeart/2005/8/layout/vList2"/>
    <dgm:cxn modelId="{9352210A-5038-4628-B327-B9BB24363774}" type="presParOf" srcId="{86F982B7-4A3F-4039-BB03-3CFFEA8B43C1}" destId="{AC6C6835-5F66-4C56-9847-6172581D9585}" srcOrd="2" destOrd="0" presId="urn:microsoft.com/office/officeart/2005/8/layout/vList2"/>
    <dgm:cxn modelId="{C58E6D65-A513-4E3B-A43C-EE7BC046B42A}" type="presParOf" srcId="{86F982B7-4A3F-4039-BB03-3CFFEA8B43C1}" destId="{448C7554-DEE3-4B68-AFB3-D207FFEF03AF}" srcOrd="3" destOrd="0" presId="urn:microsoft.com/office/officeart/2005/8/layout/vList2"/>
    <dgm:cxn modelId="{B2A24D2C-2021-4F7B-86A2-8854FCE3015C}" type="presParOf" srcId="{86F982B7-4A3F-4039-BB03-3CFFEA8B43C1}" destId="{0840307A-4B1F-439F-8DB3-A07471C3B440}" srcOrd="4" destOrd="0" presId="urn:microsoft.com/office/officeart/2005/8/layout/vList2"/>
    <dgm:cxn modelId="{F1EED097-457B-4D8F-906C-FDD245D7DA97}" type="presParOf" srcId="{86F982B7-4A3F-4039-BB03-3CFFEA8B43C1}" destId="{3917C41E-5605-493E-B6AA-67AD419E158E}" srcOrd="5" destOrd="0" presId="urn:microsoft.com/office/officeart/2005/8/layout/vList2"/>
    <dgm:cxn modelId="{E2375770-948B-4DF0-9551-BC2D54027AEA}" type="presParOf" srcId="{86F982B7-4A3F-4039-BB03-3CFFEA8B43C1}" destId="{F4313B1F-A380-4656-B7D8-E3508779D5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98B9C9-ECFB-4287-9622-5E40A64F7BB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6E8595-0726-45B9-BD7A-1F5A3F7F8F12}">
      <dgm:prSet/>
      <dgm:spPr/>
      <dgm:t>
        <a:bodyPr/>
        <a:lstStyle/>
        <a:p>
          <a:pPr rtl="0"/>
          <a:r>
            <a:rPr lang="en-US" b="0" i="0" smtClean="0"/>
            <a:t>Azure Monitor</a:t>
          </a:r>
          <a:endParaRPr lang="en-US"/>
        </a:p>
      </dgm:t>
    </dgm:pt>
    <dgm:pt modelId="{7605E6F7-1624-490A-A416-77FC88F1E78F}" type="parTrans" cxnId="{FD1DA4E7-2DDD-4C7D-B04B-FCC01289515B}">
      <dgm:prSet/>
      <dgm:spPr/>
      <dgm:t>
        <a:bodyPr/>
        <a:lstStyle/>
        <a:p>
          <a:endParaRPr lang="en-US"/>
        </a:p>
      </dgm:t>
    </dgm:pt>
    <dgm:pt modelId="{3BF4D23B-FE8A-43C5-AE4B-DE87A170294B}" type="sibTrans" cxnId="{FD1DA4E7-2DDD-4C7D-B04B-FCC01289515B}">
      <dgm:prSet/>
      <dgm:spPr/>
      <dgm:t>
        <a:bodyPr/>
        <a:lstStyle/>
        <a:p>
          <a:endParaRPr lang="en-US"/>
        </a:p>
      </dgm:t>
    </dgm:pt>
    <dgm:pt modelId="{005D2581-CCCD-44C6-8705-5689F7294877}">
      <dgm:prSet/>
      <dgm:spPr/>
      <dgm:t>
        <a:bodyPr/>
        <a:lstStyle/>
        <a:p>
          <a:pPr rtl="0"/>
          <a:r>
            <a:rPr lang="en-US" b="0" i="0" smtClean="0"/>
            <a:t>Log Analytics workspace</a:t>
          </a:r>
          <a:endParaRPr lang="en-US"/>
        </a:p>
      </dgm:t>
    </dgm:pt>
    <dgm:pt modelId="{F30BD82A-EEC1-4F59-AF55-BCBD82EBDD55}" type="parTrans" cxnId="{CC30DE03-1D7A-4084-8D03-3D79EEF04C17}">
      <dgm:prSet/>
      <dgm:spPr/>
      <dgm:t>
        <a:bodyPr/>
        <a:lstStyle/>
        <a:p>
          <a:endParaRPr lang="en-US"/>
        </a:p>
      </dgm:t>
    </dgm:pt>
    <dgm:pt modelId="{EEEC510B-8F07-4BC8-92EA-1D3123DBE8B9}" type="sibTrans" cxnId="{CC30DE03-1D7A-4084-8D03-3D79EEF04C17}">
      <dgm:prSet/>
      <dgm:spPr/>
      <dgm:t>
        <a:bodyPr/>
        <a:lstStyle/>
        <a:p>
          <a:endParaRPr lang="en-US"/>
        </a:p>
      </dgm:t>
    </dgm:pt>
    <dgm:pt modelId="{B05B32DB-F870-4BE4-9C29-993BE4C4F4DB}">
      <dgm:prSet/>
      <dgm:spPr/>
      <dgm:t>
        <a:bodyPr/>
        <a:lstStyle/>
        <a:p>
          <a:pPr rtl="0"/>
          <a:r>
            <a:rPr lang="en-US" b="0" i="0" smtClean="0"/>
            <a:t>App Insights</a:t>
          </a:r>
          <a:endParaRPr lang="en-US"/>
        </a:p>
      </dgm:t>
    </dgm:pt>
    <dgm:pt modelId="{EA6786FB-DDD3-44B3-8167-3D9EFBC6F0D2}" type="parTrans" cxnId="{B0F1FC8D-2E62-45B9-9DD1-5DAD31C31AB3}">
      <dgm:prSet/>
      <dgm:spPr/>
      <dgm:t>
        <a:bodyPr/>
        <a:lstStyle/>
        <a:p>
          <a:endParaRPr lang="en-US"/>
        </a:p>
      </dgm:t>
    </dgm:pt>
    <dgm:pt modelId="{82C6AC23-74DC-40C8-AC52-77649DB1FB32}" type="sibTrans" cxnId="{B0F1FC8D-2E62-45B9-9DD1-5DAD31C31AB3}">
      <dgm:prSet/>
      <dgm:spPr/>
      <dgm:t>
        <a:bodyPr/>
        <a:lstStyle/>
        <a:p>
          <a:endParaRPr lang="en-US"/>
        </a:p>
      </dgm:t>
    </dgm:pt>
    <dgm:pt modelId="{F3430D9E-8F30-4368-9F7A-5FAA577592C8}">
      <dgm:prSet/>
      <dgm:spPr/>
      <dgm:t>
        <a:bodyPr/>
        <a:lstStyle/>
        <a:p>
          <a:pPr rtl="0"/>
          <a:r>
            <a:rPr lang="en-US" b="0" i="0" smtClean="0"/>
            <a:t>Alerts</a:t>
          </a:r>
          <a:endParaRPr lang="en-US"/>
        </a:p>
      </dgm:t>
    </dgm:pt>
    <dgm:pt modelId="{422B05B2-43BE-436F-B6A9-CF6C2DD3E1AD}" type="parTrans" cxnId="{9D37E2CC-016C-4D8F-ABF8-796F3C9D8AC7}">
      <dgm:prSet/>
      <dgm:spPr/>
      <dgm:t>
        <a:bodyPr/>
        <a:lstStyle/>
        <a:p>
          <a:endParaRPr lang="en-US"/>
        </a:p>
      </dgm:t>
    </dgm:pt>
    <dgm:pt modelId="{0E20A060-14C0-433A-9EFA-DF77D877D3B6}" type="sibTrans" cxnId="{9D37E2CC-016C-4D8F-ABF8-796F3C9D8AC7}">
      <dgm:prSet/>
      <dgm:spPr/>
      <dgm:t>
        <a:bodyPr/>
        <a:lstStyle/>
        <a:p>
          <a:endParaRPr lang="en-US"/>
        </a:p>
      </dgm:t>
    </dgm:pt>
    <dgm:pt modelId="{75C10BF4-6847-4861-BE17-A0ADE4E67B46}">
      <dgm:prSet/>
      <dgm:spPr/>
      <dgm:t>
        <a:bodyPr/>
        <a:lstStyle/>
        <a:p>
          <a:pPr rtl="0"/>
          <a:r>
            <a:rPr lang="en-US" b="0" i="0" smtClean="0"/>
            <a:t>Storage Accounts</a:t>
          </a:r>
          <a:endParaRPr lang="en-US"/>
        </a:p>
      </dgm:t>
    </dgm:pt>
    <dgm:pt modelId="{0EDA5D59-3244-489B-BC0D-A5D0F87B781E}" type="parTrans" cxnId="{FF8657A2-A80A-4A27-8A88-4D374F322297}">
      <dgm:prSet/>
      <dgm:spPr/>
      <dgm:t>
        <a:bodyPr/>
        <a:lstStyle/>
        <a:p>
          <a:endParaRPr lang="en-US"/>
        </a:p>
      </dgm:t>
    </dgm:pt>
    <dgm:pt modelId="{ADEE4A24-28E2-477E-8475-7496A6473278}" type="sibTrans" cxnId="{FF8657A2-A80A-4A27-8A88-4D374F322297}">
      <dgm:prSet/>
      <dgm:spPr/>
      <dgm:t>
        <a:bodyPr/>
        <a:lstStyle/>
        <a:p>
          <a:endParaRPr lang="en-US"/>
        </a:p>
      </dgm:t>
    </dgm:pt>
    <dgm:pt modelId="{0F732759-F6DD-4631-B52C-3205E41BCF9B}">
      <dgm:prSet/>
      <dgm:spPr/>
      <dgm:t>
        <a:bodyPr/>
        <a:lstStyle/>
        <a:p>
          <a:pPr rtl="0"/>
          <a:r>
            <a:rPr lang="en-US" b="0" i="0" smtClean="0"/>
            <a:t>Encryption</a:t>
          </a:r>
          <a:endParaRPr lang="en-US"/>
        </a:p>
      </dgm:t>
    </dgm:pt>
    <dgm:pt modelId="{579A8ED4-37A0-4F26-BBB7-7C74731E26F0}" type="parTrans" cxnId="{EAFD064E-E9BF-424A-9FE0-61D61F85BD4A}">
      <dgm:prSet/>
      <dgm:spPr/>
      <dgm:t>
        <a:bodyPr/>
        <a:lstStyle/>
        <a:p>
          <a:endParaRPr lang="en-US"/>
        </a:p>
      </dgm:t>
    </dgm:pt>
    <dgm:pt modelId="{6ED74DFB-FA85-43C1-B7D7-79DEB5EB05A7}" type="sibTrans" cxnId="{EAFD064E-E9BF-424A-9FE0-61D61F85BD4A}">
      <dgm:prSet/>
      <dgm:spPr/>
      <dgm:t>
        <a:bodyPr/>
        <a:lstStyle/>
        <a:p>
          <a:endParaRPr lang="en-US"/>
        </a:p>
      </dgm:t>
    </dgm:pt>
    <dgm:pt modelId="{06B29746-00AD-4794-AD46-20FA4083CF0A}">
      <dgm:prSet/>
      <dgm:spPr/>
      <dgm:t>
        <a:bodyPr/>
        <a:lstStyle/>
        <a:p>
          <a:pPr rtl="0"/>
          <a:r>
            <a:rPr lang="en-US" b="0" i="0" smtClean="0"/>
            <a:t>Scale Sets</a:t>
          </a:r>
          <a:endParaRPr lang="en-US"/>
        </a:p>
      </dgm:t>
    </dgm:pt>
    <dgm:pt modelId="{12BF799A-76E6-490A-93D6-42E3BDC89FDC}" type="parTrans" cxnId="{9F11467E-C201-4955-8C77-7016052EC47C}">
      <dgm:prSet/>
      <dgm:spPr/>
      <dgm:t>
        <a:bodyPr/>
        <a:lstStyle/>
        <a:p>
          <a:endParaRPr lang="en-US"/>
        </a:p>
      </dgm:t>
    </dgm:pt>
    <dgm:pt modelId="{C9243334-57E7-4A9E-AE66-D1B3DD32A82C}" type="sibTrans" cxnId="{9F11467E-C201-4955-8C77-7016052EC47C}">
      <dgm:prSet/>
      <dgm:spPr/>
      <dgm:t>
        <a:bodyPr/>
        <a:lstStyle/>
        <a:p>
          <a:endParaRPr lang="en-US"/>
        </a:p>
      </dgm:t>
    </dgm:pt>
    <dgm:pt modelId="{3EB7BF17-DFA7-47C8-A5DB-61D6FB2F2B74}">
      <dgm:prSet/>
      <dgm:spPr/>
      <dgm:t>
        <a:bodyPr/>
        <a:lstStyle/>
        <a:p>
          <a:pPr rtl="0"/>
          <a:r>
            <a:rPr lang="en-US" b="0" i="0" smtClean="0"/>
            <a:t>Disaster Recovery</a:t>
          </a:r>
          <a:endParaRPr lang="en-US"/>
        </a:p>
      </dgm:t>
    </dgm:pt>
    <dgm:pt modelId="{0669D713-0AAB-4431-A47D-C71FE46AE37D}" type="parTrans" cxnId="{F260E511-2893-47AD-BAE3-E6703F845E5F}">
      <dgm:prSet/>
      <dgm:spPr/>
      <dgm:t>
        <a:bodyPr/>
        <a:lstStyle/>
        <a:p>
          <a:endParaRPr lang="en-US"/>
        </a:p>
      </dgm:t>
    </dgm:pt>
    <dgm:pt modelId="{9D9696D9-B794-42A5-B4CB-1A3B2F3669DE}" type="sibTrans" cxnId="{F260E511-2893-47AD-BAE3-E6703F845E5F}">
      <dgm:prSet/>
      <dgm:spPr/>
      <dgm:t>
        <a:bodyPr/>
        <a:lstStyle/>
        <a:p>
          <a:endParaRPr lang="en-US"/>
        </a:p>
      </dgm:t>
    </dgm:pt>
    <dgm:pt modelId="{3FEF7E36-4E45-4B81-BF0A-DAB53A9F3538}">
      <dgm:prSet/>
      <dgm:spPr/>
      <dgm:t>
        <a:bodyPr/>
        <a:lstStyle/>
        <a:p>
          <a:pPr rtl="0"/>
          <a:r>
            <a:rPr lang="en-US" b="0" i="0" smtClean="0"/>
            <a:t>Backup</a:t>
          </a:r>
          <a:endParaRPr lang="en-US"/>
        </a:p>
      </dgm:t>
    </dgm:pt>
    <dgm:pt modelId="{6CF19C68-8F63-41C3-8FFD-2CD4A46D56CB}" type="parTrans" cxnId="{DFB95D27-AC0D-4D25-BC4F-4137A4A8823F}">
      <dgm:prSet/>
      <dgm:spPr/>
      <dgm:t>
        <a:bodyPr/>
        <a:lstStyle/>
        <a:p>
          <a:endParaRPr lang="en-US"/>
        </a:p>
      </dgm:t>
    </dgm:pt>
    <dgm:pt modelId="{0943D350-217F-4FF7-9015-DC05EBE03B39}" type="sibTrans" cxnId="{DFB95D27-AC0D-4D25-BC4F-4137A4A8823F}">
      <dgm:prSet/>
      <dgm:spPr/>
      <dgm:t>
        <a:bodyPr/>
        <a:lstStyle/>
        <a:p>
          <a:endParaRPr lang="en-US"/>
        </a:p>
      </dgm:t>
    </dgm:pt>
    <dgm:pt modelId="{59686931-8DF4-4A54-BDD1-02C9BA67CBC6}">
      <dgm:prSet/>
      <dgm:spPr/>
      <dgm:t>
        <a:bodyPr/>
        <a:lstStyle/>
        <a:p>
          <a:pPr rtl="0"/>
          <a:r>
            <a:rPr lang="en-US" b="0" i="0" smtClean="0"/>
            <a:t>ARM Templates</a:t>
          </a:r>
          <a:endParaRPr lang="en-US"/>
        </a:p>
      </dgm:t>
    </dgm:pt>
    <dgm:pt modelId="{94C9145D-BB93-4346-82B8-728453ADE740}" type="parTrans" cxnId="{3F2455EA-51CA-4998-97CC-6930CDE59CF4}">
      <dgm:prSet/>
      <dgm:spPr/>
      <dgm:t>
        <a:bodyPr/>
        <a:lstStyle/>
        <a:p>
          <a:endParaRPr lang="en-US"/>
        </a:p>
      </dgm:t>
    </dgm:pt>
    <dgm:pt modelId="{E5F19626-6536-4D53-9E71-8C10EA905710}" type="sibTrans" cxnId="{3F2455EA-51CA-4998-97CC-6930CDE59CF4}">
      <dgm:prSet/>
      <dgm:spPr/>
      <dgm:t>
        <a:bodyPr/>
        <a:lstStyle/>
        <a:p>
          <a:endParaRPr lang="en-US"/>
        </a:p>
      </dgm:t>
    </dgm:pt>
    <dgm:pt modelId="{C51DC4B2-7B65-4A34-87DF-3AD859CACDF2}">
      <dgm:prSet/>
      <dgm:spPr/>
      <dgm:t>
        <a:bodyPr/>
        <a:lstStyle/>
        <a:p>
          <a:pPr rtl="0"/>
          <a:r>
            <a:rPr lang="en-US" b="0" i="0" smtClean="0"/>
            <a:t>Active Directory</a:t>
          </a:r>
          <a:endParaRPr lang="en-US"/>
        </a:p>
      </dgm:t>
    </dgm:pt>
    <dgm:pt modelId="{4CF347DD-0983-4CC2-BB2C-C5D38402B48C}" type="parTrans" cxnId="{128FD002-9E0E-495A-8D5B-B1F8D70F8866}">
      <dgm:prSet/>
      <dgm:spPr/>
      <dgm:t>
        <a:bodyPr/>
        <a:lstStyle/>
        <a:p>
          <a:endParaRPr lang="en-US"/>
        </a:p>
      </dgm:t>
    </dgm:pt>
    <dgm:pt modelId="{70480AEB-865A-4170-9DB1-7E1FF8179894}" type="sibTrans" cxnId="{128FD002-9E0E-495A-8D5B-B1F8D70F8866}">
      <dgm:prSet/>
      <dgm:spPr/>
      <dgm:t>
        <a:bodyPr/>
        <a:lstStyle/>
        <a:p>
          <a:endParaRPr lang="en-US"/>
        </a:p>
      </dgm:t>
    </dgm:pt>
    <dgm:pt modelId="{AB856B61-2A53-4211-8977-E16894067124}" type="pres">
      <dgm:prSet presAssocID="{8898B9C9-ECFB-4287-9622-5E40A64F7BBA}" presName="linear" presStyleCnt="0">
        <dgm:presLayoutVars>
          <dgm:animLvl val="lvl"/>
          <dgm:resizeHandles val="exact"/>
        </dgm:presLayoutVars>
      </dgm:prSet>
      <dgm:spPr/>
    </dgm:pt>
    <dgm:pt modelId="{604B4A0C-71E9-4716-B86E-E64C51405B5D}" type="pres">
      <dgm:prSet presAssocID="{A56E8595-0726-45B9-BD7A-1F5A3F7F8F12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A65588E6-03FC-49EA-A1AE-FCD203F34611}" type="pres">
      <dgm:prSet presAssocID="{3BF4D23B-FE8A-43C5-AE4B-DE87A170294B}" presName="spacer" presStyleCnt="0"/>
      <dgm:spPr/>
    </dgm:pt>
    <dgm:pt modelId="{E8455469-AE80-48A1-9CE6-2B839B6BD24A}" type="pres">
      <dgm:prSet presAssocID="{005D2581-CCCD-44C6-8705-5689F7294877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CABC51A6-6E73-46A8-B6B0-CD30BCD8FE9F}" type="pres">
      <dgm:prSet presAssocID="{EEEC510B-8F07-4BC8-92EA-1D3123DBE8B9}" presName="spacer" presStyleCnt="0"/>
      <dgm:spPr/>
    </dgm:pt>
    <dgm:pt modelId="{D33207A2-F755-499E-A6EA-7ADF1CC33D37}" type="pres">
      <dgm:prSet presAssocID="{B05B32DB-F870-4BE4-9C29-993BE4C4F4DB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8D17BFB-525B-4D95-8097-AC7D2AC9DC61}" type="pres">
      <dgm:prSet presAssocID="{82C6AC23-74DC-40C8-AC52-77649DB1FB32}" presName="spacer" presStyleCnt="0"/>
      <dgm:spPr/>
    </dgm:pt>
    <dgm:pt modelId="{C6969583-B1ED-4621-9BE5-A4BFD30D5818}" type="pres">
      <dgm:prSet presAssocID="{F3430D9E-8F30-4368-9F7A-5FAA577592C8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9FEC2E85-A4B7-459F-A9EF-22755210B424}" type="pres">
      <dgm:prSet presAssocID="{0E20A060-14C0-433A-9EFA-DF77D877D3B6}" presName="spacer" presStyleCnt="0"/>
      <dgm:spPr/>
    </dgm:pt>
    <dgm:pt modelId="{A888C53F-D74C-48A0-8A1A-C7739D78C2B2}" type="pres">
      <dgm:prSet presAssocID="{75C10BF4-6847-4861-BE17-A0ADE4E67B46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B8CAF54B-37F5-4847-B1EB-E0A1EEDCAFA2}" type="pres">
      <dgm:prSet presAssocID="{ADEE4A24-28E2-477E-8475-7496A6473278}" presName="spacer" presStyleCnt="0"/>
      <dgm:spPr/>
    </dgm:pt>
    <dgm:pt modelId="{8F9D6F6F-2C12-4474-B26A-58C90EE463DE}" type="pres">
      <dgm:prSet presAssocID="{0F732759-F6DD-4631-B52C-3205E41BCF9B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0E36E624-4BE2-46E0-9E39-9BEEA95AB85F}" type="pres">
      <dgm:prSet presAssocID="{6ED74DFB-FA85-43C1-B7D7-79DEB5EB05A7}" presName="spacer" presStyleCnt="0"/>
      <dgm:spPr/>
    </dgm:pt>
    <dgm:pt modelId="{D3C5C552-8E77-4897-A29C-38E9B21D38E6}" type="pres">
      <dgm:prSet presAssocID="{06B29746-00AD-4794-AD46-20FA4083CF0A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313E84DE-3606-4E10-956B-D7CAE10B1977}" type="pres">
      <dgm:prSet presAssocID="{C9243334-57E7-4A9E-AE66-D1B3DD32A82C}" presName="spacer" presStyleCnt="0"/>
      <dgm:spPr/>
    </dgm:pt>
    <dgm:pt modelId="{D93D520E-A7EA-43D8-8303-6BC5FDD51EE4}" type="pres">
      <dgm:prSet presAssocID="{3EB7BF17-DFA7-47C8-A5DB-61D6FB2F2B74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8720405A-2E73-4C9F-8D70-6820E7E1617C}" type="pres">
      <dgm:prSet presAssocID="{9D9696D9-B794-42A5-B4CB-1A3B2F3669DE}" presName="spacer" presStyleCnt="0"/>
      <dgm:spPr/>
    </dgm:pt>
    <dgm:pt modelId="{6C65F19C-2F2E-4D43-ADB5-61030BF26824}" type="pres">
      <dgm:prSet presAssocID="{3FEF7E36-4E45-4B81-BF0A-DAB53A9F3538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6FC1C14E-A4D0-4C5F-9007-F310ADBCD583}" type="pres">
      <dgm:prSet presAssocID="{0943D350-217F-4FF7-9015-DC05EBE03B39}" presName="spacer" presStyleCnt="0"/>
      <dgm:spPr/>
    </dgm:pt>
    <dgm:pt modelId="{1E1D4C41-E7D7-4644-8933-5059326DBF51}" type="pres">
      <dgm:prSet presAssocID="{59686931-8DF4-4A54-BDD1-02C9BA67CBC6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35B06E23-CD07-43CD-BD37-F4BF3F4A13EA}" type="pres">
      <dgm:prSet presAssocID="{E5F19626-6536-4D53-9E71-8C10EA905710}" presName="spacer" presStyleCnt="0"/>
      <dgm:spPr/>
    </dgm:pt>
    <dgm:pt modelId="{A454ED9F-FDDE-47C6-9F18-82FA3A59ECA8}" type="pres">
      <dgm:prSet presAssocID="{C51DC4B2-7B65-4A34-87DF-3AD859CACDF2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734F1B38-5AE8-46A2-8808-8E7EF2286608}" type="presOf" srcId="{A56E8595-0726-45B9-BD7A-1F5A3F7F8F12}" destId="{604B4A0C-71E9-4716-B86E-E64C51405B5D}" srcOrd="0" destOrd="0" presId="urn:microsoft.com/office/officeart/2005/8/layout/vList2"/>
    <dgm:cxn modelId="{FE8844FB-04AE-4228-8428-001E2CC16D62}" type="presOf" srcId="{59686931-8DF4-4A54-BDD1-02C9BA67CBC6}" destId="{1E1D4C41-E7D7-4644-8933-5059326DBF51}" srcOrd="0" destOrd="0" presId="urn:microsoft.com/office/officeart/2005/8/layout/vList2"/>
    <dgm:cxn modelId="{3F2455EA-51CA-4998-97CC-6930CDE59CF4}" srcId="{8898B9C9-ECFB-4287-9622-5E40A64F7BBA}" destId="{59686931-8DF4-4A54-BDD1-02C9BA67CBC6}" srcOrd="9" destOrd="0" parTransId="{94C9145D-BB93-4346-82B8-728453ADE740}" sibTransId="{E5F19626-6536-4D53-9E71-8C10EA905710}"/>
    <dgm:cxn modelId="{66B5BEB0-24A1-49E0-A855-D3E9B0F35AD0}" type="presOf" srcId="{F3430D9E-8F30-4368-9F7A-5FAA577592C8}" destId="{C6969583-B1ED-4621-9BE5-A4BFD30D5818}" srcOrd="0" destOrd="0" presId="urn:microsoft.com/office/officeart/2005/8/layout/vList2"/>
    <dgm:cxn modelId="{9D37E2CC-016C-4D8F-ABF8-796F3C9D8AC7}" srcId="{8898B9C9-ECFB-4287-9622-5E40A64F7BBA}" destId="{F3430D9E-8F30-4368-9F7A-5FAA577592C8}" srcOrd="3" destOrd="0" parTransId="{422B05B2-43BE-436F-B6A9-CF6C2DD3E1AD}" sibTransId="{0E20A060-14C0-433A-9EFA-DF77D877D3B6}"/>
    <dgm:cxn modelId="{B0F1FC8D-2E62-45B9-9DD1-5DAD31C31AB3}" srcId="{8898B9C9-ECFB-4287-9622-5E40A64F7BBA}" destId="{B05B32DB-F870-4BE4-9C29-993BE4C4F4DB}" srcOrd="2" destOrd="0" parTransId="{EA6786FB-DDD3-44B3-8167-3D9EFBC6F0D2}" sibTransId="{82C6AC23-74DC-40C8-AC52-77649DB1FB32}"/>
    <dgm:cxn modelId="{57B9BAFC-59C9-4E87-AAAF-01AA8EB5122F}" type="presOf" srcId="{75C10BF4-6847-4861-BE17-A0ADE4E67B46}" destId="{A888C53F-D74C-48A0-8A1A-C7739D78C2B2}" srcOrd="0" destOrd="0" presId="urn:microsoft.com/office/officeart/2005/8/layout/vList2"/>
    <dgm:cxn modelId="{CC30DE03-1D7A-4084-8D03-3D79EEF04C17}" srcId="{8898B9C9-ECFB-4287-9622-5E40A64F7BBA}" destId="{005D2581-CCCD-44C6-8705-5689F7294877}" srcOrd="1" destOrd="0" parTransId="{F30BD82A-EEC1-4F59-AF55-BCBD82EBDD55}" sibTransId="{EEEC510B-8F07-4BC8-92EA-1D3123DBE8B9}"/>
    <dgm:cxn modelId="{DFB95D27-AC0D-4D25-BC4F-4137A4A8823F}" srcId="{8898B9C9-ECFB-4287-9622-5E40A64F7BBA}" destId="{3FEF7E36-4E45-4B81-BF0A-DAB53A9F3538}" srcOrd="8" destOrd="0" parTransId="{6CF19C68-8F63-41C3-8FFD-2CD4A46D56CB}" sibTransId="{0943D350-217F-4FF7-9015-DC05EBE03B39}"/>
    <dgm:cxn modelId="{128FD002-9E0E-495A-8D5B-B1F8D70F8866}" srcId="{8898B9C9-ECFB-4287-9622-5E40A64F7BBA}" destId="{C51DC4B2-7B65-4A34-87DF-3AD859CACDF2}" srcOrd="10" destOrd="0" parTransId="{4CF347DD-0983-4CC2-BB2C-C5D38402B48C}" sibTransId="{70480AEB-865A-4170-9DB1-7E1FF8179894}"/>
    <dgm:cxn modelId="{38DD1B95-201A-4FF1-8CDA-81EB3E804041}" type="presOf" srcId="{B05B32DB-F870-4BE4-9C29-993BE4C4F4DB}" destId="{D33207A2-F755-499E-A6EA-7ADF1CC33D37}" srcOrd="0" destOrd="0" presId="urn:microsoft.com/office/officeart/2005/8/layout/vList2"/>
    <dgm:cxn modelId="{FD1DA4E7-2DDD-4C7D-B04B-FCC01289515B}" srcId="{8898B9C9-ECFB-4287-9622-5E40A64F7BBA}" destId="{A56E8595-0726-45B9-BD7A-1F5A3F7F8F12}" srcOrd="0" destOrd="0" parTransId="{7605E6F7-1624-490A-A416-77FC88F1E78F}" sibTransId="{3BF4D23B-FE8A-43C5-AE4B-DE87A170294B}"/>
    <dgm:cxn modelId="{0CE64CA3-5D96-4618-AE93-479BB06DBA06}" type="presOf" srcId="{C51DC4B2-7B65-4A34-87DF-3AD859CACDF2}" destId="{A454ED9F-FDDE-47C6-9F18-82FA3A59ECA8}" srcOrd="0" destOrd="0" presId="urn:microsoft.com/office/officeart/2005/8/layout/vList2"/>
    <dgm:cxn modelId="{DA7AEBF0-AF6F-410D-AA93-7E797AC1A537}" type="presOf" srcId="{8898B9C9-ECFB-4287-9622-5E40A64F7BBA}" destId="{AB856B61-2A53-4211-8977-E16894067124}" srcOrd="0" destOrd="0" presId="urn:microsoft.com/office/officeart/2005/8/layout/vList2"/>
    <dgm:cxn modelId="{EAFD064E-E9BF-424A-9FE0-61D61F85BD4A}" srcId="{8898B9C9-ECFB-4287-9622-5E40A64F7BBA}" destId="{0F732759-F6DD-4631-B52C-3205E41BCF9B}" srcOrd="5" destOrd="0" parTransId="{579A8ED4-37A0-4F26-BBB7-7C74731E26F0}" sibTransId="{6ED74DFB-FA85-43C1-B7D7-79DEB5EB05A7}"/>
    <dgm:cxn modelId="{38A94742-8CE2-4748-918F-6113C1B5A7D8}" type="presOf" srcId="{0F732759-F6DD-4631-B52C-3205E41BCF9B}" destId="{8F9D6F6F-2C12-4474-B26A-58C90EE463DE}" srcOrd="0" destOrd="0" presId="urn:microsoft.com/office/officeart/2005/8/layout/vList2"/>
    <dgm:cxn modelId="{644056E0-6E2D-466E-A665-D596AC321FE9}" type="presOf" srcId="{3FEF7E36-4E45-4B81-BF0A-DAB53A9F3538}" destId="{6C65F19C-2F2E-4D43-ADB5-61030BF26824}" srcOrd="0" destOrd="0" presId="urn:microsoft.com/office/officeart/2005/8/layout/vList2"/>
    <dgm:cxn modelId="{F260E511-2893-47AD-BAE3-E6703F845E5F}" srcId="{8898B9C9-ECFB-4287-9622-5E40A64F7BBA}" destId="{3EB7BF17-DFA7-47C8-A5DB-61D6FB2F2B74}" srcOrd="7" destOrd="0" parTransId="{0669D713-0AAB-4431-A47D-C71FE46AE37D}" sibTransId="{9D9696D9-B794-42A5-B4CB-1A3B2F3669DE}"/>
    <dgm:cxn modelId="{9F11467E-C201-4955-8C77-7016052EC47C}" srcId="{8898B9C9-ECFB-4287-9622-5E40A64F7BBA}" destId="{06B29746-00AD-4794-AD46-20FA4083CF0A}" srcOrd="6" destOrd="0" parTransId="{12BF799A-76E6-490A-93D6-42E3BDC89FDC}" sibTransId="{C9243334-57E7-4A9E-AE66-D1B3DD32A82C}"/>
    <dgm:cxn modelId="{FF8657A2-A80A-4A27-8A88-4D374F322297}" srcId="{8898B9C9-ECFB-4287-9622-5E40A64F7BBA}" destId="{75C10BF4-6847-4861-BE17-A0ADE4E67B46}" srcOrd="4" destOrd="0" parTransId="{0EDA5D59-3244-489B-BC0D-A5D0F87B781E}" sibTransId="{ADEE4A24-28E2-477E-8475-7496A6473278}"/>
    <dgm:cxn modelId="{FEE41D88-7EE7-4329-B5A0-4A397BDA1895}" type="presOf" srcId="{06B29746-00AD-4794-AD46-20FA4083CF0A}" destId="{D3C5C552-8E77-4897-A29C-38E9B21D38E6}" srcOrd="0" destOrd="0" presId="urn:microsoft.com/office/officeart/2005/8/layout/vList2"/>
    <dgm:cxn modelId="{6A3B72E7-7CD5-40BD-8860-07FA7F57EE01}" type="presOf" srcId="{005D2581-CCCD-44C6-8705-5689F7294877}" destId="{E8455469-AE80-48A1-9CE6-2B839B6BD24A}" srcOrd="0" destOrd="0" presId="urn:microsoft.com/office/officeart/2005/8/layout/vList2"/>
    <dgm:cxn modelId="{D306444F-2082-41A8-8DE6-00CDB03C4631}" type="presOf" srcId="{3EB7BF17-DFA7-47C8-A5DB-61D6FB2F2B74}" destId="{D93D520E-A7EA-43D8-8303-6BC5FDD51EE4}" srcOrd="0" destOrd="0" presId="urn:microsoft.com/office/officeart/2005/8/layout/vList2"/>
    <dgm:cxn modelId="{862F3788-A3D2-4922-91EF-3D319CEF25D8}" type="presParOf" srcId="{AB856B61-2A53-4211-8977-E16894067124}" destId="{604B4A0C-71E9-4716-B86E-E64C51405B5D}" srcOrd="0" destOrd="0" presId="urn:microsoft.com/office/officeart/2005/8/layout/vList2"/>
    <dgm:cxn modelId="{4F2377B1-C7AD-48B4-9B15-94A371B23A20}" type="presParOf" srcId="{AB856B61-2A53-4211-8977-E16894067124}" destId="{A65588E6-03FC-49EA-A1AE-FCD203F34611}" srcOrd="1" destOrd="0" presId="urn:microsoft.com/office/officeart/2005/8/layout/vList2"/>
    <dgm:cxn modelId="{2654EDBE-1DFD-4EEA-AF9D-47D7D98FF6EC}" type="presParOf" srcId="{AB856B61-2A53-4211-8977-E16894067124}" destId="{E8455469-AE80-48A1-9CE6-2B839B6BD24A}" srcOrd="2" destOrd="0" presId="urn:microsoft.com/office/officeart/2005/8/layout/vList2"/>
    <dgm:cxn modelId="{FE39A516-02C3-4A85-94F6-7E6CFFED5FF1}" type="presParOf" srcId="{AB856B61-2A53-4211-8977-E16894067124}" destId="{CABC51A6-6E73-46A8-B6B0-CD30BCD8FE9F}" srcOrd="3" destOrd="0" presId="urn:microsoft.com/office/officeart/2005/8/layout/vList2"/>
    <dgm:cxn modelId="{DAB118E1-7E90-4E58-9373-FD12BDF0BD93}" type="presParOf" srcId="{AB856B61-2A53-4211-8977-E16894067124}" destId="{D33207A2-F755-499E-A6EA-7ADF1CC33D37}" srcOrd="4" destOrd="0" presId="urn:microsoft.com/office/officeart/2005/8/layout/vList2"/>
    <dgm:cxn modelId="{90FABCFB-875C-41C1-8C6B-214647E4CFE4}" type="presParOf" srcId="{AB856B61-2A53-4211-8977-E16894067124}" destId="{C8D17BFB-525B-4D95-8097-AC7D2AC9DC61}" srcOrd="5" destOrd="0" presId="urn:microsoft.com/office/officeart/2005/8/layout/vList2"/>
    <dgm:cxn modelId="{13F7A534-C918-4A7B-ABC1-816D38D62FB9}" type="presParOf" srcId="{AB856B61-2A53-4211-8977-E16894067124}" destId="{C6969583-B1ED-4621-9BE5-A4BFD30D5818}" srcOrd="6" destOrd="0" presId="urn:microsoft.com/office/officeart/2005/8/layout/vList2"/>
    <dgm:cxn modelId="{35CC83CE-5666-4015-AC2A-0185445B8248}" type="presParOf" srcId="{AB856B61-2A53-4211-8977-E16894067124}" destId="{9FEC2E85-A4B7-459F-A9EF-22755210B424}" srcOrd="7" destOrd="0" presId="urn:microsoft.com/office/officeart/2005/8/layout/vList2"/>
    <dgm:cxn modelId="{6DA6E8BB-3ACE-4747-AC46-463AD93ADC49}" type="presParOf" srcId="{AB856B61-2A53-4211-8977-E16894067124}" destId="{A888C53F-D74C-48A0-8A1A-C7739D78C2B2}" srcOrd="8" destOrd="0" presId="urn:microsoft.com/office/officeart/2005/8/layout/vList2"/>
    <dgm:cxn modelId="{BC427406-7C3D-4343-B95B-57BF5BCCCF08}" type="presParOf" srcId="{AB856B61-2A53-4211-8977-E16894067124}" destId="{B8CAF54B-37F5-4847-B1EB-E0A1EEDCAFA2}" srcOrd="9" destOrd="0" presId="urn:microsoft.com/office/officeart/2005/8/layout/vList2"/>
    <dgm:cxn modelId="{1238D499-0E0F-45E5-A7B3-AC9626461016}" type="presParOf" srcId="{AB856B61-2A53-4211-8977-E16894067124}" destId="{8F9D6F6F-2C12-4474-B26A-58C90EE463DE}" srcOrd="10" destOrd="0" presId="urn:microsoft.com/office/officeart/2005/8/layout/vList2"/>
    <dgm:cxn modelId="{D4DA2DD9-DFA2-46E2-8B68-3EA49C3D1633}" type="presParOf" srcId="{AB856B61-2A53-4211-8977-E16894067124}" destId="{0E36E624-4BE2-46E0-9E39-9BEEA95AB85F}" srcOrd="11" destOrd="0" presId="urn:microsoft.com/office/officeart/2005/8/layout/vList2"/>
    <dgm:cxn modelId="{A4CF8AD7-8978-4C50-875D-701600A34D5A}" type="presParOf" srcId="{AB856B61-2A53-4211-8977-E16894067124}" destId="{D3C5C552-8E77-4897-A29C-38E9B21D38E6}" srcOrd="12" destOrd="0" presId="urn:microsoft.com/office/officeart/2005/8/layout/vList2"/>
    <dgm:cxn modelId="{915E9F82-6D1C-460A-B64D-9BED0D990E37}" type="presParOf" srcId="{AB856B61-2A53-4211-8977-E16894067124}" destId="{313E84DE-3606-4E10-956B-D7CAE10B1977}" srcOrd="13" destOrd="0" presId="urn:microsoft.com/office/officeart/2005/8/layout/vList2"/>
    <dgm:cxn modelId="{D2A44F03-B30F-42FA-92DA-E78BF167A0CA}" type="presParOf" srcId="{AB856B61-2A53-4211-8977-E16894067124}" destId="{D93D520E-A7EA-43D8-8303-6BC5FDD51EE4}" srcOrd="14" destOrd="0" presId="urn:microsoft.com/office/officeart/2005/8/layout/vList2"/>
    <dgm:cxn modelId="{17DBCAD4-C205-46BA-888A-C982A8111EEB}" type="presParOf" srcId="{AB856B61-2A53-4211-8977-E16894067124}" destId="{8720405A-2E73-4C9F-8D70-6820E7E1617C}" srcOrd="15" destOrd="0" presId="urn:microsoft.com/office/officeart/2005/8/layout/vList2"/>
    <dgm:cxn modelId="{7354FB45-EFA8-4882-AEEB-DE5FAB94B24C}" type="presParOf" srcId="{AB856B61-2A53-4211-8977-E16894067124}" destId="{6C65F19C-2F2E-4D43-ADB5-61030BF26824}" srcOrd="16" destOrd="0" presId="urn:microsoft.com/office/officeart/2005/8/layout/vList2"/>
    <dgm:cxn modelId="{6B9D2B5D-C287-44DA-8012-AB74F7C6D5AE}" type="presParOf" srcId="{AB856B61-2A53-4211-8977-E16894067124}" destId="{6FC1C14E-A4D0-4C5F-9007-F310ADBCD583}" srcOrd="17" destOrd="0" presId="urn:microsoft.com/office/officeart/2005/8/layout/vList2"/>
    <dgm:cxn modelId="{73007B32-2907-4FB0-B203-8B7844E77851}" type="presParOf" srcId="{AB856B61-2A53-4211-8977-E16894067124}" destId="{1E1D4C41-E7D7-4644-8933-5059326DBF51}" srcOrd="18" destOrd="0" presId="urn:microsoft.com/office/officeart/2005/8/layout/vList2"/>
    <dgm:cxn modelId="{7DA70AC7-FABA-43C8-85C8-AC9503A52B35}" type="presParOf" srcId="{AB856B61-2A53-4211-8977-E16894067124}" destId="{35B06E23-CD07-43CD-BD37-F4BF3F4A13EA}" srcOrd="19" destOrd="0" presId="urn:microsoft.com/office/officeart/2005/8/layout/vList2"/>
    <dgm:cxn modelId="{C5E39EC5-C2BE-48E2-B8DB-FC5002D9868B}" type="presParOf" srcId="{AB856B61-2A53-4211-8977-E16894067124}" destId="{A454ED9F-FDDE-47C6-9F18-82FA3A59ECA8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268036-936F-4C13-8896-06198C1A9C8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203165-CB96-419D-A991-15FD79C2F435}">
      <dgm:prSet/>
      <dgm:spPr/>
      <dgm:t>
        <a:bodyPr/>
        <a:lstStyle/>
        <a:p>
          <a:pPr rtl="0"/>
          <a:r>
            <a:rPr lang="en-US" b="0" i="0" smtClean="0"/>
            <a:t>AD Connect</a:t>
          </a:r>
          <a:endParaRPr lang="en-US"/>
        </a:p>
      </dgm:t>
    </dgm:pt>
    <dgm:pt modelId="{A9F9D3A7-1B76-4E9F-A588-85367C87014B}" type="parTrans" cxnId="{894AD419-0F7A-4D43-87DB-FBBE649E4CD9}">
      <dgm:prSet/>
      <dgm:spPr/>
      <dgm:t>
        <a:bodyPr/>
        <a:lstStyle/>
        <a:p>
          <a:endParaRPr lang="en-US"/>
        </a:p>
      </dgm:t>
    </dgm:pt>
    <dgm:pt modelId="{9F1AA9D3-64BC-4029-83BC-EF17A372D7F3}" type="sibTrans" cxnId="{894AD419-0F7A-4D43-87DB-FBBE649E4CD9}">
      <dgm:prSet/>
      <dgm:spPr/>
      <dgm:t>
        <a:bodyPr/>
        <a:lstStyle/>
        <a:p>
          <a:endParaRPr lang="en-US"/>
        </a:p>
      </dgm:t>
    </dgm:pt>
    <dgm:pt modelId="{30CAFB80-7C02-45AF-AD7F-A461FDCCDF5F}">
      <dgm:prSet/>
      <dgm:spPr/>
      <dgm:t>
        <a:bodyPr/>
        <a:lstStyle/>
        <a:p>
          <a:pPr rtl="0"/>
          <a:r>
            <a:rPr lang="en-US" b="0" i="0" smtClean="0"/>
            <a:t>Load Balancer</a:t>
          </a:r>
          <a:endParaRPr lang="en-US"/>
        </a:p>
      </dgm:t>
    </dgm:pt>
    <dgm:pt modelId="{D7A2B78C-9408-4C24-A0BB-FC51A2A0309E}" type="parTrans" cxnId="{047457A0-399D-42A4-8964-A868AD0DD605}">
      <dgm:prSet/>
      <dgm:spPr/>
      <dgm:t>
        <a:bodyPr/>
        <a:lstStyle/>
        <a:p>
          <a:endParaRPr lang="en-US"/>
        </a:p>
      </dgm:t>
    </dgm:pt>
    <dgm:pt modelId="{FBC8CAC7-5CBD-43F0-9957-91991CD558C4}" type="sibTrans" cxnId="{047457A0-399D-42A4-8964-A868AD0DD605}">
      <dgm:prSet/>
      <dgm:spPr/>
      <dgm:t>
        <a:bodyPr/>
        <a:lstStyle/>
        <a:p>
          <a:endParaRPr lang="en-US"/>
        </a:p>
      </dgm:t>
    </dgm:pt>
    <dgm:pt modelId="{A0DA076A-4E13-4801-8191-06C3BAC3D41F}">
      <dgm:prSet/>
      <dgm:spPr/>
      <dgm:t>
        <a:bodyPr/>
        <a:lstStyle/>
        <a:p>
          <a:pPr rtl="0"/>
          <a:r>
            <a:rPr lang="en-US" b="0" i="0" smtClean="0"/>
            <a:t>Azure Firewall</a:t>
          </a:r>
          <a:endParaRPr lang="en-US"/>
        </a:p>
      </dgm:t>
    </dgm:pt>
    <dgm:pt modelId="{022B9848-F4EF-406E-8233-83B7BE869CF7}" type="parTrans" cxnId="{503ED497-F3F2-45FD-A429-9016146234F7}">
      <dgm:prSet/>
      <dgm:spPr/>
      <dgm:t>
        <a:bodyPr/>
        <a:lstStyle/>
        <a:p>
          <a:endParaRPr lang="en-US"/>
        </a:p>
      </dgm:t>
    </dgm:pt>
    <dgm:pt modelId="{83B7C55F-4B85-4161-A265-2C96F84E0463}" type="sibTrans" cxnId="{503ED497-F3F2-45FD-A429-9016146234F7}">
      <dgm:prSet/>
      <dgm:spPr/>
      <dgm:t>
        <a:bodyPr/>
        <a:lstStyle/>
        <a:p>
          <a:endParaRPr lang="en-US"/>
        </a:p>
      </dgm:t>
    </dgm:pt>
    <dgm:pt modelId="{B4745035-B601-4F51-A63F-730A3BA6A187}">
      <dgm:prSet/>
      <dgm:spPr/>
      <dgm:t>
        <a:bodyPr/>
        <a:lstStyle/>
        <a:p>
          <a:pPr rtl="0"/>
          <a:r>
            <a:rPr lang="en-US" b="0" i="0" smtClean="0"/>
            <a:t>Traffic Manager</a:t>
          </a:r>
          <a:endParaRPr lang="en-US"/>
        </a:p>
      </dgm:t>
    </dgm:pt>
    <dgm:pt modelId="{BF32A458-1120-4D67-B3F3-3DA52EC06328}" type="parTrans" cxnId="{7A9425CD-AA21-4EF6-BE4C-D959EDF1776A}">
      <dgm:prSet/>
      <dgm:spPr/>
      <dgm:t>
        <a:bodyPr/>
        <a:lstStyle/>
        <a:p>
          <a:endParaRPr lang="en-US"/>
        </a:p>
      </dgm:t>
    </dgm:pt>
    <dgm:pt modelId="{AC3A3A93-78F3-4895-9C94-699D2F42914E}" type="sibTrans" cxnId="{7A9425CD-AA21-4EF6-BE4C-D959EDF1776A}">
      <dgm:prSet/>
      <dgm:spPr/>
      <dgm:t>
        <a:bodyPr/>
        <a:lstStyle/>
        <a:p>
          <a:endParaRPr lang="en-US"/>
        </a:p>
      </dgm:t>
    </dgm:pt>
    <dgm:pt modelId="{0C8B8CD8-59F6-4D20-8881-1C80CCDEFCEC}">
      <dgm:prSet/>
      <dgm:spPr/>
      <dgm:t>
        <a:bodyPr/>
        <a:lstStyle/>
        <a:p>
          <a:pPr rtl="0"/>
          <a:r>
            <a:rPr lang="en-US" b="0" i="0" smtClean="0"/>
            <a:t>Application Gateway</a:t>
          </a:r>
          <a:endParaRPr lang="en-US"/>
        </a:p>
      </dgm:t>
    </dgm:pt>
    <dgm:pt modelId="{045E80D2-88B1-4424-B387-D345B4CEFCEA}" type="parTrans" cxnId="{987DC42D-9714-45D4-99BD-8AB650030296}">
      <dgm:prSet/>
      <dgm:spPr/>
      <dgm:t>
        <a:bodyPr/>
        <a:lstStyle/>
        <a:p>
          <a:endParaRPr lang="en-US"/>
        </a:p>
      </dgm:t>
    </dgm:pt>
    <dgm:pt modelId="{F267AE4C-1AD6-439F-9395-A792AC8A9236}" type="sibTrans" cxnId="{987DC42D-9714-45D4-99BD-8AB650030296}">
      <dgm:prSet/>
      <dgm:spPr/>
      <dgm:t>
        <a:bodyPr/>
        <a:lstStyle/>
        <a:p>
          <a:endParaRPr lang="en-US"/>
        </a:p>
      </dgm:t>
    </dgm:pt>
    <dgm:pt modelId="{F9DD5202-6D07-4EA8-92B5-FBA64B587BD9}">
      <dgm:prSet/>
      <dgm:spPr/>
      <dgm:t>
        <a:bodyPr/>
        <a:lstStyle/>
        <a:p>
          <a:pPr rtl="0"/>
          <a:r>
            <a:rPr lang="en-US" b="0" i="0" smtClean="0"/>
            <a:t>NSG / ASG</a:t>
          </a:r>
          <a:endParaRPr lang="en-US"/>
        </a:p>
      </dgm:t>
    </dgm:pt>
    <dgm:pt modelId="{A9E95A6E-8F45-4A3A-A1FD-9E29F9DF8CCE}" type="parTrans" cxnId="{3EE77BC3-81D9-4616-AA48-4E5D1D9231D4}">
      <dgm:prSet/>
      <dgm:spPr/>
      <dgm:t>
        <a:bodyPr/>
        <a:lstStyle/>
        <a:p>
          <a:endParaRPr lang="en-US"/>
        </a:p>
      </dgm:t>
    </dgm:pt>
    <dgm:pt modelId="{0AF84577-D96A-4F56-98CA-F7FB6703B876}" type="sibTrans" cxnId="{3EE77BC3-81D9-4616-AA48-4E5D1D9231D4}">
      <dgm:prSet/>
      <dgm:spPr/>
      <dgm:t>
        <a:bodyPr/>
        <a:lstStyle/>
        <a:p>
          <a:endParaRPr lang="en-US"/>
        </a:p>
      </dgm:t>
    </dgm:pt>
    <dgm:pt modelId="{07072962-FF6D-476D-BCE1-86EA99EA4A4C}">
      <dgm:prSet/>
      <dgm:spPr/>
      <dgm:t>
        <a:bodyPr/>
        <a:lstStyle/>
        <a:p>
          <a:pPr rtl="0"/>
          <a:r>
            <a:rPr lang="en-US" b="0" i="0" smtClean="0"/>
            <a:t>Azure Policy</a:t>
          </a:r>
          <a:endParaRPr lang="en-US"/>
        </a:p>
      </dgm:t>
    </dgm:pt>
    <dgm:pt modelId="{3B95FF21-E17D-4F3A-81B8-D3F5C414528A}" type="parTrans" cxnId="{95CD7A69-3EE1-4F77-9EBA-C24461D88854}">
      <dgm:prSet/>
      <dgm:spPr/>
      <dgm:t>
        <a:bodyPr/>
        <a:lstStyle/>
        <a:p>
          <a:endParaRPr lang="en-US"/>
        </a:p>
      </dgm:t>
    </dgm:pt>
    <dgm:pt modelId="{3D637559-8442-4F91-97ED-BD0257F62FCF}" type="sibTrans" cxnId="{95CD7A69-3EE1-4F77-9EBA-C24461D88854}">
      <dgm:prSet/>
      <dgm:spPr/>
      <dgm:t>
        <a:bodyPr/>
        <a:lstStyle/>
        <a:p>
          <a:endParaRPr lang="en-US"/>
        </a:p>
      </dgm:t>
    </dgm:pt>
    <dgm:pt modelId="{52F7B5F8-384B-44ED-BC45-B71CFAEA7710}">
      <dgm:prSet/>
      <dgm:spPr/>
      <dgm:t>
        <a:bodyPr/>
        <a:lstStyle/>
        <a:p>
          <a:pPr rtl="0"/>
          <a:r>
            <a:rPr lang="en-US" b="0" i="0" smtClean="0"/>
            <a:t>RBAC</a:t>
          </a:r>
          <a:endParaRPr lang="en-US"/>
        </a:p>
      </dgm:t>
    </dgm:pt>
    <dgm:pt modelId="{A449A37A-601B-47D9-A27D-29C536F4B592}" type="parTrans" cxnId="{8C86B259-1A6F-497B-A09E-0F9DC50F80EF}">
      <dgm:prSet/>
      <dgm:spPr/>
      <dgm:t>
        <a:bodyPr/>
        <a:lstStyle/>
        <a:p>
          <a:endParaRPr lang="en-US"/>
        </a:p>
      </dgm:t>
    </dgm:pt>
    <dgm:pt modelId="{CD4B5E1E-69B4-4699-A988-1D1F990451D9}" type="sibTrans" cxnId="{8C86B259-1A6F-497B-A09E-0F9DC50F80EF}">
      <dgm:prSet/>
      <dgm:spPr/>
      <dgm:t>
        <a:bodyPr/>
        <a:lstStyle/>
        <a:p>
          <a:endParaRPr lang="en-US"/>
        </a:p>
      </dgm:t>
    </dgm:pt>
    <dgm:pt modelId="{8B45FAB1-9740-4AAD-A612-7B6CC8BA9AA0}">
      <dgm:prSet/>
      <dgm:spPr/>
      <dgm:t>
        <a:bodyPr/>
        <a:lstStyle/>
        <a:p>
          <a:pPr rtl="0"/>
          <a:r>
            <a:rPr lang="en-US" b="0" i="0" smtClean="0"/>
            <a:t>Key Vault</a:t>
          </a:r>
          <a:endParaRPr lang="en-US"/>
        </a:p>
      </dgm:t>
    </dgm:pt>
    <dgm:pt modelId="{358FF581-AE4F-4F31-AD45-C2D5C4B42512}" type="parTrans" cxnId="{36A49A3F-A7FF-4CA8-B15D-2F2500C61E8F}">
      <dgm:prSet/>
      <dgm:spPr/>
      <dgm:t>
        <a:bodyPr/>
        <a:lstStyle/>
        <a:p>
          <a:endParaRPr lang="en-US"/>
        </a:p>
      </dgm:t>
    </dgm:pt>
    <dgm:pt modelId="{25689345-0121-4F61-AA00-733C5F7E328C}" type="sibTrans" cxnId="{36A49A3F-A7FF-4CA8-B15D-2F2500C61E8F}">
      <dgm:prSet/>
      <dgm:spPr/>
      <dgm:t>
        <a:bodyPr/>
        <a:lstStyle/>
        <a:p>
          <a:endParaRPr lang="en-US"/>
        </a:p>
      </dgm:t>
    </dgm:pt>
    <dgm:pt modelId="{7E43F01F-34DF-41E1-9504-C1940BDE553C}">
      <dgm:prSet/>
      <dgm:spPr/>
      <dgm:t>
        <a:bodyPr/>
        <a:lstStyle/>
        <a:p>
          <a:pPr rtl="0"/>
          <a:r>
            <a:rPr lang="en-US" b="0" i="0" smtClean="0"/>
            <a:t>Managed Identity</a:t>
          </a:r>
          <a:endParaRPr lang="en-US"/>
        </a:p>
      </dgm:t>
    </dgm:pt>
    <dgm:pt modelId="{EB3217C0-3775-4F2E-B5B9-D38F07E02F8D}" type="parTrans" cxnId="{41A174AB-A32F-40ED-B8C8-B60860BC8DF1}">
      <dgm:prSet/>
      <dgm:spPr/>
      <dgm:t>
        <a:bodyPr/>
        <a:lstStyle/>
        <a:p>
          <a:endParaRPr lang="en-US"/>
        </a:p>
      </dgm:t>
    </dgm:pt>
    <dgm:pt modelId="{83FC3E1F-92C5-4809-B8EB-AAB72E4056BA}" type="sibTrans" cxnId="{41A174AB-A32F-40ED-B8C8-B60860BC8DF1}">
      <dgm:prSet/>
      <dgm:spPr/>
      <dgm:t>
        <a:bodyPr/>
        <a:lstStyle/>
        <a:p>
          <a:endParaRPr lang="en-US"/>
        </a:p>
      </dgm:t>
    </dgm:pt>
    <dgm:pt modelId="{08E9D0B9-966A-4F02-9A50-6499F35FA554}">
      <dgm:prSet/>
      <dgm:spPr/>
      <dgm:t>
        <a:bodyPr/>
        <a:lstStyle/>
        <a:p>
          <a:pPr rtl="0"/>
          <a:r>
            <a:rPr lang="en-US" b="0" i="0" smtClean="0"/>
            <a:t>Azure App Service</a:t>
          </a:r>
          <a:endParaRPr lang="en-US"/>
        </a:p>
      </dgm:t>
    </dgm:pt>
    <dgm:pt modelId="{4862FB93-716D-4D23-89FA-724962DB10B4}" type="parTrans" cxnId="{1D308675-B5E3-413F-853B-FD1DEC7E8D9E}">
      <dgm:prSet/>
      <dgm:spPr/>
      <dgm:t>
        <a:bodyPr/>
        <a:lstStyle/>
        <a:p>
          <a:endParaRPr lang="en-US"/>
        </a:p>
      </dgm:t>
    </dgm:pt>
    <dgm:pt modelId="{DF0CC3DE-B95C-4216-AD91-A76D116E1CDC}" type="sibTrans" cxnId="{1D308675-B5E3-413F-853B-FD1DEC7E8D9E}">
      <dgm:prSet/>
      <dgm:spPr/>
      <dgm:t>
        <a:bodyPr/>
        <a:lstStyle/>
        <a:p>
          <a:endParaRPr lang="en-US"/>
        </a:p>
      </dgm:t>
    </dgm:pt>
    <dgm:pt modelId="{F83D422D-4D88-41C5-A8E6-55F7C6683474}" type="pres">
      <dgm:prSet presAssocID="{2F268036-936F-4C13-8896-06198C1A9C83}" presName="linear" presStyleCnt="0">
        <dgm:presLayoutVars>
          <dgm:animLvl val="lvl"/>
          <dgm:resizeHandles val="exact"/>
        </dgm:presLayoutVars>
      </dgm:prSet>
      <dgm:spPr/>
    </dgm:pt>
    <dgm:pt modelId="{D879E797-5337-4511-BC29-62C5A3631A2A}" type="pres">
      <dgm:prSet presAssocID="{3C203165-CB96-419D-A991-15FD79C2F435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6B3A7785-6707-4C1C-BB88-E36DEB78D7F3}" type="pres">
      <dgm:prSet presAssocID="{9F1AA9D3-64BC-4029-83BC-EF17A372D7F3}" presName="spacer" presStyleCnt="0"/>
      <dgm:spPr/>
    </dgm:pt>
    <dgm:pt modelId="{92D43027-1B53-4B6C-8565-E90117097788}" type="pres">
      <dgm:prSet presAssocID="{30CAFB80-7C02-45AF-AD7F-A461FDCCDF5F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68317EC5-2BA0-458C-9617-D47ABD02FF9D}" type="pres">
      <dgm:prSet presAssocID="{FBC8CAC7-5CBD-43F0-9957-91991CD558C4}" presName="spacer" presStyleCnt="0"/>
      <dgm:spPr/>
    </dgm:pt>
    <dgm:pt modelId="{0D1184DA-8BA1-4A40-A922-5E5962E7D587}" type="pres">
      <dgm:prSet presAssocID="{A0DA076A-4E13-4801-8191-06C3BAC3D41F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6BF12D81-4C83-46AB-B608-D042876432F1}" type="pres">
      <dgm:prSet presAssocID="{83B7C55F-4B85-4161-A265-2C96F84E0463}" presName="spacer" presStyleCnt="0"/>
      <dgm:spPr/>
    </dgm:pt>
    <dgm:pt modelId="{FFAE53FD-E2C2-4CF1-A3F1-C90C858EE7FD}" type="pres">
      <dgm:prSet presAssocID="{B4745035-B601-4F51-A63F-730A3BA6A187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06D5D04D-85C0-4A9C-9045-2A3F0C826E9C}" type="pres">
      <dgm:prSet presAssocID="{AC3A3A93-78F3-4895-9C94-699D2F42914E}" presName="spacer" presStyleCnt="0"/>
      <dgm:spPr/>
    </dgm:pt>
    <dgm:pt modelId="{B546A2F4-E467-412B-B957-252CB0E0405B}" type="pres">
      <dgm:prSet presAssocID="{0C8B8CD8-59F6-4D20-8881-1C80CCDEFCEC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579B50CE-9245-4356-BCCF-48E862F0A175}" type="pres">
      <dgm:prSet presAssocID="{F267AE4C-1AD6-439F-9395-A792AC8A9236}" presName="spacer" presStyleCnt="0"/>
      <dgm:spPr/>
    </dgm:pt>
    <dgm:pt modelId="{C7708A56-9B96-45DD-A423-1043421A3197}" type="pres">
      <dgm:prSet presAssocID="{F9DD5202-6D07-4EA8-92B5-FBA64B587BD9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0B79303E-C152-43C5-8BD1-36877B751003}" type="pres">
      <dgm:prSet presAssocID="{0AF84577-D96A-4F56-98CA-F7FB6703B876}" presName="spacer" presStyleCnt="0"/>
      <dgm:spPr/>
    </dgm:pt>
    <dgm:pt modelId="{7F680ABB-B54C-46B3-8CD0-C8502C5CFA28}" type="pres">
      <dgm:prSet presAssocID="{07072962-FF6D-476D-BCE1-86EA99EA4A4C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247E5E6E-23D0-4C48-8783-51040BF61B0A}" type="pres">
      <dgm:prSet presAssocID="{3D637559-8442-4F91-97ED-BD0257F62FCF}" presName="spacer" presStyleCnt="0"/>
      <dgm:spPr/>
    </dgm:pt>
    <dgm:pt modelId="{21CDF0FC-1AA9-4B6B-9405-EA1BA81ACF0B}" type="pres">
      <dgm:prSet presAssocID="{52F7B5F8-384B-44ED-BC45-B71CFAEA7710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84154EB9-A173-4C7E-8952-749E8D6146C5}" type="pres">
      <dgm:prSet presAssocID="{CD4B5E1E-69B4-4699-A988-1D1F990451D9}" presName="spacer" presStyleCnt="0"/>
      <dgm:spPr/>
    </dgm:pt>
    <dgm:pt modelId="{EC96790C-3090-4A3F-B15D-C361C52B1040}" type="pres">
      <dgm:prSet presAssocID="{8B45FAB1-9740-4AAD-A612-7B6CC8BA9AA0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FE6172A-1B80-4B43-9BE9-2FA4F00AA998}" type="pres">
      <dgm:prSet presAssocID="{25689345-0121-4F61-AA00-733C5F7E328C}" presName="spacer" presStyleCnt="0"/>
      <dgm:spPr/>
    </dgm:pt>
    <dgm:pt modelId="{FF0728C1-D7F9-4E84-A35B-9E683FDA2701}" type="pres">
      <dgm:prSet presAssocID="{7E43F01F-34DF-41E1-9504-C1940BDE553C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699D1945-BFF4-4956-84D1-ED774C81B134}" type="pres">
      <dgm:prSet presAssocID="{83FC3E1F-92C5-4809-B8EB-AAB72E4056BA}" presName="spacer" presStyleCnt="0"/>
      <dgm:spPr/>
    </dgm:pt>
    <dgm:pt modelId="{E4A49703-2F6D-492E-9926-AAA6CCE300E4}" type="pres">
      <dgm:prSet presAssocID="{08E9D0B9-966A-4F02-9A50-6499F35FA554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B3480FBD-0223-472F-8E27-2C594F3BF836}" type="presOf" srcId="{7E43F01F-34DF-41E1-9504-C1940BDE553C}" destId="{FF0728C1-D7F9-4E84-A35B-9E683FDA2701}" srcOrd="0" destOrd="0" presId="urn:microsoft.com/office/officeart/2005/8/layout/vList2"/>
    <dgm:cxn modelId="{A6C455BD-9461-4844-AD62-401F650AC0D5}" type="presOf" srcId="{0C8B8CD8-59F6-4D20-8881-1C80CCDEFCEC}" destId="{B546A2F4-E467-412B-B957-252CB0E0405B}" srcOrd="0" destOrd="0" presId="urn:microsoft.com/office/officeart/2005/8/layout/vList2"/>
    <dgm:cxn modelId="{5201653B-E127-4185-A2D6-2B822B64E7BC}" type="presOf" srcId="{2F268036-936F-4C13-8896-06198C1A9C83}" destId="{F83D422D-4D88-41C5-A8E6-55F7C6683474}" srcOrd="0" destOrd="0" presId="urn:microsoft.com/office/officeart/2005/8/layout/vList2"/>
    <dgm:cxn modelId="{8C86B259-1A6F-497B-A09E-0F9DC50F80EF}" srcId="{2F268036-936F-4C13-8896-06198C1A9C83}" destId="{52F7B5F8-384B-44ED-BC45-B71CFAEA7710}" srcOrd="7" destOrd="0" parTransId="{A449A37A-601B-47D9-A27D-29C536F4B592}" sibTransId="{CD4B5E1E-69B4-4699-A988-1D1F990451D9}"/>
    <dgm:cxn modelId="{FFB906EE-EAEE-447C-A4A0-EB6B2A36093F}" type="presOf" srcId="{F9DD5202-6D07-4EA8-92B5-FBA64B587BD9}" destId="{C7708A56-9B96-45DD-A423-1043421A3197}" srcOrd="0" destOrd="0" presId="urn:microsoft.com/office/officeart/2005/8/layout/vList2"/>
    <dgm:cxn modelId="{047457A0-399D-42A4-8964-A868AD0DD605}" srcId="{2F268036-936F-4C13-8896-06198C1A9C83}" destId="{30CAFB80-7C02-45AF-AD7F-A461FDCCDF5F}" srcOrd="1" destOrd="0" parTransId="{D7A2B78C-9408-4C24-A0BB-FC51A2A0309E}" sibTransId="{FBC8CAC7-5CBD-43F0-9957-91991CD558C4}"/>
    <dgm:cxn modelId="{AC7D2923-27B7-4ABC-9AB7-7AAE26E674F7}" type="presOf" srcId="{30CAFB80-7C02-45AF-AD7F-A461FDCCDF5F}" destId="{92D43027-1B53-4B6C-8565-E90117097788}" srcOrd="0" destOrd="0" presId="urn:microsoft.com/office/officeart/2005/8/layout/vList2"/>
    <dgm:cxn modelId="{36A49A3F-A7FF-4CA8-B15D-2F2500C61E8F}" srcId="{2F268036-936F-4C13-8896-06198C1A9C83}" destId="{8B45FAB1-9740-4AAD-A612-7B6CC8BA9AA0}" srcOrd="8" destOrd="0" parTransId="{358FF581-AE4F-4F31-AD45-C2D5C4B42512}" sibTransId="{25689345-0121-4F61-AA00-733C5F7E328C}"/>
    <dgm:cxn modelId="{6D7AF5BB-1114-4836-BE30-CA7F41E6E4F1}" type="presOf" srcId="{07072962-FF6D-476D-BCE1-86EA99EA4A4C}" destId="{7F680ABB-B54C-46B3-8CD0-C8502C5CFA28}" srcOrd="0" destOrd="0" presId="urn:microsoft.com/office/officeart/2005/8/layout/vList2"/>
    <dgm:cxn modelId="{7A9425CD-AA21-4EF6-BE4C-D959EDF1776A}" srcId="{2F268036-936F-4C13-8896-06198C1A9C83}" destId="{B4745035-B601-4F51-A63F-730A3BA6A187}" srcOrd="3" destOrd="0" parTransId="{BF32A458-1120-4D67-B3F3-3DA52EC06328}" sibTransId="{AC3A3A93-78F3-4895-9C94-699D2F42914E}"/>
    <dgm:cxn modelId="{9EE778CD-D31E-4BB1-AE50-ACB6FC1F666A}" type="presOf" srcId="{52F7B5F8-384B-44ED-BC45-B71CFAEA7710}" destId="{21CDF0FC-1AA9-4B6B-9405-EA1BA81ACF0B}" srcOrd="0" destOrd="0" presId="urn:microsoft.com/office/officeart/2005/8/layout/vList2"/>
    <dgm:cxn modelId="{64DF171E-D434-44F8-A0F4-71133CCC7268}" type="presOf" srcId="{A0DA076A-4E13-4801-8191-06C3BAC3D41F}" destId="{0D1184DA-8BA1-4A40-A922-5E5962E7D587}" srcOrd="0" destOrd="0" presId="urn:microsoft.com/office/officeart/2005/8/layout/vList2"/>
    <dgm:cxn modelId="{503ED497-F3F2-45FD-A429-9016146234F7}" srcId="{2F268036-936F-4C13-8896-06198C1A9C83}" destId="{A0DA076A-4E13-4801-8191-06C3BAC3D41F}" srcOrd="2" destOrd="0" parTransId="{022B9848-F4EF-406E-8233-83B7BE869CF7}" sibTransId="{83B7C55F-4B85-4161-A265-2C96F84E0463}"/>
    <dgm:cxn modelId="{1D308675-B5E3-413F-853B-FD1DEC7E8D9E}" srcId="{2F268036-936F-4C13-8896-06198C1A9C83}" destId="{08E9D0B9-966A-4F02-9A50-6499F35FA554}" srcOrd="10" destOrd="0" parTransId="{4862FB93-716D-4D23-89FA-724962DB10B4}" sibTransId="{DF0CC3DE-B95C-4216-AD91-A76D116E1CDC}"/>
    <dgm:cxn modelId="{41A174AB-A32F-40ED-B8C8-B60860BC8DF1}" srcId="{2F268036-936F-4C13-8896-06198C1A9C83}" destId="{7E43F01F-34DF-41E1-9504-C1940BDE553C}" srcOrd="9" destOrd="0" parTransId="{EB3217C0-3775-4F2E-B5B9-D38F07E02F8D}" sibTransId="{83FC3E1F-92C5-4809-B8EB-AAB72E4056BA}"/>
    <dgm:cxn modelId="{49F5AB05-369C-41F2-9BDD-F587B0DE28F3}" type="presOf" srcId="{B4745035-B601-4F51-A63F-730A3BA6A187}" destId="{FFAE53FD-E2C2-4CF1-A3F1-C90C858EE7FD}" srcOrd="0" destOrd="0" presId="urn:microsoft.com/office/officeart/2005/8/layout/vList2"/>
    <dgm:cxn modelId="{3EE77BC3-81D9-4616-AA48-4E5D1D9231D4}" srcId="{2F268036-936F-4C13-8896-06198C1A9C83}" destId="{F9DD5202-6D07-4EA8-92B5-FBA64B587BD9}" srcOrd="5" destOrd="0" parTransId="{A9E95A6E-8F45-4A3A-A1FD-9E29F9DF8CCE}" sibTransId="{0AF84577-D96A-4F56-98CA-F7FB6703B876}"/>
    <dgm:cxn modelId="{2EFD7835-7978-4E74-9285-74C32D429B8C}" type="presOf" srcId="{08E9D0B9-966A-4F02-9A50-6499F35FA554}" destId="{E4A49703-2F6D-492E-9926-AAA6CCE300E4}" srcOrd="0" destOrd="0" presId="urn:microsoft.com/office/officeart/2005/8/layout/vList2"/>
    <dgm:cxn modelId="{AD24F0B4-67F7-4FA0-82BE-4A1FA2CF2EA1}" type="presOf" srcId="{8B45FAB1-9740-4AAD-A612-7B6CC8BA9AA0}" destId="{EC96790C-3090-4A3F-B15D-C361C52B1040}" srcOrd="0" destOrd="0" presId="urn:microsoft.com/office/officeart/2005/8/layout/vList2"/>
    <dgm:cxn modelId="{95CD7A69-3EE1-4F77-9EBA-C24461D88854}" srcId="{2F268036-936F-4C13-8896-06198C1A9C83}" destId="{07072962-FF6D-476D-BCE1-86EA99EA4A4C}" srcOrd="6" destOrd="0" parTransId="{3B95FF21-E17D-4F3A-81B8-D3F5C414528A}" sibTransId="{3D637559-8442-4F91-97ED-BD0257F62FCF}"/>
    <dgm:cxn modelId="{894AD419-0F7A-4D43-87DB-FBBE649E4CD9}" srcId="{2F268036-936F-4C13-8896-06198C1A9C83}" destId="{3C203165-CB96-419D-A991-15FD79C2F435}" srcOrd="0" destOrd="0" parTransId="{A9F9D3A7-1B76-4E9F-A588-85367C87014B}" sibTransId="{9F1AA9D3-64BC-4029-83BC-EF17A372D7F3}"/>
    <dgm:cxn modelId="{987DC42D-9714-45D4-99BD-8AB650030296}" srcId="{2F268036-936F-4C13-8896-06198C1A9C83}" destId="{0C8B8CD8-59F6-4D20-8881-1C80CCDEFCEC}" srcOrd="4" destOrd="0" parTransId="{045E80D2-88B1-4424-B387-D345B4CEFCEA}" sibTransId="{F267AE4C-1AD6-439F-9395-A792AC8A9236}"/>
    <dgm:cxn modelId="{DFDBB58A-18A9-498E-B38C-0825B7CEC1B0}" type="presOf" srcId="{3C203165-CB96-419D-A991-15FD79C2F435}" destId="{D879E797-5337-4511-BC29-62C5A3631A2A}" srcOrd="0" destOrd="0" presId="urn:microsoft.com/office/officeart/2005/8/layout/vList2"/>
    <dgm:cxn modelId="{F55310A3-63AC-48A4-AD59-9E9761E40161}" type="presParOf" srcId="{F83D422D-4D88-41C5-A8E6-55F7C6683474}" destId="{D879E797-5337-4511-BC29-62C5A3631A2A}" srcOrd="0" destOrd="0" presId="urn:microsoft.com/office/officeart/2005/8/layout/vList2"/>
    <dgm:cxn modelId="{F97D2CF0-73B0-4F20-8A67-59F01CF0CBF2}" type="presParOf" srcId="{F83D422D-4D88-41C5-A8E6-55F7C6683474}" destId="{6B3A7785-6707-4C1C-BB88-E36DEB78D7F3}" srcOrd="1" destOrd="0" presId="urn:microsoft.com/office/officeart/2005/8/layout/vList2"/>
    <dgm:cxn modelId="{A09C020E-5ABA-4573-826C-8D4056A10969}" type="presParOf" srcId="{F83D422D-4D88-41C5-A8E6-55F7C6683474}" destId="{92D43027-1B53-4B6C-8565-E90117097788}" srcOrd="2" destOrd="0" presId="urn:microsoft.com/office/officeart/2005/8/layout/vList2"/>
    <dgm:cxn modelId="{19F4F869-A33C-4502-91EA-8C3586FB2492}" type="presParOf" srcId="{F83D422D-4D88-41C5-A8E6-55F7C6683474}" destId="{68317EC5-2BA0-458C-9617-D47ABD02FF9D}" srcOrd="3" destOrd="0" presId="urn:microsoft.com/office/officeart/2005/8/layout/vList2"/>
    <dgm:cxn modelId="{D2B4ABB1-276C-4A35-8CCD-E8419080DF86}" type="presParOf" srcId="{F83D422D-4D88-41C5-A8E6-55F7C6683474}" destId="{0D1184DA-8BA1-4A40-A922-5E5962E7D587}" srcOrd="4" destOrd="0" presId="urn:microsoft.com/office/officeart/2005/8/layout/vList2"/>
    <dgm:cxn modelId="{EF62B412-D2EC-40F2-B8AC-7B49B366C1CE}" type="presParOf" srcId="{F83D422D-4D88-41C5-A8E6-55F7C6683474}" destId="{6BF12D81-4C83-46AB-B608-D042876432F1}" srcOrd="5" destOrd="0" presId="urn:microsoft.com/office/officeart/2005/8/layout/vList2"/>
    <dgm:cxn modelId="{790AEFEC-1311-48DD-A85A-F8B1879F31F9}" type="presParOf" srcId="{F83D422D-4D88-41C5-A8E6-55F7C6683474}" destId="{FFAE53FD-E2C2-4CF1-A3F1-C90C858EE7FD}" srcOrd="6" destOrd="0" presId="urn:microsoft.com/office/officeart/2005/8/layout/vList2"/>
    <dgm:cxn modelId="{E11D5EB3-0777-493B-9DD1-7EFBF4F824A1}" type="presParOf" srcId="{F83D422D-4D88-41C5-A8E6-55F7C6683474}" destId="{06D5D04D-85C0-4A9C-9045-2A3F0C826E9C}" srcOrd="7" destOrd="0" presId="urn:microsoft.com/office/officeart/2005/8/layout/vList2"/>
    <dgm:cxn modelId="{1C7093ED-D2FE-4708-B2CC-DB6BE148523B}" type="presParOf" srcId="{F83D422D-4D88-41C5-A8E6-55F7C6683474}" destId="{B546A2F4-E467-412B-B957-252CB0E0405B}" srcOrd="8" destOrd="0" presId="urn:microsoft.com/office/officeart/2005/8/layout/vList2"/>
    <dgm:cxn modelId="{0E229446-9404-4B2C-8AE0-90DACC80AFAC}" type="presParOf" srcId="{F83D422D-4D88-41C5-A8E6-55F7C6683474}" destId="{579B50CE-9245-4356-BCCF-48E862F0A175}" srcOrd="9" destOrd="0" presId="urn:microsoft.com/office/officeart/2005/8/layout/vList2"/>
    <dgm:cxn modelId="{14AFD96D-1D59-4B0C-B06E-D3B55CFB0314}" type="presParOf" srcId="{F83D422D-4D88-41C5-A8E6-55F7C6683474}" destId="{C7708A56-9B96-45DD-A423-1043421A3197}" srcOrd="10" destOrd="0" presId="urn:microsoft.com/office/officeart/2005/8/layout/vList2"/>
    <dgm:cxn modelId="{6263C481-E219-4D14-99BE-EBFD28B05E13}" type="presParOf" srcId="{F83D422D-4D88-41C5-A8E6-55F7C6683474}" destId="{0B79303E-C152-43C5-8BD1-36877B751003}" srcOrd="11" destOrd="0" presId="urn:microsoft.com/office/officeart/2005/8/layout/vList2"/>
    <dgm:cxn modelId="{91B1004B-262E-45D6-813E-9C68A2512851}" type="presParOf" srcId="{F83D422D-4D88-41C5-A8E6-55F7C6683474}" destId="{7F680ABB-B54C-46B3-8CD0-C8502C5CFA28}" srcOrd="12" destOrd="0" presId="urn:microsoft.com/office/officeart/2005/8/layout/vList2"/>
    <dgm:cxn modelId="{FB90AC81-9A65-4A81-A79A-545EEEAA040F}" type="presParOf" srcId="{F83D422D-4D88-41C5-A8E6-55F7C6683474}" destId="{247E5E6E-23D0-4C48-8783-51040BF61B0A}" srcOrd="13" destOrd="0" presId="urn:microsoft.com/office/officeart/2005/8/layout/vList2"/>
    <dgm:cxn modelId="{7BC43D91-E7D7-4939-A1EE-078FEAC89CD2}" type="presParOf" srcId="{F83D422D-4D88-41C5-A8E6-55F7C6683474}" destId="{21CDF0FC-1AA9-4B6B-9405-EA1BA81ACF0B}" srcOrd="14" destOrd="0" presId="urn:microsoft.com/office/officeart/2005/8/layout/vList2"/>
    <dgm:cxn modelId="{701F9F64-DA3D-45E7-AA74-D0C253736222}" type="presParOf" srcId="{F83D422D-4D88-41C5-A8E6-55F7C6683474}" destId="{84154EB9-A173-4C7E-8952-749E8D6146C5}" srcOrd="15" destOrd="0" presId="urn:microsoft.com/office/officeart/2005/8/layout/vList2"/>
    <dgm:cxn modelId="{CE34B9E9-850B-4DC2-BDEF-658E63A0437D}" type="presParOf" srcId="{F83D422D-4D88-41C5-A8E6-55F7C6683474}" destId="{EC96790C-3090-4A3F-B15D-C361C52B1040}" srcOrd="16" destOrd="0" presId="urn:microsoft.com/office/officeart/2005/8/layout/vList2"/>
    <dgm:cxn modelId="{FDD66D75-5E5A-46B7-8B29-FB66B7CF40A6}" type="presParOf" srcId="{F83D422D-4D88-41C5-A8E6-55F7C6683474}" destId="{3FE6172A-1B80-4B43-9BE9-2FA4F00AA998}" srcOrd="17" destOrd="0" presId="urn:microsoft.com/office/officeart/2005/8/layout/vList2"/>
    <dgm:cxn modelId="{201797B9-2870-4B07-8B87-014792A1730A}" type="presParOf" srcId="{F83D422D-4D88-41C5-A8E6-55F7C6683474}" destId="{FF0728C1-D7F9-4E84-A35B-9E683FDA2701}" srcOrd="18" destOrd="0" presId="urn:microsoft.com/office/officeart/2005/8/layout/vList2"/>
    <dgm:cxn modelId="{13D52DFE-1AED-4C06-80C0-79496BA22614}" type="presParOf" srcId="{F83D422D-4D88-41C5-A8E6-55F7C6683474}" destId="{699D1945-BFF4-4956-84D1-ED774C81B134}" srcOrd="19" destOrd="0" presId="urn:microsoft.com/office/officeart/2005/8/layout/vList2"/>
    <dgm:cxn modelId="{2D152991-A7FE-4BE7-AE35-155DF9C76049}" type="presParOf" srcId="{F83D422D-4D88-41C5-A8E6-55F7C6683474}" destId="{E4A49703-2F6D-492E-9926-AAA6CCE300E4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36664-7169-4EC7-9E6A-A3DE3E15E856}">
      <dsp:nvSpPr>
        <dsp:cNvPr id="0" name=""/>
        <dsp:cNvSpPr/>
      </dsp:nvSpPr>
      <dsp:spPr>
        <a:xfrm>
          <a:off x="0" y="43215"/>
          <a:ext cx="11918731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Develop for unpredictability</a:t>
          </a:r>
          <a:endParaRPr lang="en-US" sz="2500" kern="1200"/>
        </a:p>
      </dsp:txBody>
      <dsp:txXfrm>
        <a:off x="28557" y="71772"/>
        <a:ext cx="11861617" cy="527886"/>
      </dsp:txXfrm>
    </dsp:sp>
    <dsp:sp modelId="{668CC1A8-F407-4EE5-A9D2-690CDE17F411}">
      <dsp:nvSpPr>
        <dsp:cNvPr id="0" name=""/>
        <dsp:cNvSpPr/>
      </dsp:nvSpPr>
      <dsp:spPr>
        <a:xfrm>
          <a:off x="0" y="700215"/>
          <a:ext cx="11918731" cy="585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Develop with costs in mind</a:t>
          </a:r>
          <a:endParaRPr lang="en-US" sz="2500" kern="1200"/>
        </a:p>
      </dsp:txBody>
      <dsp:txXfrm>
        <a:off x="28557" y="728772"/>
        <a:ext cx="11861617" cy="527886"/>
      </dsp:txXfrm>
    </dsp:sp>
    <dsp:sp modelId="{87306D2B-BE61-4627-9651-A2CDF2F69AAC}">
      <dsp:nvSpPr>
        <dsp:cNvPr id="0" name=""/>
        <dsp:cNvSpPr/>
      </dsp:nvSpPr>
      <dsp:spPr>
        <a:xfrm>
          <a:off x="0" y="1357216"/>
          <a:ext cx="11918731" cy="585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Scale applications</a:t>
          </a:r>
          <a:endParaRPr lang="en-US" sz="2500" kern="1200"/>
        </a:p>
      </dsp:txBody>
      <dsp:txXfrm>
        <a:off x="28557" y="1385773"/>
        <a:ext cx="11861617" cy="527886"/>
      </dsp:txXfrm>
    </dsp:sp>
    <dsp:sp modelId="{B00A37DD-C120-4A23-AC41-CAE45105F4B1}">
      <dsp:nvSpPr>
        <dsp:cNvPr id="0" name=""/>
        <dsp:cNvSpPr/>
      </dsp:nvSpPr>
      <dsp:spPr>
        <a:xfrm>
          <a:off x="0" y="2014216"/>
          <a:ext cx="11918731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Scale data</a:t>
          </a:r>
          <a:endParaRPr lang="en-US" sz="2500" kern="1200"/>
        </a:p>
      </dsp:txBody>
      <dsp:txXfrm>
        <a:off x="28557" y="2042773"/>
        <a:ext cx="11861617" cy="527886"/>
      </dsp:txXfrm>
    </dsp:sp>
    <dsp:sp modelId="{E35F6EFC-15BC-4A46-851B-7C7997E272B1}">
      <dsp:nvSpPr>
        <dsp:cNvPr id="0" name=""/>
        <dsp:cNvSpPr/>
      </dsp:nvSpPr>
      <dsp:spPr>
        <a:xfrm>
          <a:off x="0" y="2671216"/>
          <a:ext cx="11918731" cy="585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Create a monitoring and diagnostics pipeline</a:t>
          </a:r>
          <a:endParaRPr lang="en-US" sz="2500" kern="1200"/>
        </a:p>
      </dsp:txBody>
      <dsp:txXfrm>
        <a:off x="28557" y="2699773"/>
        <a:ext cx="11861617" cy="527886"/>
      </dsp:txXfrm>
    </dsp:sp>
    <dsp:sp modelId="{6A41AFA3-A2F1-46B4-B4AA-C5A1EBA707B3}">
      <dsp:nvSpPr>
        <dsp:cNvPr id="0" name=""/>
        <dsp:cNvSpPr/>
      </dsp:nvSpPr>
      <dsp:spPr>
        <a:xfrm>
          <a:off x="0" y="3328216"/>
          <a:ext cx="11918731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Develop for resiliency</a:t>
          </a:r>
          <a:endParaRPr lang="en-US" sz="2500" kern="1200"/>
        </a:p>
      </dsp:txBody>
      <dsp:txXfrm>
        <a:off x="28557" y="3356773"/>
        <a:ext cx="11861617" cy="527886"/>
      </dsp:txXfrm>
    </dsp:sp>
    <dsp:sp modelId="{B8D3FD7B-4879-4703-A1DA-46A856910E08}">
      <dsp:nvSpPr>
        <dsp:cNvPr id="0" name=""/>
        <dsp:cNvSpPr/>
      </dsp:nvSpPr>
      <dsp:spPr>
        <a:xfrm>
          <a:off x="0" y="3985216"/>
          <a:ext cx="11918731" cy="585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Script environments</a:t>
          </a:r>
          <a:endParaRPr lang="en-US" sz="2500" kern="1200"/>
        </a:p>
      </dsp:txBody>
      <dsp:txXfrm>
        <a:off x="28557" y="4013773"/>
        <a:ext cx="11861617" cy="5278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E2D5B-2179-4986-853D-267A953595AE}">
      <dsp:nvSpPr>
        <dsp:cNvPr id="0" name=""/>
        <dsp:cNvSpPr/>
      </dsp:nvSpPr>
      <dsp:spPr>
        <a:xfrm>
          <a:off x="0" y="29271"/>
          <a:ext cx="11918731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smtClean="0"/>
            <a:t>Logic Apps</a:t>
          </a:r>
          <a:endParaRPr lang="en-US" sz="2600" kern="1200"/>
        </a:p>
      </dsp:txBody>
      <dsp:txXfrm>
        <a:off x="29700" y="58971"/>
        <a:ext cx="11859331" cy="549000"/>
      </dsp:txXfrm>
    </dsp:sp>
    <dsp:sp modelId="{A6A0581B-1E7A-4083-B4BB-8A81CF1E8B08}">
      <dsp:nvSpPr>
        <dsp:cNvPr id="0" name=""/>
        <dsp:cNvSpPr/>
      </dsp:nvSpPr>
      <dsp:spPr>
        <a:xfrm>
          <a:off x="0" y="712551"/>
          <a:ext cx="11918731" cy="608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smtClean="0"/>
            <a:t>Azure Functions</a:t>
          </a:r>
          <a:endParaRPr lang="en-US" sz="2600" kern="1200"/>
        </a:p>
      </dsp:txBody>
      <dsp:txXfrm>
        <a:off x="29700" y="742251"/>
        <a:ext cx="11859331" cy="549000"/>
      </dsp:txXfrm>
    </dsp:sp>
    <dsp:sp modelId="{4801ADED-94A1-416F-805D-B62B6647D9B3}">
      <dsp:nvSpPr>
        <dsp:cNvPr id="0" name=""/>
        <dsp:cNvSpPr/>
      </dsp:nvSpPr>
      <dsp:spPr>
        <a:xfrm>
          <a:off x="0" y="1395831"/>
          <a:ext cx="11918731" cy="608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smtClean="0"/>
            <a:t>ACR</a:t>
          </a:r>
          <a:endParaRPr lang="en-US" sz="2600" kern="1200"/>
        </a:p>
      </dsp:txBody>
      <dsp:txXfrm>
        <a:off x="29700" y="1425531"/>
        <a:ext cx="11859331" cy="549000"/>
      </dsp:txXfrm>
    </dsp:sp>
    <dsp:sp modelId="{D57261C9-9EE5-40B9-A61F-E0201A0187FD}">
      <dsp:nvSpPr>
        <dsp:cNvPr id="0" name=""/>
        <dsp:cNvSpPr/>
      </dsp:nvSpPr>
      <dsp:spPr>
        <a:xfrm>
          <a:off x="0" y="2079112"/>
          <a:ext cx="11918731" cy="608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smtClean="0"/>
            <a:t>Kubernetes</a:t>
          </a:r>
          <a:endParaRPr lang="en-US" sz="2600" kern="1200"/>
        </a:p>
      </dsp:txBody>
      <dsp:txXfrm>
        <a:off x="29700" y="2108812"/>
        <a:ext cx="11859331" cy="549000"/>
      </dsp:txXfrm>
    </dsp:sp>
    <dsp:sp modelId="{2C10BFB6-5BA6-4CD2-87C4-E3AF296858A0}">
      <dsp:nvSpPr>
        <dsp:cNvPr id="0" name=""/>
        <dsp:cNvSpPr/>
      </dsp:nvSpPr>
      <dsp:spPr>
        <a:xfrm>
          <a:off x="0" y="2762392"/>
          <a:ext cx="11918731" cy="608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smtClean="0"/>
            <a:t>SQL / NoSQL Databases</a:t>
          </a:r>
          <a:endParaRPr lang="en-US" sz="2600" kern="1200"/>
        </a:p>
      </dsp:txBody>
      <dsp:txXfrm>
        <a:off x="29700" y="2792092"/>
        <a:ext cx="11859331" cy="549000"/>
      </dsp:txXfrm>
    </dsp:sp>
    <dsp:sp modelId="{E42764BA-F55D-44C5-A192-4257B5D53042}">
      <dsp:nvSpPr>
        <dsp:cNvPr id="0" name=""/>
        <dsp:cNvSpPr/>
      </dsp:nvSpPr>
      <dsp:spPr>
        <a:xfrm>
          <a:off x="0" y="3445672"/>
          <a:ext cx="11918731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smtClean="0"/>
            <a:t>Cost and Budgeting</a:t>
          </a:r>
          <a:endParaRPr lang="en-US" sz="2600" kern="1200"/>
        </a:p>
      </dsp:txBody>
      <dsp:txXfrm>
        <a:off x="29700" y="3475372"/>
        <a:ext cx="11859331" cy="54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0CEEC-AFC4-4A83-9474-9121540537C1}">
      <dsp:nvSpPr>
        <dsp:cNvPr id="0" name=""/>
        <dsp:cNvSpPr/>
      </dsp:nvSpPr>
      <dsp:spPr>
        <a:xfrm>
          <a:off x="0" y="23893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App Services Web Apps</a:t>
          </a:r>
          <a:endParaRPr lang="en-US" sz="2000" kern="1200"/>
        </a:p>
      </dsp:txBody>
      <dsp:txXfrm>
        <a:off x="22846" y="46739"/>
        <a:ext cx="11873039" cy="422308"/>
      </dsp:txXfrm>
    </dsp:sp>
    <dsp:sp modelId="{797E5DC9-F8C2-42B4-9B0D-4DB01F21A53C}">
      <dsp:nvSpPr>
        <dsp:cNvPr id="0" name=""/>
        <dsp:cNvSpPr/>
      </dsp:nvSpPr>
      <dsp:spPr>
        <a:xfrm>
          <a:off x="0" y="549493"/>
          <a:ext cx="11918731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App Services API Apps</a:t>
          </a:r>
          <a:endParaRPr lang="en-US" sz="2000" kern="1200"/>
        </a:p>
      </dsp:txBody>
      <dsp:txXfrm>
        <a:off x="22846" y="572339"/>
        <a:ext cx="11873039" cy="422308"/>
      </dsp:txXfrm>
    </dsp:sp>
    <dsp:sp modelId="{FC8CDE07-E7D8-4AAB-B819-2EB5D12797EF}">
      <dsp:nvSpPr>
        <dsp:cNvPr id="0" name=""/>
        <dsp:cNvSpPr/>
      </dsp:nvSpPr>
      <dsp:spPr>
        <a:xfrm>
          <a:off x="0" y="1075093"/>
          <a:ext cx="11918731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Azure Storage</a:t>
          </a:r>
          <a:endParaRPr lang="en-US" sz="2000" kern="1200"/>
        </a:p>
      </dsp:txBody>
      <dsp:txXfrm>
        <a:off x="22846" y="1097939"/>
        <a:ext cx="11873039" cy="422308"/>
      </dsp:txXfrm>
    </dsp:sp>
    <dsp:sp modelId="{8B95A203-577A-46B2-875A-BDB93E0547A0}">
      <dsp:nvSpPr>
        <dsp:cNvPr id="0" name=""/>
        <dsp:cNvSpPr/>
      </dsp:nvSpPr>
      <dsp:spPr>
        <a:xfrm>
          <a:off x="0" y="1600693"/>
          <a:ext cx="11918731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Application Insights</a:t>
          </a:r>
          <a:endParaRPr lang="en-US" sz="2000" kern="1200"/>
        </a:p>
      </dsp:txBody>
      <dsp:txXfrm>
        <a:off x="22846" y="1623539"/>
        <a:ext cx="11873039" cy="422308"/>
      </dsp:txXfrm>
    </dsp:sp>
    <dsp:sp modelId="{241719D0-2951-4427-86FA-71CD8CC634DE}">
      <dsp:nvSpPr>
        <dsp:cNvPr id="0" name=""/>
        <dsp:cNvSpPr/>
      </dsp:nvSpPr>
      <dsp:spPr>
        <a:xfrm>
          <a:off x="0" y="2126293"/>
          <a:ext cx="11918731" cy="46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Azure DevOps</a:t>
          </a:r>
          <a:endParaRPr lang="en-US" sz="2000" kern="1200"/>
        </a:p>
      </dsp:txBody>
      <dsp:txXfrm>
        <a:off x="22846" y="2149139"/>
        <a:ext cx="11873039" cy="422308"/>
      </dsp:txXfrm>
    </dsp:sp>
    <dsp:sp modelId="{0223E2CC-85E9-4C61-8D7A-4E9EE628467C}">
      <dsp:nvSpPr>
        <dsp:cNvPr id="0" name=""/>
        <dsp:cNvSpPr/>
      </dsp:nvSpPr>
      <dsp:spPr>
        <a:xfrm>
          <a:off x="0" y="2651893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Azure Logic App</a:t>
          </a:r>
          <a:endParaRPr lang="en-US" sz="2000" kern="1200"/>
        </a:p>
      </dsp:txBody>
      <dsp:txXfrm>
        <a:off x="22846" y="2674739"/>
        <a:ext cx="11873039" cy="422308"/>
      </dsp:txXfrm>
    </dsp:sp>
    <dsp:sp modelId="{C19CBACD-099E-4F0D-AE11-7B2A5982419B}">
      <dsp:nvSpPr>
        <dsp:cNvPr id="0" name=""/>
        <dsp:cNvSpPr/>
      </dsp:nvSpPr>
      <dsp:spPr>
        <a:xfrm>
          <a:off x="0" y="3177493"/>
          <a:ext cx="11918731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Azure Function App</a:t>
          </a:r>
          <a:endParaRPr lang="en-US" sz="2000" kern="1200"/>
        </a:p>
      </dsp:txBody>
      <dsp:txXfrm>
        <a:off x="22846" y="3200339"/>
        <a:ext cx="11873039" cy="422308"/>
      </dsp:txXfrm>
    </dsp:sp>
    <dsp:sp modelId="{35D7F1FE-8AF1-45AC-9345-FA9C0C5A3CBB}">
      <dsp:nvSpPr>
        <dsp:cNvPr id="0" name=""/>
        <dsp:cNvSpPr/>
      </dsp:nvSpPr>
      <dsp:spPr>
        <a:xfrm>
          <a:off x="0" y="3703093"/>
          <a:ext cx="11918731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Azure Key Vault</a:t>
          </a:r>
          <a:endParaRPr lang="en-US" sz="2000" kern="1200"/>
        </a:p>
      </dsp:txBody>
      <dsp:txXfrm>
        <a:off x="22846" y="3725939"/>
        <a:ext cx="11873039" cy="422308"/>
      </dsp:txXfrm>
    </dsp:sp>
    <dsp:sp modelId="{CC1084A0-AC2E-4824-925E-564DE0DFFB18}">
      <dsp:nvSpPr>
        <dsp:cNvPr id="0" name=""/>
        <dsp:cNvSpPr/>
      </dsp:nvSpPr>
      <dsp:spPr>
        <a:xfrm>
          <a:off x="0" y="4228693"/>
          <a:ext cx="11918731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Azure Cosmos DB</a:t>
          </a:r>
          <a:endParaRPr lang="en-US" sz="2000" kern="1200"/>
        </a:p>
      </dsp:txBody>
      <dsp:txXfrm>
        <a:off x="22846" y="4251539"/>
        <a:ext cx="11873039" cy="422308"/>
      </dsp:txXfrm>
    </dsp:sp>
    <dsp:sp modelId="{BB353BFA-0C20-4546-B172-70F904BE4FD1}">
      <dsp:nvSpPr>
        <dsp:cNvPr id="0" name=""/>
        <dsp:cNvSpPr/>
      </dsp:nvSpPr>
      <dsp:spPr>
        <a:xfrm>
          <a:off x="0" y="4754292"/>
          <a:ext cx="11918731" cy="46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Azure Redis Cache</a:t>
          </a:r>
          <a:endParaRPr lang="en-US" sz="2000" kern="1200"/>
        </a:p>
      </dsp:txBody>
      <dsp:txXfrm>
        <a:off x="22846" y="4777138"/>
        <a:ext cx="11873039" cy="422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5B96E-840E-4B46-A800-98DA34D54EF5}">
      <dsp:nvSpPr>
        <dsp:cNvPr id="0" name=""/>
        <dsp:cNvSpPr/>
      </dsp:nvSpPr>
      <dsp:spPr>
        <a:xfrm>
          <a:off x="0" y="21519"/>
          <a:ext cx="11918731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Azure Kubernetes Services</a:t>
          </a:r>
          <a:endParaRPr lang="en-US" sz="3200" kern="1200"/>
        </a:p>
      </dsp:txBody>
      <dsp:txXfrm>
        <a:off x="36553" y="58072"/>
        <a:ext cx="11845625" cy="675694"/>
      </dsp:txXfrm>
    </dsp:sp>
    <dsp:sp modelId="{0C748F78-ABFE-40AB-95FE-89B73DA0E92E}">
      <dsp:nvSpPr>
        <dsp:cNvPr id="0" name=""/>
        <dsp:cNvSpPr/>
      </dsp:nvSpPr>
      <dsp:spPr>
        <a:xfrm>
          <a:off x="0" y="862479"/>
          <a:ext cx="11918731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DevOps</a:t>
          </a:r>
          <a:endParaRPr lang="en-US" sz="3200" kern="1200"/>
        </a:p>
      </dsp:txBody>
      <dsp:txXfrm>
        <a:off x="36553" y="899032"/>
        <a:ext cx="11845625" cy="675694"/>
      </dsp:txXfrm>
    </dsp:sp>
    <dsp:sp modelId="{DAFE46AB-2169-409F-BBD1-E452AEF15322}">
      <dsp:nvSpPr>
        <dsp:cNvPr id="0" name=""/>
        <dsp:cNvSpPr/>
      </dsp:nvSpPr>
      <dsp:spPr>
        <a:xfrm>
          <a:off x="0" y="1703439"/>
          <a:ext cx="11918731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Azure Container Service</a:t>
          </a:r>
          <a:endParaRPr lang="en-US" sz="3200" kern="1200"/>
        </a:p>
      </dsp:txBody>
      <dsp:txXfrm>
        <a:off x="36553" y="1739992"/>
        <a:ext cx="11845625" cy="675694"/>
      </dsp:txXfrm>
    </dsp:sp>
    <dsp:sp modelId="{3FCF147F-AD5A-47A7-936F-31B397E7D958}">
      <dsp:nvSpPr>
        <dsp:cNvPr id="0" name=""/>
        <dsp:cNvSpPr/>
      </dsp:nvSpPr>
      <dsp:spPr>
        <a:xfrm>
          <a:off x="0" y="2544399"/>
          <a:ext cx="11918731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CDN</a:t>
          </a:r>
          <a:endParaRPr lang="en-US" sz="3200" kern="1200"/>
        </a:p>
      </dsp:txBody>
      <dsp:txXfrm>
        <a:off x="36553" y="2580952"/>
        <a:ext cx="11845625" cy="675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8F8-D81F-4812-BB99-A9D9B092915A}">
      <dsp:nvSpPr>
        <dsp:cNvPr id="0" name=""/>
        <dsp:cNvSpPr/>
      </dsp:nvSpPr>
      <dsp:spPr>
        <a:xfrm>
          <a:off x="0" y="77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Manage Azure identities and governance</a:t>
          </a:r>
          <a:endParaRPr lang="en-US" sz="2000" kern="1200"/>
        </a:p>
      </dsp:txBody>
      <dsp:txXfrm>
        <a:off x="22846" y="100471"/>
        <a:ext cx="11873039" cy="422308"/>
      </dsp:txXfrm>
    </dsp:sp>
    <dsp:sp modelId="{7114A7E6-449C-4BB4-A050-13F596E63644}">
      <dsp:nvSpPr>
        <dsp:cNvPr id="0" name=""/>
        <dsp:cNvSpPr/>
      </dsp:nvSpPr>
      <dsp:spPr>
        <a:xfrm>
          <a:off x="0" y="603225"/>
          <a:ext cx="11918731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Manage Azure subscriptions and resources</a:t>
          </a:r>
          <a:endParaRPr lang="en-US" sz="2000" kern="1200"/>
        </a:p>
      </dsp:txBody>
      <dsp:txXfrm>
        <a:off x="22846" y="626071"/>
        <a:ext cx="11873039" cy="422308"/>
      </dsp:txXfrm>
    </dsp:sp>
    <dsp:sp modelId="{6A7A0D6C-3CCB-4C95-8588-F31CB34C2683}">
      <dsp:nvSpPr>
        <dsp:cNvPr id="0" name=""/>
        <dsp:cNvSpPr/>
      </dsp:nvSpPr>
      <dsp:spPr>
        <a:xfrm>
          <a:off x="0" y="1128825"/>
          <a:ext cx="11918731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Manage Azure AD</a:t>
          </a:r>
          <a:endParaRPr lang="en-US" sz="2000" kern="1200"/>
        </a:p>
      </dsp:txBody>
      <dsp:txXfrm>
        <a:off x="22846" y="1151671"/>
        <a:ext cx="11873039" cy="422308"/>
      </dsp:txXfrm>
    </dsp:sp>
    <dsp:sp modelId="{8ACDA9EE-696F-4229-A3FC-73A323FC8E74}">
      <dsp:nvSpPr>
        <dsp:cNvPr id="0" name=""/>
        <dsp:cNvSpPr/>
      </dsp:nvSpPr>
      <dsp:spPr>
        <a:xfrm>
          <a:off x="0" y="1654425"/>
          <a:ext cx="11918731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Implement Security And Protecting Identities</a:t>
          </a:r>
          <a:endParaRPr lang="en-US" sz="2000" kern="1200"/>
        </a:p>
      </dsp:txBody>
      <dsp:txXfrm>
        <a:off x="22846" y="1677271"/>
        <a:ext cx="11873039" cy="422308"/>
      </dsp:txXfrm>
    </dsp:sp>
    <dsp:sp modelId="{2346BBFE-3100-4FDC-9A68-BDA172A59ACA}">
      <dsp:nvSpPr>
        <dsp:cNvPr id="0" name=""/>
        <dsp:cNvSpPr/>
      </dsp:nvSpPr>
      <dsp:spPr>
        <a:xfrm>
          <a:off x="0" y="2180025"/>
          <a:ext cx="11918731" cy="46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Manage role-based access control</a:t>
          </a:r>
          <a:endParaRPr lang="en-US" sz="2000" kern="1200"/>
        </a:p>
      </dsp:txBody>
      <dsp:txXfrm>
        <a:off x="22846" y="2202871"/>
        <a:ext cx="11873039" cy="422308"/>
      </dsp:txXfrm>
    </dsp:sp>
    <dsp:sp modelId="{194BC867-21D9-4A38-8FC8-8DB0C99EB325}">
      <dsp:nvSpPr>
        <dsp:cNvPr id="0" name=""/>
        <dsp:cNvSpPr/>
      </dsp:nvSpPr>
      <dsp:spPr>
        <a:xfrm>
          <a:off x="0" y="2705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Implement And Manage Storage</a:t>
          </a:r>
          <a:endParaRPr lang="en-US" sz="2000" kern="1200"/>
        </a:p>
      </dsp:txBody>
      <dsp:txXfrm>
        <a:off x="22846" y="2728471"/>
        <a:ext cx="11873039" cy="422308"/>
      </dsp:txXfrm>
    </dsp:sp>
    <dsp:sp modelId="{7761D537-2930-4FFA-A8EE-239484122B79}">
      <dsp:nvSpPr>
        <dsp:cNvPr id="0" name=""/>
        <dsp:cNvSpPr/>
      </dsp:nvSpPr>
      <dsp:spPr>
        <a:xfrm>
          <a:off x="0" y="3231225"/>
          <a:ext cx="11918731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Monitor and back up Azure resources</a:t>
          </a:r>
          <a:endParaRPr lang="en-US" sz="2000" kern="1200"/>
        </a:p>
      </dsp:txBody>
      <dsp:txXfrm>
        <a:off x="22846" y="3254071"/>
        <a:ext cx="11873039" cy="422308"/>
      </dsp:txXfrm>
    </dsp:sp>
    <dsp:sp modelId="{28085450-74BD-4892-9C71-B769BAE7CD62}">
      <dsp:nvSpPr>
        <dsp:cNvPr id="0" name=""/>
        <dsp:cNvSpPr/>
      </dsp:nvSpPr>
      <dsp:spPr>
        <a:xfrm>
          <a:off x="0" y="3756825"/>
          <a:ext cx="11918731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Configure Networks</a:t>
          </a:r>
          <a:endParaRPr lang="en-US" sz="2000" kern="1200"/>
        </a:p>
      </dsp:txBody>
      <dsp:txXfrm>
        <a:off x="22846" y="3779671"/>
        <a:ext cx="11873039" cy="422308"/>
      </dsp:txXfrm>
    </dsp:sp>
    <dsp:sp modelId="{B2B80288-028B-4819-8360-54209F743E1B}">
      <dsp:nvSpPr>
        <dsp:cNvPr id="0" name=""/>
        <dsp:cNvSpPr/>
      </dsp:nvSpPr>
      <dsp:spPr>
        <a:xfrm>
          <a:off x="0" y="4282425"/>
          <a:ext cx="11918731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Monitor Resources And Log Analytics</a:t>
          </a:r>
          <a:endParaRPr lang="en-US" sz="2000" kern="1200"/>
        </a:p>
      </dsp:txBody>
      <dsp:txXfrm>
        <a:off x="22846" y="4305271"/>
        <a:ext cx="11873039" cy="422308"/>
      </dsp:txXfrm>
    </dsp:sp>
    <dsp:sp modelId="{C8A7728E-37D8-4049-911B-7943289DA9AF}">
      <dsp:nvSpPr>
        <dsp:cNvPr id="0" name=""/>
        <dsp:cNvSpPr/>
      </dsp:nvSpPr>
      <dsp:spPr>
        <a:xfrm>
          <a:off x="0" y="4808024"/>
          <a:ext cx="11918731" cy="46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Deploy and manage virtual machines</a:t>
          </a:r>
          <a:endParaRPr lang="en-US" sz="2000" kern="1200"/>
        </a:p>
      </dsp:txBody>
      <dsp:txXfrm>
        <a:off x="22846" y="4830870"/>
        <a:ext cx="11873039" cy="422308"/>
      </dsp:txXfrm>
    </dsp:sp>
    <dsp:sp modelId="{5493B8F5-0378-4C22-8FD7-DA862AAF64C2}">
      <dsp:nvSpPr>
        <dsp:cNvPr id="0" name=""/>
        <dsp:cNvSpPr/>
      </dsp:nvSpPr>
      <dsp:spPr>
        <a:xfrm>
          <a:off x="0" y="5333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Evaluate and perform server migration to Azure</a:t>
          </a:r>
          <a:endParaRPr lang="en-US" sz="2000" kern="1200"/>
        </a:p>
      </dsp:txBody>
      <dsp:txXfrm>
        <a:off x="22846" y="5356471"/>
        <a:ext cx="11873039" cy="42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64DA1-AAA9-4E00-87AB-F88AF386F8FE}">
      <dsp:nvSpPr>
        <dsp:cNvPr id="0" name=""/>
        <dsp:cNvSpPr/>
      </dsp:nvSpPr>
      <dsp:spPr>
        <a:xfrm>
          <a:off x="0" y="77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Active Directory</a:t>
          </a:r>
          <a:endParaRPr lang="en-US" sz="2000" kern="1200"/>
        </a:p>
      </dsp:txBody>
      <dsp:txXfrm>
        <a:off x="22846" y="100471"/>
        <a:ext cx="11873039" cy="422308"/>
      </dsp:txXfrm>
    </dsp:sp>
    <dsp:sp modelId="{DDE12EBA-43F6-4544-B24E-97258DD0A59C}">
      <dsp:nvSpPr>
        <dsp:cNvPr id="0" name=""/>
        <dsp:cNvSpPr/>
      </dsp:nvSpPr>
      <dsp:spPr>
        <a:xfrm>
          <a:off x="0" y="603225"/>
          <a:ext cx="11918731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Subscription</a:t>
          </a:r>
          <a:endParaRPr lang="en-US" sz="2000" kern="1200"/>
        </a:p>
      </dsp:txBody>
      <dsp:txXfrm>
        <a:off x="22846" y="626071"/>
        <a:ext cx="11873039" cy="422308"/>
      </dsp:txXfrm>
    </dsp:sp>
    <dsp:sp modelId="{D2AC4340-95AD-4C18-8370-26B63DE998E4}">
      <dsp:nvSpPr>
        <dsp:cNvPr id="0" name=""/>
        <dsp:cNvSpPr/>
      </dsp:nvSpPr>
      <dsp:spPr>
        <a:xfrm>
          <a:off x="0" y="1128825"/>
          <a:ext cx="11918731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Management Groups</a:t>
          </a:r>
          <a:endParaRPr lang="en-US" sz="2000" kern="1200"/>
        </a:p>
      </dsp:txBody>
      <dsp:txXfrm>
        <a:off x="22846" y="1151671"/>
        <a:ext cx="11873039" cy="422308"/>
      </dsp:txXfrm>
    </dsp:sp>
    <dsp:sp modelId="{01B9A4F3-1CA0-4F97-AC50-D5A38C3761F6}">
      <dsp:nvSpPr>
        <dsp:cNvPr id="0" name=""/>
        <dsp:cNvSpPr/>
      </dsp:nvSpPr>
      <dsp:spPr>
        <a:xfrm>
          <a:off x="0" y="1654425"/>
          <a:ext cx="11918731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Activity Logs</a:t>
          </a:r>
          <a:endParaRPr lang="en-US" sz="2000" kern="1200"/>
        </a:p>
      </dsp:txBody>
      <dsp:txXfrm>
        <a:off x="22846" y="1677271"/>
        <a:ext cx="11873039" cy="422308"/>
      </dsp:txXfrm>
    </dsp:sp>
    <dsp:sp modelId="{27A93B9E-64F9-43EF-9A0E-ABE8E0C8AD22}">
      <dsp:nvSpPr>
        <dsp:cNvPr id="0" name=""/>
        <dsp:cNvSpPr/>
      </dsp:nvSpPr>
      <dsp:spPr>
        <a:xfrm>
          <a:off x="0" y="2180025"/>
          <a:ext cx="11918731" cy="46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Security Center</a:t>
          </a:r>
          <a:endParaRPr lang="en-US" sz="2000" kern="1200"/>
        </a:p>
      </dsp:txBody>
      <dsp:txXfrm>
        <a:off x="22846" y="2202871"/>
        <a:ext cx="11873039" cy="422308"/>
      </dsp:txXfrm>
    </dsp:sp>
    <dsp:sp modelId="{A2B8F954-CC17-45A2-BF45-B4B03F200B61}">
      <dsp:nvSpPr>
        <dsp:cNvPr id="0" name=""/>
        <dsp:cNvSpPr/>
      </dsp:nvSpPr>
      <dsp:spPr>
        <a:xfrm>
          <a:off x="0" y="2705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Resource Group</a:t>
          </a:r>
          <a:endParaRPr lang="en-US" sz="2000" kern="1200"/>
        </a:p>
      </dsp:txBody>
      <dsp:txXfrm>
        <a:off x="22846" y="2728471"/>
        <a:ext cx="11873039" cy="422308"/>
      </dsp:txXfrm>
    </dsp:sp>
    <dsp:sp modelId="{C450BA81-A08C-45B1-B54A-F3D8006E709A}">
      <dsp:nvSpPr>
        <dsp:cNvPr id="0" name=""/>
        <dsp:cNvSpPr/>
      </dsp:nvSpPr>
      <dsp:spPr>
        <a:xfrm>
          <a:off x="0" y="3231225"/>
          <a:ext cx="11918731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RBAC</a:t>
          </a:r>
          <a:endParaRPr lang="en-US" sz="2000" kern="1200"/>
        </a:p>
      </dsp:txBody>
      <dsp:txXfrm>
        <a:off x="22846" y="3254071"/>
        <a:ext cx="11873039" cy="422308"/>
      </dsp:txXfrm>
    </dsp:sp>
    <dsp:sp modelId="{A8595694-05EC-4CC2-8C85-2454CB81AC9C}">
      <dsp:nvSpPr>
        <dsp:cNvPr id="0" name=""/>
        <dsp:cNvSpPr/>
      </dsp:nvSpPr>
      <dsp:spPr>
        <a:xfrm>
          <a:off x="0" y="3756825"/>
          <a:ext cx="11918731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Storage Accounts</a:t>
          </a:r>
          <a:endParaRPr lang="en-US" sz="2000" kern="1200"/>
        </a:p>
      </dsp:txBody>
      <dsp:txXfrm>
        <a:off x="22846" y="3779671"/>
        <a:ext cx="11873039" cy="422308"/>
      </dsp:txXfrm>
    </dsp:sp>
    <dsp:sp modelId="{86F9263F-6249-4647-A5E3-100AF38F065D}">
      <dsp:nvSpPr>
        <dsp:cNvPr id="0" name=""/>
        <dsp:cNvSpPr/>
      </dsp:nvSpPr>
      <dsp:spPr>
        <a:xfrm>
          <a:off x="0" y="4282425"/>
          <a:ext cx="11918731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Virtual Machines</a:t>
          </a:r>
          <a:endParaRPr lang="en-US" sz="2000" kern="1200"/>
        </a:p>
      </dsp:txBody>
      <dsp:txXfrm>
        <a:off x="22846" y="4305271"/>
        <a:ext cx="11873039" cy="422308"/>
      </dsp:txXfrm>
    </dsp:sp>
    <dsp:sp modelId="{41C92E9A-BAC0-4167-9CA1-4DBF8B2AC65F}">
      <dsp:nvSpPr>
        <dsp:cNvPr id="0" name=""/>
        <dsp:cNvSpPr/>
      </dsp:nvSpPr>
      <dsp:spPr>
        <a:xfrm>
          <a:off x="0" y="4808024"/>
          <a:ext cx="11918731" cy="46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Virtual Networks</a:t>
          </a:r>
          <a:endParaRPr lang="en-US" sz="2000" kern="1200"/>
        </a:p>
      </dsp:txBody>
      <dsp:txXfrm>
        <a:off x="22846" y="4830870"/>
        <a:ext cx="11873039" cy="422308"/>
      </dsp:txXfrm>
    </dsp:sp>
    <dsp:sp modelId="{1DBEFA61-D95C-4DB8-90FC-9F5CB36AB211}">
      <dsp:nvSpPr>
        <dsp:cNvPr id="0" name=""/>
        <dsp:cNvSpPr/>
      </dsp:nvSpPr>
      <dsp:spPr>
        <a:xfrm>
          <a:off x="0" y="5333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Network Security Groups</a:t>
          </a:r>
          <a:endParaRPr lang="en-US" sz="2000" kern="1200"/>
        </a:p>
      </dsp:txBody>
      <dsp:txXfrm>
        <a:off x="22846" y="5356471"/>
        <a:ext cx="11873039" cy="422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01D0F-B353-4DAC-A9B2-541D7F33E71A}">
      <dsp:nvSpPr>
        <dsp:cNvPr id="0" name=""/>
        <dsp:cNvSpPr/>
      </dsp:nvSpPr>
      <dsp:spPr>
        <a:xfrm>
          <a:off x="0" y="19125"/>
          <a:ext cx="11918731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Azure Firewall</a:t>
          </a:r>
          <a:endParaRPr lang="en-US" sz="2500" kern="1200"/>
        </a:p>
      </dsp:txBody>
      <dsp:txXfrm>
        <a:off x="28557" y="47682"/>
        <a:ext cx="11861617" cy="527886"/>
      </dsp:txXfrm>
    </dsp:sp>
    <dsp:sp modelId="{59E8C2AF-3A8E-4F45-8E15-352C9C50C68A}">
      <dsp:nvSpPr>
        <dsp:cNvPr id="0" name=""/>
        <dsp:cNvSpPr/>
      </dsp:nvSpPr>
      <dsp:spPr>
        <a:xfrm>
          <a:off x="0" y="676125"/>
          <a:ext cx="11918731" cy="585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ARM Templates</a:t>
          </a:r>
          <a:endParaRPr lang="en-US" sz="2500" kern="1200"/>
        </a:p>
      </dsp:txBody>
      <dsp:txXfrm>
        <a:off x="28557" y="704682"/>
        <a:ext cx="11861617" cy="527886"/>
      </dsp:txXfrm>
    </dsp:sp>
    <dsp:sp modelId="{53205F06-D036-4956-A06C-DC947E465467}">
      <dsp:nvSpPr>
        <dsp:cNvPr id="0" name=""/>
        <dsp:cNvSpPr/>
      </dsp:nvSpPr>
      <dsp:spPr>
        <a:xfrm>
          <a:off x="0" y="1333125"/>
          <a:ext cx="11918731" cy="585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Cloud Shell</a:t>
          </a:r>
          <a:endParaRPr lang="en-US" sz="2500" kern="1200"/>
        </a:p>
      </dsp:txBody>
      <dsp:txXfrm>
        <a:off x="28557" y="1361682"/>
        <a:ext cx="11861617" cy="527886"/>
      </dsp:txXfrm>
    </dsp:sp>
    <dsp:sp modelId="{0F0F714F-C877-4198-8E63-3957CCBEBDDE}">
      <dsp:nvSpPr>
        <dsp:cNvPr id="0" name=""/>
        <dsp:cNvSpPr/>
      </dsp:nvSpPr>
      <dsp:spPr>
        <a:xfrm>
          <a:off x="0" y="1990125"/>
          <a:ext cx="11918731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VNET Peering</a:t>
          </a:r>
          <a:endParaRPr lang="en-US" sz="2500" kern="1200"/>
        </a:p>
      </dsp:txBody>
      <dsp:txXfrm>
        <a:off x="28557" y="2018682"/>
        <a:ext cx="11861617" cy="527886"/>
      </dsp:txXfrm>
    </dsp:sp>
    <dsp:sp modelId="{B06DBD18-FE4C-4E2B-A9D6-741C4915B947}">
      <dsp:nvSpPr>
        <dsp:cNvPr id="0" name=""/>
        <dsp:cNvSpPr/>
      </dsp:nvSpPr>
      <dsp:spPr>
        <a:xfrm>
          <a:off x="0" y="2647125"/>
          <a:ext cx="11918731" cy="585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VPN</a:t>
          </a:r>
          <a:endParaRPr lang="en-US" sz="2500" kern="1200"/>
        </a:p>
      </dsp:txBody>
      <dsp:txXfrm>
        <a:off x="28557" y="2675682"/>
        <a:ext cx="11861617" cy="527886"/>
      </dsp:txXfrm>
    </dsp:sp>
    <dsp:sp modelId="{B63D6B56-C6B8-400E-9BB5-19B823ACD974}">
      <dsp:nvSpPr>
        <dsp:cNvPr id="0" name=""/>
        <dsp:cNvSpPr/>
      </dsp:nvSpPr>
      <dsp:spPr>
        <a:xfrm>
          <a:off x="0" y="3304125"/>
          <a:ext cx="11918731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DNS</a:t>
          </a:r>
          <a:endParaRPr lang="en-US" sz="2500" kern="1200"/>
        </a:p>
      </dsp:txBody>
      <dsp:txXfrm>
        <a:off x="28557" y="3332682"/>
        <a:ext cx="11861617" cy="527886"/>
      </dsp:txXfrm>
    </dsp:sp>
    <dsp:sp modelId="{54C2A27D-9C29-4000-8801-6E79C8F3D1B1}">
      <dsp:nvSpPr>
        <dsp:cNvPr id="0" name=""/>
        <dsp:cNvSpPr/>
      </dsp:nvSpPr>
      <dsp:spPr>
        <a:xfrm>
          <a:off x="0" y="3961125"/>
          <a:ext cx="11918731" cy="585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Load Balancer</a:t>
          </a:r>
          <a:endParaRPr lang="en-US" sz="2500" kern="1200"/>
        </a:p>
      </dsp:txBody>
      <dsp:txXfrm>
        <a:off x="28557" y="3989682"/>
        <a:ext cx="11861617" cy="527886"/>
      </dsp:txXfrm>
    </dsp:sp>
    <dsp:sp modelId="{2223EDAB-3E16-4C31-B4B7-76BAB1CF5B1B}">
      <dsp:nvSpPr>
        <dsp:cNvPr id="0" name=""/>
        <dsp:cNvSpPr/>
      </dsp:nvSpPr>
      <dsp:spPr>
        <a:xfrm>
          <a:off x="0" y="4618125"/>
          <a:ext cx="11918731" cy="585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Network Watcher</a:t>
          </a:r>
          <a:endParaRPr lang="en-US" sz="2500" kern="1200"/>
        </a:p>
      </dsp:txBody>
      <dsp:txXfrm>
        <a:off x="28557" y="4646682"/>
        <a:ext cx="11861617" cy="527886"/>
      </dsp:txXfrm>
    </dsp:sp>
    <dsp:sp modelId="{F6F5488A-112A-42F8-9C7C-420CF0B50A43}">
      <dsp:nvSpPr>
        <dsp:cNvPr id="0" name=""/>
        <dsp:cNvSpPr/>
      </dsp:nvSpPr>
      <dsp:spPr>
        <a:xfrm>
          <a:off x="0" y="5275125"/>
          <a:ext cx="11918731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/>
            <a:t>Express Route</a:t>
          </a:r>
          <a:endParaRPr lang="en-US" sz="2500" kern="1200"/>
        </a:p>
      </dsp:txBody>
      <dsp:txXfrm>
        <a:off x="28557" y="5303682"/>
        <a:ext cx="11861617" cy="5278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38D4D-8F6A-4256-95EF-58251F93DFCB}">
      <dsp:nvSpPr>
        <dsp:cNvPr id="0" name=""/>
        <dsp:cNvSpPr/>
      </dsp:nvSpPr>
      <dsp:spPr>
        <a:xfrm>
          <a:off x="0" y="681"/>
          <a:ext cx="11918731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Collaboration and communication</a:t>
          </a:r>
          <a:endParaRPr lang="en-US" sz="3500" kern="1200"/>
        </a:p>
      </dsp:txBody>
      <dsp:txXfrm>
        <a:off x="39980" y="40661"/>
        <a:ext cx="11838771" cy="739039"/>
      </dsp:txXfrm>
    </dsp:sp>
    <dsp:sp modelId="{AC6C6835-5F66-4C56-9847-6172581D9585}">
      <dsp:nvSpPr>
        <dsp:cNvPr id="0" name=""/>
        <dsp:cNvSpPr/>
      </dsp:nvSpPr>
      <dsp:spPr>
        <a:xfrm>
          <a:off x="0" y="920481"/>
          <a:ext cx="11918731" cy="818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Broad technical knowledge</a:t>
          </a:r>
          <a:endParaRPr lang="en-US" sz="3500" kern="1200"/>
        </a:p>
      </dsp:txBody>
      <dsp:txXfrm>
        <a:off x="39980" y="960461"/>
        <a:ext cx="11838771" cy="739039"/>
      </dsp:txXfrm>
    </dsp:sp>
    <dsp:sp modelId="{0840307A-4B1F-439F-8DB3-A07471C3B440}">
      <dsp:nvSpPr>
        <dsp:cNvPr id="0" name=""/>
        <dsp:cNvSpPr/>
      </dsp:nvSpPr>
      <dsp:spPr>
        <a:xfrm>
          <a:off x="0" y="1840281"/>
          <a:ext cx="11918731" cy="8189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Budgeting</a:t>
          </a:r>
          <a:endParaRPr lang="en-US" sz="3500" kern="1200"/>
        </a:p>
      </dsp:txBody>
      <dsp:txXfrm>
        <a:off x="39980" y="1880261"/>
        <a:ext cx="11838771" cy="739039"/>
      </dsp:txXfrm>
    </dsp:sp>
    <dsp:sp modelId="{F4313B1F-A380-4656-B7D8-E3508779D589}">
      <dsp:nvSpPr>
        <dsp:cNvPr id="0" name=""/>
        <dsp:cNvSpPr/>
      </dsp:nvSpPr>
      <dsp:spPr>
        <a:xfrm>
          <a:off x="0" y="2760080"/>
          <a:ext cx="11918731" cy="81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Governance</a:t>
          </a:r>
          <a:endParaRPr lang="en-US" sz="3500" kern="1200"/>
        </a:p>
      </dsp:txBody>
      <dsp:txXfrm>
        <a:off x="39980" y="2800060"/>
        <a:ext cx="11838771" cy="7390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B4A0C-71E9-4716-B86E-E64C51405B5D}">
      <dsp:nvSpPr>
        <dsp:cNvPr id="0" name=""/>
        <dsp:cNvSpPr/>
      </dsp:nvSpPr>
      <dsp:spPr>
        <a:xfrm>
          <a:off x="0" y="77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Azure Monitor</a:t>
          </a:r>
          <a:endParaRPr lang="en-US" sz="2000" kern="1200"/>
        </a:p>
      </dsp:txBody>
      <dsp:txXfrm>
        <a:off x="22846" y="100471"/>
        <a:ext cx="11873039" cy="422308"/>
      </dsp:txXfrm>
    </dsp:sp>
    <dsp:sp modelId="{E8455469-AE80-48A1-9CE6-2B839B6BD24A}">
      <dsp:nvSpPr>
        <dsp:cNvPr id="0" name=""/>
        <dsp:cNvSpPr/>
      </dsp:nvSpPr>
      <dsp:spPr>
        <a:xfrm>
          <a:off x="0" y="603225"/>
          <a:ext cx="11918731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Log Analytics workspace</a:t>
          </a:r>
          <a:endParaRPr lang="en-US" sz="2000" kern="1200"/>
        </a:p>
      </dsp:txBody>
      <dsp:txXfrm>
        <a:off x="22846" y="626071"/>
        <a:ext cx="11873039" cy="422308"/>
      </dsp:txXfrm>
    </dsp:sp>
    <dsp:sp modelId="{D33207A2-F755-499E-A6EA-7ADF1CC33D37}">
      <dsp:nvSpPr>
        <dsp:cNvPr id="0" name=""/>
        <dsp:cNvSpPr/>
      </dsp:nvSpPr>
      <dsp:spPr>
        <a:xfrm>
          <a:off x="0" y="1128825"/>
          <a:ext cx="11918731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App Insights</a:t>
          </a:r>
          <a:endParaRPr lang="en-US" sz="2000" kern="1200"/>
        </a:p>
      </dsp:txBody>
      <dsp:txXfrm>
        <a:off x="22846" y="1151671"/>
        <a:ext cx="11873039" cy="422308"/>
      </dsp:txXfrm>
    </dsp:sp>
    <dsp:sp modelId="{C6969583-B1ED-4621-9BE5-A4BFD30D5818}">
      <dsp:nvSpPr>
        <dsp:cNvPr id="0" name=""/>
        <dsp:cNvSpPr/>
      </dsp:nvSpPr>
      <dsp:spPr>
        <a:xfrm>
          <a:off x="0" y="1654425"/>
          <a:ext cx="11918731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Alerts</a:t>
          </a:r>
          <a:endParaRPr lang="en-US" sz="2000" kern="1200"/>
        </a:p>
      </dsp:txBody>
      <dsp:txXfrm>
        <a:off x="22846" y="1677271"/>
        <a:ext cx="11873039" cy="422308"/>
      </dsp:txXfrm>
    </dsp:sp>
    <dsp:sp modelId="{A888C53F-D74C-48A0-8A1A-C7739D78C2B2}">
      <dsp:nvSpPr>
        <dsp:cNvPr id="0" name=""/>
        <dsp:cNvSpPr/>
      </dsp:nvSpPr>
      <dsp:spPr>
        <a:xfrm>
          <a:off x="0" y="2180025"/>
          <a:ext cx="11918731" cy="46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Storage Accounts</a:t>
          </a:r>
          <a:endParaRPr lang="en-US" sz="2000" kern="1200"/>
        </a:p>
      </dsp:txBody>
      <dsp:txXfrm>
        <a:off x="22846" y="2202871"/>
        <a:ext cx="11873039" cy="422308"/>
      </dsp:txXfrm>
    </dsp:sp>
    <dsp:sp modelId="{8F9D6F6F-2C12-4474-B26A-58C90EE463DE}">
      <dsp:nvSpPr>
        <dsp:cNvPr id="0" name=""/>
        <dsp:cNvSpPr/>
      </dsp:nvSpPr>
      <dsp:spPr>
        <a:xfrm>
          <a:off x="0" y="2705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Encryption</a:t>
          </a:r>
          <a:endParaRPr lang="en-US" sz="2000" kern="1200"/>
        </a:p>
      </dsp:txBody>
      <dsp:txXfrm>
        <a:off x="22846" y="2728471"/>
        <a:ext cx="11873039" cy="422308"/>
      </dsp:txXfrm>
    </dsp:sp>
    <dsp:sp modelId="{D3C5C552-8E77-4897-A29C-38E9B21D38E6}">
      <dsp:nvSpPr>
        <dsp:cNvPr id="0" name=""/>
        <dsp:cNvSpPr/>
      </dsp:nvSpPr>
      <dsp:spPr>
        <a:xfrm>
          <a:off x="0" y="3231225"/>
          <a:ext cx="11918731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Scale Sets</a:t>
          </a:r>
          <a:endParaRPr lang="en-US" sz="2000" kern="1200"/>
        </a:p>
      </dsp:txBody>
      <dsp:txXfrm>
        <a:off x="22846" y="3254071"/>
        <a:ext cx="11873039" cy="422308"/>
      </dsp:txXfrm>
    </dsp:sp>
    <dsp:sp modelId="{D93D520E-A7EA-43D8-8303-6BC5FDD51EE4}">
      <dsp:nvSpPr>
        <dsp:cNvPr id="0" name=""/>
        <dsp:cNvSpPr/>
      </dsp:nvSpPr>
      <dsp:spPr>
        <a:xfrm>
          <a:off x="0" y="3756825"/>
          <a:ext cx="11918731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Disaster Recovery</a:t>
          </a:r>
          <a:endParaRPr lang="en-US" sz="2000" kern="1200"/>
        </a:p>
      </dsp:txBody>
      <dsp:txXfrm>
        <a:off x="22846" y="3779671"/>
        <a:ext cx="11873039" cy="422308"/>
      </dsp:txXfrm>
    </dsp:sp>
    <dsp:sp modelId="{6C65F19C-2F2E-4D43-ADB5-61030BF26824}">
      <dsp:nvSpPr>
        <dsp:cNvPr id="0" name=""/>
        <dsp:cNvSpPr/>
      </dsp:nvSpPr>
      <dsp:spPr>
        <a:xfrm>
          <a:off x="0" y="4282425"/>
          <a:ext cx="11918731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Backup</a:t>
          </a:r>
          <a:endParaRPr lang="en-US" sz="2000" kern="1200"/>
        </a:p>
      </dsp:txBody>
      <dsp:txXfrm>
        <a:off x="22846" y="4305271"/>
        <a:ext cx="11873039" cy="422308"/>
      </dsp:txXfrm>
    </dsp:sp>
    <dsp:sp modelId="{1E1D4C41-E7D7-4644-8933-5059326DBF51}">
      <dsp:nvSpPr>
        <dsp:cNvPr id="0" name=""/>
        <dsp:cNvSpPr/>
      </dsp:nvSpPr>
      <dsp:spPr>
        <a:xfrm>
          <a:off x="0" y="4808024"/>
          <a:ext cx="11918731" cy="46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ARM Templates</a:t>
          </a:r>
          <a:endParaRPr lang="en-US" sz="2000" kern="1200"/>
        </a:p>
      </dsp:txBody>
      <dsp:txXfrm>
        <a:off x="22846" y="4830870"/>
        <a:ext cx="11873039" cy="422308"/>
      </dsp:txXfrm>
    </dsp:sp>
    <dsp:sp modelId="{A454ED9F-FDDE-47C6-9F18-82FA3A59ECA8}">
      <dsp:nvSpPr>
        <dsp:cNvPr id="0" name=""/>
        <dsp:cNvSpPr/>
      </dsp:nvSpPr>
      <dsp:spPr>
        <a:xfrm>
          <a:off x="0" y="5333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Active Directory</a:t>
          </a:r>
          <a:endParaRPr lang="en-US" sz="2000" kern="1200"/>
        </a:p>
      </dsp:txBody>
      <dsp:txXfrm>
        <a:off x="22846" y="5356471"/>
        <a:ext cx="11873039" cy="4223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9E797-5337-4511-BC29-62C5A3631A2A}">
      <dsp:nvSpPr>
        <dsp:cNvPr id="0" name=""/>
        <dsp:cNvSpPr/>
      </dsp:nvSpPr>
      <dsp:spPr>
        <a:xfrm>
          <a:off x="0" y="77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AD Connect</a:t>
          </a:r>
          <a:endParaRPr lang="en-US" sz="2000" kern="1200"/>
        </a:p>
      </dsp:txBody>
      <dsp:txXfrm>
        <a:off x="22846" y="100471"/>
        <a:ext cx="11873039" cy="422308"/>
      </dsp:txXfrm>
    </dsp:sp>
    <dsp:sp modelId="{92D43027-1B53-4B6C-8565-E90117097788}">
      <dsp:nvSpPr>
        <dsp:cNvPr id="0" name=""/>
        <dsp:cNvSpPr/>
      </dsp:nvSpPr>
      <dsp:spPr>
        <a:xfrm>
          <a:off x="0" y="603225"/>
          <a:ext cx="11918731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Load Balancer</a:t>
          </a:r>
          <a:endParaRPr lang="en-US" sz="2000" kern="1200"/>
        </a:p>
      </dsp:txBody>
      <dsp:txXfrm>
        <a:off x="22846" y="626071"/>
        <a:ext cx="11873039" cy="422308"/>
      </dsp:txXfrm>
    </dsp:sp>
    <dsp:sp modelId="{0D1184DA-8BA1-4A40-A922-5E5962E7D587}">
      <dsp:nvSpPr>
        <dsp:cNvPr id="0" name=""/>
        <dsp:cNvSpPr/>
      </dsp:nvSpPr>
      <dsp:spPr>
        <a:xfrm>
          <a:off x="0" y="1128825"/>
          <a:ext cx="11918731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Azure Firewall</a:t>
          </a:r>
          <a:endParaRPr lang="en-US" sz="2000" kern="1200"/>
        </a:p>
      </dsp:txBody>
      <dsp:txXfrm>
        <a:off x="22846" y="1151671"/>
        <a:ext cx="11873039" cy="422308"/>
      </dsp:txXfrm>
    </dsp:sp>
    <dsp:sp modelId="{FFAE53FD-E2C2-4CF1-A3F1-C90C858EE7FD}">
      <dsp:nvSpPr>
        <dsp:cNvPr id="0" name=""/>
        <dsp:cNvSpPr/>
      </dsp:nvSpPr>
      <dsp:spPr>
        <a:xfrm>
          <a:off x="0" y="1654425"/>
          <a:ext cx="11918731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Traffic Manager</a:t>
          </a:r>
          <a:endParaRPr lang="en-US" sz="2000" kern="1200"/>
        </a:p>
      </dsp:txBody>
      <dsp:txXfrm>
        <a:off x="22846" y="1677271"/>
        <a:ext cx="11873039" cy="422308"/>
      </dsp:txXfrm>
    </dsp:sp>
    <dsp:sp modelId="{B546A2F4-E467-412B-B957-252CB0E0405B}">
      <dsp:nvSpPr>
        <dsp:cNvPr id="0" name=""/>
        <dsp:cNvSpPr/>
      </dsp:nvSpPr>
      <dsp:spPr>
        <a:xfrm>
          <a:off x="0" y="2180025"/>
          <a:ext cx="11918731" cy="46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Application Gateway</a:t>
          </a:r>
          <a:endParaRPr lang="en-US" sz="2000" kern="1200"/>
        </a:p>
      </dsp:txBody>
      <dsp:txXfrm>
        <a:off x="22846" y="2202871"/>
        <a:ext cx="11873039" cy="422308"/>
      </dsp:txXfrm>
    </dsp:sp>
    <dsp:sp modelId="{C7708A56-9B96-45DD-A423-1043421A3197}">
      <dsp:nvSpPr>
        <dsp:cNvPr id="0" name=""/>
        <dsp:cNvSpPr/>
      </dsp:nvSpPr>
      <dsp:spPr>
        <a:xfrm>
          <a:off x="0" y="2705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NSG / ASG</a:t>
          </a:r>
          <a:endParaRPr lang="en-US" sz="2000" kern="1200"/>
        </a:p>
      </dsp:txBody>
      <dsp:txXfrm>
        <a:off x="22846" y="2728471"/>
        <a:ext cx="11873039" cy="422308"/>
      </dsp:txXfrm>
    </dsp:sp>
    <dsp:sp modelId="{7F680ABB-B54C-46B3-8CD0-C8502C5CFA28}">
      <dsp:nvSpPr>
        <dsp:cNvPr id="0" name=""/>
        <dsp:cNvSpPr/>
      </dsp:nvSpPr>
      <dsp:spPr>
        <a:xfrm>
          <a:off x="0" y="3231225"/>
          <a:ext cx="11918731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Azure Policy</a:t>
          </a:r>
          <a:endParaRPr lang="en-US" sz="2000" kern="1200"/>
        </a:p>
      </dsp:txBody>
      <dsp:txXfrm>
        <a:off x="22846" y="3254071"/>
        <a:ext cx="11873039" cy="422308"/>
      </dsp:txXfrm>
    </dsp:sp>
    <dsp:sp modelId="{21CDF0FC-1AA9-4B6B-9405-EA1BA81ACF0B}">
      <dsp:nvSpPr>
        <dsp:cNvPr id="0" name=""/>
        <dsp:cNvSpPr/>
      </dsp:nvSpPr>
      <dsp:spPr>
        <a:xfrm>
          <a:off x="0" y="3756825"/>
          <a:ext cx="11918731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RBAC</a:t>
          </a:r>
          <a:endParaRPr lang="en-US" sz="2000" kern="1200"/>
        </a:p>
      </dsp:txBody>
      <dsp:txXfrm>
        <a:off x="22846" y="3779671"/>
        <a:ext cx="11873039" cy="422308"/>
      </dsp:txXfrm>
    </dsp:sp>
    <dsp:sp modelId="{EC96790C-3090-4A3F-B15D-C361C52B1040}">
      <dsp:nvSpPr>
        <dsp:cNvPr id="0" name=""/>
        <dsp:cNvSpPr/>
      </dsp:nvSpPr>
      <dsp:spPr>
        <a:xfrm>
          <a:off x="0" y="4282425"/>
          <a:ext cx="11918731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Key Vault</a:t>
          </a:r>
          <a:endParaRPr lang="en-US" sz="2000" kern="1200"/>
        </a:p>
      </dsp:txBody>
      <dsp:txXfrm>
        <a:off x="22846" y="4305271"/>
        <a:ext cx="11873039" cy="422308"/>
      </dsp:txXfrm>
    </dsp:sp>
    <dsp:sp modelId="{FF0728C1-D7F9-4E84-A35B-9E683FDA2701}">
      <dsp:nvSpPr>
        <dsp:cNvPr id="0" name=""/>
        <dsp:cNvSpPr/>
      </dsp:nvSpPr>
      <dsp:spPr>
        <a:xfrm>
          <a:off x="0" y="4808024"/>
          <a:ext cx="11918731" cy="46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Managed Identity</a:t>
          </a:r>
          <a:endParaRPr lang="en-US" sz="2000" kern="1200"/>
        </a:p>
      </dsp:txBody>
      <dsp:txXfrm>
        <a:off x="22846" y="4830870"/>
        <a:ext cx="11873039" cy="422308"/>
      </dsp:txXfrm>
    </dsp:sp>
    <dsp:sp modelId="{E4A49703-2F6D-492E-9926-AAA6CCE300E4}">
      <dsp:nvSpPr>
        <dsp:cNvPr id="0" name=""/>
        <dsp:cNvSpPr/>
      </dsp:nvSpPr>
      <dsp:spPr>
        <a:xfrm>
          <a:off x="0" y="5333625"/>
          <a:ext cx="11918731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Azure App Service</a:t>
          </a:r>
          <a:endParaRPr lang="en-US" sz="2000" kern="1200"/>
        </a:p>
      </dsp:txBody>
      <dsp:txXfrm>
        <a:off x="22846" y="5356471"/>
        <a:ext cx="11873039" cy="42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5292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569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490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62A85F8-1E83-440E-AEBF-F28C7D111FEA}" type="datetime3">
              <a:rPr lang="en-US" smtClean="0"/>
              <a:t>9 October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828D9-D9E5-4020-9536-BF1EADC09B00}" type="datetime3">
              <a:rPr lang="en-US" smtClean="0"/>
              <a:t>9 October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C1CAE6A-6483-4D43-B997-811669D15CAD}" type="datetime3">
              <a:rPr lang="en-US" smtClean="0"/>
              <a:t>9 October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4D2B8DE-F9C4-4CD3-8B58-AF08F10DC013}" type="datetime3">
              <a:rPr lang="en-US" smtClean="0"/>
              <a:t>9 October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26D7CB1-0EA0-4395-9C2A-30F459E1A047}" type="datetime3">
              <a:rPr lang="en-US" smtClean="0"/>
              <a:t>9 October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3402AAE-8952-46EC-ABA2-EF590D82A764}" type="datetime3">
              <a:rPr lang="en-US" smtClean="0"/>
              <a:t>9 October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87D2C16-868C-43E4-9FB0-F94D09C31410}" type="datetime3">
              <a:rPr lang="en-US" smtClean="0"/>
              <a:t>9 October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36E3853-645E-4D5D-96CA-60C8F985383B}" type="datetime3">
              <a:rPr lang="en-US" smtClean="0"/>
              <a:t>9 October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D542410-D57D-40E8-8082-73F997D579D3}" type="datetime3">
              <a:rPr lang="en-US" smtClean="0"/>
              <a:t>9 October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b="1" dirty="0" smtClean="0"/>
              <a:t>Azure Skills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Services for </a:t>
            </a:r>
            <a:r>
              <a:rPr lang="en-US" dirty="0" smtClean="0"/>
              <a:t>Architects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39989826"/>
              </p:ext>
            </p:extLst>
          </p:nvPr>
        </p:nvGraphicFramePr>
        <p:xfrm>
          <a:off x="141889" y="584616"/>
          <a:ext cx="11918731" cy="58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2828D9-D9E5-4020-9536-BF1EADC09B00}" type="datetime3">
              <a:rPr lang="en-US" smtClean="0"/>
              <a:t>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1-Cloud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Services for </a:t>
            </a:r>
            <a:r>
              <a:rPr lang="en-US" dirty="0" smtClean="0"/>
              <a:t>Architects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34651925"/>
              </p:ext>
            </p:extLst>
          </p:nvPr>
        </p:nvGraphicFramePr>
        <p:xfrm>
          <a:off x="141889" y="1482569"/>
          <a:ext cx="11918731" cy="408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2828D9-D9E5-4020-9536-BF1EADC09B00}" type="datetime3">
              <a:rPr lang="en-US" smtClean="0"/>
              <a:t>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1-Cloud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for Developer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58551368"/>
              </p:ext>
            </p:extLst>
          </p:nvPr>
        </p:nvGraphicFramePr>
        <p:xfrm>
          <a:off x="141889" y="1217525"/>
          <a:ext cx="11918731" cy="4613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E52EF3D-02F0-4D7E-BAF3-5BAEE13EA798}" type="datetime3">
              <a:rPr lang="en-US" smtClean="0"/>
              <a:t>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1-Cloud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Services for Developers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71589648"/>
              </p:ext>
            </p:extLst>
          </p:nvPr>
        </p:nvGraphicFramePr>
        <p:xfrm>
          <a:off x="141889" y="901148"/>
          <a:ext cx="11918731" cy="5246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2828D9-D9E5-4020-9536-BF1EADC09B00}" type="datetime3">
              <a:rPr lang="en-US" smtClean="0"/>
              <a:t>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1-Cloud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Services for Developers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58883201"/>
              </p:ext>
            </p:extLst>
          </p:nvPr>
        </p:nvGraphicFramePr>
        <p:xfrm>
          <a:off x="141889" y="1866882"/>
          <a:ext cx="11918731" cy="331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2828D9-D9E5-4020-9536-BF1EADC09B00}" type="datetime3">
              <a:rPr lang="en-US" smtClean="0"/>
              <a:t>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1-Cloud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2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for </a:t>
            </a:r>
            <a:r>
              <a:rPr lang="en-US" dirty="0" smtClean="0"/>
              <a:t>Admin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21785909"/>
              </p:ext>
            </p:extLst>
          </p:nvPr>
        </p:nvGraphicFramePr>
        <p:xfrm>
          <a:off x="141889" y="584616"/>
          <a:ext cx="11918731" cy="58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2828D9-D9E5-4020-9536-BF1EADC09B00}" type="datetime3">
              <a:rPr lang="en-US" smtClean="0"/>
              <a:t>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1-Cloud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3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Services for </a:t>
            </a:r>
            <a:r>
              <a:rPr lang="en-US" dirty="0" smtClean="0"/>
              <a:t>Admins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09983454"/>
              </p:ext>
            </p:extLst>
          </p:nvPr>
        </p:nvGraphicFramePr>
        <p:xfrm>
          <a:off x="141889" y="584616"/>
          <a:ext cx="11918731" cy="58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2828D9-D9E5-4020-9536-BF1EADC09B00}" type="datetime3">
              <a:rPr lang="en-US" smtClean="0"/>
              <a:t>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1-Cloud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8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Services for Admins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51411246"/>
              </p:ext>
            </p:extLst>
          </p:nvPr>
        </p:nvGraphicFramePr>
        <p:xfrm>
          <a:off x="141889" y="584616"/>
          <a:ext cx="11918731" cy="58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2828D9-D9E5-4020-9536-BF1EADC09B00}" type="datetime3">
              <a:rPr lang="en-US" smtClean="0"/>
              <a:t>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1-Cloud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8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for </a:t>
            </a:r>
            <a:r>
              <a:rPr lang="en-US" dirty="0" smtClean="0"/>
              <a:t>Architect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08837941"/>
              </p:ext>
            </p:extLst>
          </p:nvPr>
        </p:nvGraphicFramePr>
        <p:xfrm>
          <a:off x="141889" y="1734360"/>
          <a:ext cx="11918731" cy="357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2828D9-D9E5-4020-9536-BF1EADC09B00}" type="datetime3">
              <a:rPr lang="en-US" smtClean="0"/>
              <a:t>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1-Cloud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Services for </a:t>
            </a:r>
            <a:r>
              <a:rPr lang="en-US" dirty="0" smtClean="0"/>
              <a:t>Architects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583142"/>
              </p:ext>
            </p:extLst>
          </p:nvPr>
        </p:nvGraphicFramePr>
        <p:xfrm>
          <a:off x="141889" y="584616"/>
          <a:ext cx="11918731" cy="58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2828D9-D9E5-4020-9536-BF1EADC09B00}" type="datetime3">
              <a:rPr lang="en-US" smtClean="0"/>
              <a:t>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1-Cloud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7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302</Words>
  <Application>Microsoft Office PowerPoint</Application>
  <PresentationFormat>Widescreen</PresentationFormat>
  <Paragraphs>130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Bernard MT Condensed</vt:lpstr>
      <vt:lpstr>Calibri</vt:lpstr>
      <vt:lpstr>Office Theme</vt:lpstr>
      <vt:lpstr>Azure Skills</vt:lpstr>
      <vt:lpstr>Skills for Developer</vt:lpstr>
      <vt:lpstr>Top Services for Developers</vt:lpstr>
      <vt:lpstr>Top Services for Developers</vt:lpstr>
      <vt:lpstr>Skills for Admin</vt:lpstr>
      <vt:lpstr>Top Services for Admins</vt:lpstr>
      <vt:lpstr>Top Services for Admins</vt:lpstr>
      <vt:lpstr>Skills for Architect</vt:lpstr>
      <vt:lpstr>Top Services for Architects</vt:lpstr>
      <vt:lpstr>Top Services for Architects</vt:lpstr>
      <vt:lpstr>Top Services for Architects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222</cp:revision>
  <cp:lastPrinted>2020-02-26T04:04:03Z</cp:lastPrinted>
  <dcterms:modified xsi:type="dcterms:W3CDTF">2020-10-09T03:26:43Z</dcterms:modified>
</cp:coreProperties>
</file>