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2" y="28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A30A8-466B-44CE-8207-90B99ADC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F2658F-4D5A-4F88-97FB-5799C951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3F511E-DBEB-46D0-BF80-D8733217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50DA8F-F32E-437C-9DA4-606532A0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0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  <p:sldLayoutId id="214748366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A02AAD-2168-5D57-12E7-36314440F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1808" y="2551668"/>
            <a:ext cx="7766936" cy="936933"/>
          </a:xfrm>
        </p:spPr>
        <p:txBody>
          <a:bodyPr/>
          <a:lstStyle/>
          <a:p>
            <a:pPr algn="ctr"/>
            <a:r>
              <a:rPr kumimoji="1" lang="en-US" altLang="ja-JP" dirty="0"/>
              <a:t>Cleander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882790-8ADC-1C2E-91C2-C1BFC913B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895" y="4324866"/>
            <a:ext cx="4986207" cy="340954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2023/7/6</a:t>
            </a:r>
            <a:r>
              <a:rPr lang="ja-JP" altLang="en-US" sz="2000" dirty="0"/>
              <a:t>　</a:t>
            </a:r>
            <a:r>
              <a:rPr kumimoji="1" lang="en-US" altLang="ja-JP" sz="2000" dirty="0"/>
              <a:t>PHP</a:t>
            </a:r>
            <a:r>
              <a:rPr kumimoji="1" lang="ja-JP" altLang="en-US" sz="2000" dirty="0"/>
              <a:t>自作発表会　島尻　駿</a:t>
            </a:r>
          </a:p>
        </p:txBody>
      </p:sp>
      <p:pic>
        <p:nvPicPr>
          <p:cNvPr id="7" name="グラフィックス 6" descr="大きい絵筆 枠線">
            <a:extLst>
              <a:ext uri="{FF2B5EF4-FFF2-40B4-BE49-F238E27FC236}">
                <a16:creationId xmlns:a16="http://schemas.microsoft.com/office/drawing/2014/main" id="{E9B04E4F-CD2E-40FC-975A-3E9725943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7023" y="2672921"/>
            <a:ext cx="694425" cy="6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14A73C-28A6-4C26-AFEA-FEA2B0911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099" y="2853854"/>
            <a:ext cx="4141801" cy="6116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sz="2400" dirty="0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96117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A1350-2655-CB17-BE4E-BEECC553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106981-B2E3-E810-AE43-D01F0C52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400" dirty="0"/>
              <a:t>なぜ</a:t>
            </a:r>
            <a:r>
              <a:rPr kumimoji="1" lang="en-US" altLang="ja-JP" sz="2400" dirty="0"/>
              <a:t>Cleander</a:t>
            </a:r>
            <a:r>
              <a:rPr kumimoji="1" lang="ja-JP" altLang="en-US" sz="2400" dirty="0"/>
              <a:t>を作ったのか</a:t>
            </a:r>
            <a:endParaRPr kumimoji="1" lang="en-US" altLang="ja-JP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2400" dirty="0"/>
              <a:t>システム説明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2400" dirty="0"/>
              <a:t>デモ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2400" dirty="0"/>
              <a:t>システムの売り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2400" dirty="0"/>
              <a:t>不足機能、今後のシステム展望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2400" dirty="0"/>
              <a:t>開発についての感想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u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319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58A81-DE6B-A7B4-A4E4-F89D9234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目的・ターゲット・制作背景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490F52-4912-2A54-607F-DFFFA6DF5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897"/>
            <a:ext cx="8596668" cy="5311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目的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・キレイの為に行う作業を習慣化するため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・キレイに関する情報共有を行うため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ターゲット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・掃除の周期が安定しない人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・キレイについての情報を集めたい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背景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「前回掃除したのいつだっけ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」「ここはどうキレイにしたら良いのか</a:t>
            </a:r>
            <a:r>
              <a:rPr lang="ja-JP" altLang="en-US" dirty="0"/>
              <a:t>な</a:t>
            </a:r>
            <a:r>
              <a:rPr lang="en-US" altLang="ja-JP" dirty="0"/>
              <a:t>…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実際に自分が生活していて疑問が持つことがよくあったので、掃除等のタスクを管理するアプリがあれば良いのではないか。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また、暮らしの情報を</a:t>
            </a:r>
            <a:r>
              <a:rPr lang="en-US" altLang="ja-JP" dirty="0"/>
              <a:t>Instagram</a:t>
            </a:r>
            <a:r>
              <a:rPr lang="ja-JP" altLang="en-US" dirty="0"/>
              <a:t>等で見て参考にすることが多くあり、コロナ渦でおうち時間が増え、暮らしの情報の需要も上がっている。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以上の点</a:t>
            </a:r>
            <a:r>
              <a:rPr lang="ja-JP" altLang="en-US"/>
              <a:t>から、キレイの管理と時代的</a:t>
            </a:r>
            <a:r>
              <a:rPr lang="ja-JP" altLang="en-US" dirty="0"/>
              <a:t>にも生活を支える便利なアプリになると考えた。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279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B2287-5FA6-9D74-46CA-86592B13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B75D1-5D22-713A-B01F-5F3A23BE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8358"/>
            <a:ext cx="8596668" cy="4287794"/>
          </a:xfrm>
        </p:spPr>
        <p:txBody>
          <a:bodyPr>
            <a:normAutofit/>
          </a:bodyPr>
          <a:lstStyle/>
          <a:p>
            <a:r>
              <a:rPr lang="ja-JP" altLang="en-US" dirty="0"/>
              <a:t>バック</a:t>
            </a:r>
            <a:r>
              <a:rPr kumimoji="1" lang="ja-JP" altLang="en-US" dirty="0"/>
              <a:t>エンド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</a:t>
            </a:r>
            <a:r>
              <a:rPr kumimoji="1" lang="en-US" altLang="ja-JP" dirty="0"/>
              <a:t>Laravel 9 / PHP 8.2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フロントエンド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HTML / CSS / JQuery / Bootstrap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データベース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MySQL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525297-2A52-478C-982D-790CFD025B7F}"/>
              </a:ext>
            </a:extLst>
          </p:cNvPr>
          <p:cNvSpPr txBox="1"/>
          <p:nvPr/>
        </p:nvSpPr>
        <p:spPr>
          <a:xfrm>
            <a:off x="677334" y="1699567"/>
            <a:ext cx="336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開発環境</a:t>
            </a:r>
          </a:p>
        </p:txBody>
      </p:sp>
    </p:spTree>
    <p:extLst>
      <p:ext uri="{BB962C8B-B14F-4D97-AF65-F5344CB8AC3E}">
        <p14:creationId xmlns:p14="http://schemas.microsoft.com/office/powerpoint/2010/main" val="317081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B2287-5FA6-9D74-46CA-86592B13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B75D1-5D22-713A-B01F-5F3A23BE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8358"/>
            <a:ext cx="8596668" cy="428779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タスク管理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・タスクの作成</a:t>
            </a:r>
            <a:r>
              <a:rPr lang="ja-JP" altLang="en-US" dirty="0"/>
              <a:t>・実行</a:t>
            </a:r>
            <a:r>
              <a:rPr kumimoji="1" lang="ja-JP" altLang="en-US" dirty="0"/>
              <a:t>・編集・削除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投稿（タイムライン）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・タイムラインへ投稿、削除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・自他の投稿へのいいね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Twitter</a:t>
            </a:r>
            <a:r>
              <a:rPr lang="ja-JP" altLang="en-US" dirty="0"/>
              <a:t>のツイートで投稿の</a:t>
            </a:r>
            <a:r>
              <a:rPr lang="en-US" altLang="ja-JP" dirty="0"/>
              <a:t>URL</a:t>
            </a:r>
            <a:r>
              <a:rPr lang="ja-JP" altLang="en-US" dirty="0"/>
              <a:t>を共有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ユーザー管理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・登録されているユーザー情報の表示・削除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525297-2A52-478C-982D-790CFD025B7F}"/>
              </a:ext>
            </a:extLst>
          </p:cNvPr>
          <p:cNvSpPr txBox="1"/>
          <p:nvPr/>
        </p:nvSpPr>
        <p:spPr>
          <a:xfrm>
            <a:off x="677334" y="1699567"/>
            <a:ext cx="336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機能</a:t>
            </a:r>
          </a:p>
        </p:txBody>
      </p:sp>
    </p:spTree>
    <p:extLst>
      <p:ext uri="{BB962C8B-B14F-4D97-AF65-F5344CB8AC3E}">
        <p14:creationId xmlns:p14="http://schemas.microsoft.com/office/powerpoint/2010/main" val="262992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CF0B5D-9407-E6C0-E579-F2E7D7F7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8CD209-489B-34FC-BA56-D661FAD9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09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E0E35-4690-BC5D-54D2-CC4ACDF2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このシステムの売り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B37FFE-F619-D373-48C2-10EC93DF9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63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0A7E4-216A-84D7-889E-27B60A64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不足機能や今後のシステム展望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263DF8-2B30-1E16-9C2A-B12D5BDBA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4960647"/>
          </a:xfrm>
        </p:spPr>
        <p:txBody>
          <a:bodyPr>
            <a:normAutofit/>
          </a:bodyPr>
          <a:lstStyle/>
          <a:p>
            <a:r>
              <a:rPr lang="ja-JP" altLang="en-US" dirty="0"/>
              <a:t>タスク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・実行時期に通知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・実行履歴の確認</a:t>
            </a:r>
            <a:endParaRPr kumimoji="1" lang="en-US" altLang="ja-JP" dirty="0"/>
          </a:p>
          <a:p>
            <a:r>
              <a:rPr lang="ja-JP" altLang="en-US" dirty="0"/>
              <a:t>投稿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・動画、複数枚の画像対応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・タイムラインでの投稿カテゴリ絞り込み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・他のユーザーの投稿一覧ページ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・ユーザーのフォロー機能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・コメント機能</a:t>
            </a:r>
            <a:endParaRPr lang="en-US" altLang="ja-JP" dirty="0"/>
          </a:p>
          <a:p>
            <a:r>
              <a:rPr lang="ja-JP" altLang="en-US" dirty="0"/>
              <a:t>システム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・</a:t>
            </a:r>
            <a:r>
              <a:rPr lang="en-US" altLang="ja-JP" dirty="0"/>
              <a:t>AWS</a:t>
            </a:r>
            <a:r>
              <a:rPr lang="ja-JP" altLang="en-US" dirty="0"/>
              <a:t>等で投稿されたメディアをクラウドに保存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・アイコン等を使用し</a:t>
            </a:r>
            <a:r>
              <a:rPr lang="en-US" altLang="ja-JP" dirty="0"/>
              <a:t>UI</a:t>
            </a:r>
            <a:r>
              <a:rPr lang="ja-JP" altLang="en-US" dirty="0"/>
              <a:t>の向上させる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02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9F06C-27DC-F9C6-1F64-F6EF778C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今回の開発を通じて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DE7BC6-0630-3D5B-932B-98B21A98E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0649"/>
            <a:ext cx="8596668" cy="4411362"/>
          </a:xfrm>
        </p:spPr>
        <p:txBody>
          <a:bodyPr>
            <a:normAutofit/>
          </a:bodyPr>
          <a:lstStyle/>
          <a:p>
            <a:r>
              <a:rPr lang="ja-JP" altLang="en-US" dirty="0"/>
              <a:t>開発の大変さ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→「企画」⇒「設計」⇒開発を一貫して行うため考えることが多く、</a:t>
            </a:r>
            <a:r>
              <a:rPr lang="ja-JP" altLang="en-US" dirty="0"/>
              <a:t>大変さを</a:t>
            </a:r>
            <a:r>
              <a:rPr lang="en-US" altLang="ja-JP" dirty="0"/>
              <a:t>	</a:t>
            </a:r>
            <a:r>
              <a:rPr lang="ja-JP" altLang="en-US" dirty="0"/>
              <a:t>　痛感しました。</a:t>
            </a:r>
            <a:endParaRPr lang="en-US" altLang="ja-JP" dirty="0"/>
          </a:p>
          <a:p>
            <a:r>
              <a:rPr lang="ja-JP" altLang="en-US" dirty="0"/>
              <a:t>フレームワークの便利さ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→実装しようと思った機能のほとんどがライブラリにあり、実装の手軽さに</a:t>
            </a:r>
            <a:r>
              <a:rPr lang="en-US" altLang="ja-JP" dirty="0"/>
              <a:t>	</a:t>
            </a:r>
            <a:r>
              <a:rPr lang="ja-JP" altLang="en-US" dirty="0"/>
              <a:t>　感動しました。</a:t>
            </a:r>
            <a:endParaRPr lang="en-US" altLang="ja-JP" dirty="0"/>
          </a:p>
          <a:p>
            <a:r>
              <a:rPr lang="ja-JP" altLang="en-US" dirty="0"/>
              <a:t>デザインのセンス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→レイアウトや色使いを決めるのが難しく感じました。普段利用しているシ　</a:t>
            </a:r>
            <a:r>
              <a:rPr lang="en-US" altLang="ja-JP" dirty="0"/>
              <a:t>	</a:t>
            </a:r>
            <a:r>
              <a:rPr lang="ja-JP" altLang="en-US" dirty="0"/>
              <a:t>ステムのデザインやレイアウトのパターンをよく見て、学んでいきたいです。</a:t>
            </a:r>
            <a:endParaRPr lang="en-US" altLang="ja-JP" dirty="0"/>
          </a:p>
          <a:p>
            <a:r>
              <a:rPr kumimoji="1" lang="ja-JP" altLang="en-US" dirty="0"/>
              <a:t>学習意欲の向上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→今回使用しなかった</a:t>
            </a:r>
            <a:r>
              <a:rPr lang="en-US" altLang="ja-JP" dirty="0"/>
              <a:t>Laravel</a:t>
            </a:r>
            <a:r>
              <a:rPr lang="ja-JP" altLang="en-US" dirty="0"/>
              <a:t>の機能や、別のフレームワーク・言語でできる</a:t>
            </a:r>
            <a:r>
              <a:rPr lang="en-US" altLang="ja-JP" dirty="0"/>
              <a:t>	</a:t>
            </a:r>
            <a:r>
              <a:rPr lang="ja-JP" altLang="en-US" dirty="0"/>
              <a:t>　ことをもっと知って、技術を身に着けたいと強く思いました！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135749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552</TotalTime>
  <Words>513</Words>
  <Application>Microsoft Office PowerPoint</Application>
  <PresentationFormat>ワイド画面</PresentationFormat>
  <Paragraphs>68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ファセット</vt:lpstr>
      <vt:lpstr>Cleander</vt:lpstr>
      <vt:lpstr>目次 </vt:lpstr>
      <vt:lpstr>目的・ターゲット・制作背景</vt:lpstr>
      <vt:lpstr>システム説明</vt:lpstr>
      <vt:lpstr>システム説明</vt:lpstr>
      <vt:lpstr>デモ </vt:lpstr>
      <vt:lpstr>このシステムの売り</vt:lpstr>
      <vt:lpstr>不足機能や今後のシステム展望 </vt:lpstr>
      <vt:lpstr>今回の開発を通じて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表紙</dc:title>
  <dc:creator>駿 島尻</dc:creator>
  <cp:lastModifiedBy>ヘルプデスク０５  ヘルプデスク</cp:lastModifiedBy>
  <cp:revision>4</cp:revision>
  <dcterms:created xsi:type="dcterms:W3CDTF">2023-07-02T21:21:28Z</dcterms:created>
  <dcterms:modified xsi:type="dcterms:W3CDTF">2023-07-03T09:07:04Z</dcterms:modified>
</cp:coreProperties>
</file>