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62" r:id="rId2"/>
  </p:sldMasterIdLst>
  <p:notesMasterIdLst>
    <p:notesMasterId r:id="rId39"/>
  </p:notesMasterIdLst>
  <p:handoutMasterIdLst>
    <p:handoutMasterId r:id="rId40"/>
  </p:handoutMasterIdLst>
  <p:sldIdLst>
    <p:sldId id="277" r:id="rId3"/>
    <p:sldId id="267" r:id="rId4"/>
    <p:sldId id="334" r:id="rId5"/>
    <p:sldId id="332" r:id="rId6"/>
    <p:sldId id="336" r:id="rId7"/>
    <p:sldId id="348" r:id="rId8"/>
    <p:sldId id="362" r:id="rId9"/>
    <p:sldId id="361" r:id="rId10"/>
    <p:sldId id="349" r:id="rId11"/>
    <p:sldId id="346" r:id="rId12"/>
    <p:sldId id="363" r:id="rId13"/>
    <p:sldId id="364" r:id="rId14"/>
    <p:sldId id="365" r:id="rId15"/>
    <p:sldId id="366" r:id="rId16"/>
    <p:sldId id="338" r:id="rId17"/>
    <p:sldId id="347" r:id="rId18"/>
    <p:sldId id="344" r:id="rId19"/>
    <p:sldId id="355" r:id="rId20"/>
    <p:sldId id="342" r:id="rId21"/>
    <p:sldId id="356" r:id="rId22"/>
    <p:sldId id="357" r:id="rId23"/>
    <p:sldId id="358" r:id="rId24"/>
    <p:sldId id="359" r:id="rId25"/>
    <p:sldId id="360" r:id="rId26"/>
    <p:sldId id="335" r:id="rId27"/>
    <p:sldId id="337" r:id="rId28"/>
    <p:sldId id="367" r:id="rId29"/>
    <p:sldId id="350" r:id="rId30"/>
    <p:sldId id="351" r:id="rId31"/>
    <p:sldId id="352" r:id="rId32"/>
    <p:sldId id="353" r:id="rId33"/>
    <p:sldId id="368" r:id="rId34"/>
    <p:sldId id="369" r:id="rId35"/>
    <p:sldId id="343"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434" autoAdjust="0"/>
  </p:normalViewPr>
  <p:slideViewPr>
    <p:cSldViewPr snapToGrid="0">
      <p:cViewPr varScale="1">
        <p:scale>
          <a:sx n="70" d="100"/>
          <a:sy n="70" d="100"/>
        </p:scale>
        <p:origin x="918"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4191D0-8DBC-4DD1-AB66-D3F51C790D80}"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38A2E979-9655-4D1A-8B99-9E4948D218EB}">
      <dgm:prSet phldrT="[Text]"/>
      <dgm:spPr/>
      <dgm:t>
        <a:bodyPr/>
        <a:lstStyle/>
        <a:p>
          <a:r>
            <a:rPr lang="en-US" dirty="0" smtClean="0">
              <a:solidFill>
                <a:schemeClr val="bg1"/>
              </a:solidFill>
            </a:rPr>
            <a:t>ICT is being taught by qualified teachers but teacher to student ratio is very poor</a:t>
          </a:r>
          <a:endParaRPr lang="en-US" dirty="0">
            <a:solidFill>
              <a:schemeClr val="bg1"/>
            </a:solidFill>
          </a:endParaRPr>
        </a:p>
      </dgm:t>
    </dgm:pt>
    <dgm:pt modelId="{9DD8B922-AA6B-4949-9D00-4294E8A88F68}" type="parTrans" cxnId="{89A91380-A46F-4811-942A-1FB8860E2ED0}">
      <dgm:prSet/>
      <dgm:spPr/>
      <dgm:t>
        <a:bodyPr/>
        <a:lstStyle/>
        <a:p>
          <a:endParaRPr lang="en-US">
            <a:solidFill>
              <a:schemeClr val="bg1"/>
            </a:solidFill>
          </a:endParaRPr>
        </a:p>
      </dgm:t>
    </dgm:pt>
    <dgm:pt modelId="{DA88298A-4352-42BC-9BA4-9FED3AAE6E8C}" type="sibTrans" cxnId="{89A91380-A46F-4811-942A-1FB8860E2ED0}">
      <dgm:prSet/>
      <dgm:spPr/>
      <dgm:t>
        <a:bodyPr/>
        <a:lstStyle/>
        <a:p>
          <a:endParaRPr lang="en-US">
            <a:solidFill>
              <a:schemeClr val="bg1"/>
            </a:solidFill>
          </a:endParaRPr>
        </a:p>
      </dgm:t>
    </dgm:pt>
    <dgm:pt modelId="{DEE2DAF5-6C4B-4EE8-9DD5-0DE34575EAA6}">
      <dgm:prSet phldrT="[Text]"/>
      <dgm:spPr/>
      <dgm:t>
        <a:bodyPr/>
        <a:lstStyle/>
        <a:p>
          <a:r>
            <a:rPr lang="en-US" dirty="0" smtClean="0">
              <a:solidFill>
                <a:schemeClr val="bg1"/>
              </a:solidFill>
            </a:rPr>
            <a:t>ICT is a heavy burden for most students and a nuisance for some</a:t>
          </a:r>
          <a:endParaRPr lang="en-US" dirty="0">
            <a:solidFill>
              <a:schemeClr val="bg1"/>
            </a:solidFill>
          </a:endParaRPr>
        </a:p>
      </dgm:t>
    </dgm:pt>
    <dgm:pt modelId="{3EFC894F-580A-4E7D-AE94-DAAE62D971E8}" type="parTrans" cxnId="{66C097C3-65D1-41C3-B307-AFB1D5F097EF}">
      <dgm:prSet/>
      <dgm:spPr/>
      <dgm:t>
        <a:bodyPr/>
        <a:lstStyle/>
        <a:p>
          <a:endParaRPr lang="en-US">
            <a:solidFill>
              <a:schemeClr val="bg1"/>
            </a:solidFill>
          </a:endParaRPr>
        </a:p>
      </dgm:t>
    </dgm:pt>
    <dgm:pt modelId="{442B6EC5-2CA8-4BE6-87A4-2DBAE1ED3C8D}" type="sibTrans" cxnId="{66C097C3-65D1-41C3-B307-AFB1D5F097EF}">
      <dgm:prSet/>
      <dgm:spPr/>
      <dgm:t>
        <a:bodyPr/>
        <a:lstStyle/>
        <a:p>
          <a:endParaRPr lang="en-US">
            <a:solidFill>
              <a:schemeClr val="bg1"/>
            </a:solidFill>
          </a:endParaRPr>
        </a:p>
      </dgm:t>
    </dgm:pt>
    <dgm:pt modelId="{4A36AEEA-2CC4-4931-B88D-18543579BD1A}">
      <dgm:prSet phldrT="[Text]"/>
      <dgm:spPr/>
      <dgm:t>
        <a:bodyPr/>
        <a:lstStyle/>
        <a:p>
          <a:r>
            <a:rPr lang="en-US" dirty="0" smtClean="0">
              <a:solidFill>
                <a:schemeClr val="bg1"/>
              </a:solidFill>
            </a:rPr>
            <a:t>Although some are getting poor grades in School exams almost all students are getting their desired grades in their SSC and HSC exams</a:t>
          </a:r>
          <a:endParaRPr lang="en-US" dirty="0">
            <a:solidFill>
              <a:schemeClr val="bg1"/>
            </a:solidFill>
          </a:endParaRPr>
        </a:p>
      </dgm:t>
    </dgm:pt>
    <dgm:pt modelId="{59FB6B04-F2A1-4095-A17E-4EBDF11A6593}" type="parTrans" cxnId="{178AC599-E4B3-425F-AEF9-4E00F0C96934}">
      <dgm:prSet/>
      <dgm:spPr/>
      <dgm:t>
        <a:bodyPr/>
        <a:lstStyle/>
        <a:p>
          <a:endParaRPr lang="en-US">
            <a:solidFill>
              <a:schemeClr val="bg1"/>
            </a:solidFill>
          </a:endParaRPr>
        </a:p>
      </dgm:t>
    </dgm:pt>
    <dgm:pt modelId="{FB146F04-D528-47A4-856A-5133437933ED}" type="sibTrans" cxnId="{178AC599-E4B3-425F-AEF9-4E00F0C96934}">
      <dgm:prSet/>
      <dgm:spPr/>
      <dgm:t>
        <a:bodyPr/>
        <a:lstStyle/>
        <a:p>
          <a:endParaRPr lang="en-US">
            <a:solidFill>
              <a:schemeClr val="bg1"/>
            </a:solidFill>
          </a:endParaRPr>
        </a:p>
      </dgm:t>
    </dgm:pt>
    <dgm:pt modelId="{8836509C-373D-4B5A-AF6D-D3E40C732960}" type="pres">
      <dgm:prSet presAssocID="{2B4191D0-8DBC-4DD1-AB66-D3F51C790D80}" presName="Name0" presStyleCnt="0">
        <dgm:presLayoutVars>
          <dgm:chMax val="7"/>
          <dgm:chPref val="7"/>
          <dgm:dir/>
        </dgm:presLayoutVars>
      </dgm:prSet>
      <dgm:spPr/>
      <dgm:t>
        <a:bodyPr/>
        <a:lstStyle/>
        <a:p>
          <a:endParaRPr lang="en-US"/>
        </a:p>
      </dgm:t>
    </dgm:pt>
    <dgm:pt modelId="{9C6D6297-5FC4-4BD3-AF4A-064575D303BA}" type="pres">
      <dgm:prSet presAssocID="{2B4191D0-8DBC-4DD1-AB66-D3F51C790D80}" presName="Name1" presStyleCnt="0"/>
      <dgm:spPr/>
    </dgm:pt>
    <dgm:pt modelId="{697F9BCD-6F7F-43A5-B78C-A60F928BFDF6}" type="pres">
      <dgm:prSet presAssocID="{2B4191D0-8DBC-4DD1-AB66-D3F51C790D80}" presName="cycle" presStyleCnt="0"/>
      <dgm:spPr/>
    </dgm:pt>
    <dgm:pt modelId="{ECE597A5-D01D-4C6E-891E-563A6328D98D}" type="pres">
      <dgm:prSet presAssocID="{2B4191D0-8DBC-4DD1-AB66-D3F51C790D80}" presName="srcNode" presStyleLbl="node1" presStyleIdx="0" presStyleCnt="3"/>
      <dgm:spPr/>
    </dgm:pt>
    <dgm:pt modelId="{3214BACC-E840-436D-AE63-11B8F88638DE}" type="pres">
      <dgm:prSet presAssocID="{2B4191D0-8DBC-4DD1-AB66-D3F51C790D80}" presName="conn" presStyleLbl="parChTrans1D2" presStyleIdx="0" presStyleCnt="1"/>
      <dgm:spPr/>
      <dgm:t>
        <a:bodyPr/>
        <a:lstStyle/>
        <a:p>
          <a:endParaRPr lang="en-US"/>
        </a:p>
      </dgm:t>
    </dgm:pt>
    <dgm:pt modelId="{CF86CFEB-7A64-4168-A645-5EBEBF2C089C}" type="pres">
      <dgm:prSet presAssocID="{2B4191D0-8DBC-4DD1-AB66-D3F51C790D80}" presName="extraNode" presStyleLbl="node1" presStyleIdx="0" presStyleCnt="3"/>
      <dgm:spPr/>
    </dgm:pt>
    <dgm:pt modelId="{CEEDCF8C-99FF-4761-B683-A125CF6EA52A}" type="pres">
      <dgm:prSet presAssocID="{2B4191D0-8DBC-4DD1-AB66-D3F51C790D80}" presName="dstNode" presStyleLbl="node1" presStyleIdx="0" presStyleCnt="3"/>
      <dgm:spPr/>
    </dgm:pt>
    <dgm:pt modelId="{A99A97B9-3315-4916-B289-C5C16A69D02B}" type="pres">
      <dgm:prSet presAssocID="{38A2E979-9655-4D1A-8B99-9E4948D218EB}" presName="text_1" presStyleLbl="node1" presStyleIdx="0" presStyleCnt="3">
        <dgm:presLayoutVars>
          <dgm:bulletEnabled val="1"/>
        </dgm:presLayoutVars>
      </dgm:prSet>
      <dgm:spPr/>
      <dgm:t>
        <a:bodyPr/>
        <a:lstStyle/>
        <a:p>
          <a:endParaRPr lang="en-US"/>
        </a:p>
      </dgm:t>
    </dgm:pt>
    <dgm:pt modelId="{5B982339-CD15-431E-8BB8-BB5CACB2EFAF}" type="pres">
      <dgm:prSet presAssocID="{38A2E979-9655-4D1A-8B99-9E4948D218EB}" presName="accent_1" presStyleCnt="0"/>
      <dgm:spPr/>
    </dgm:pt>
    <dgm:pt modelId="{33751467-81FA-40D2-9BA5-8C89C38DD77C}" type="pres">
      <dgm:prSet presAssocID="{38A2E979-9655-4D1A-8B99-9E4948D218EB}" presName="accentRepeatNode" presStyleLbl="solidFgAcc1" presStyleIdx="0" presStyleCnt="3"/>
      <dgm:spPr/>
    </dgm:pt>
    <dgm:pt modelId="{A37E1717-FA65-4167-B101-8383F1895B1A}" type="pres">
      <dgm:prSet presAssocID="{DEE2DAF5-6C4B-4EE8-9DD5-0DE34575EAA6}" presName="text_2" presStyleLbl="node1" presStyleIdx="1" presStyleCnt="3">
        <dgm:presLayoutVars>
          <dgm:bulletEnabled val="1"/>
        </dgm:presLayoutVars>
      </dgm:prSet>
      <dgm:spPr/>
      <dgm:t>
        <a:bodyPr/>
        <a:lstStyle/>
        <a:p>
          <a:endParaRPr lang="en-US"/>
        </a:p>
      </dgm:t>
    </dgm:pt>
    <dgm:pt modelId="{A38F5748-0A1F-4DF3-B590-602C0C857EBB}" type="pres">
      <dgm:prSet presAssocID="{DEE2DAF5-6C4B-4EE8-9DD5-0DE34575EAA6}" presName="accent_2" presStyleCnt="0"/>
      <dgm:spPr/>
    </dgm:pt>
    <dgm:pt modelId="{A4BB383F-25DD-4C1A-8F75-B3A168439432}" type="pres">
      <dgm:prSet presAssocID="{DEE2DAF5-6C4B-4EE8-9DD5-0DE34575EAA6}" presName="accentRepeatNode" presStyleLbl="solidFgAcc1" presStyleIdx="1" presStyleCnt="3"/>
      <dgm:spPr/>
    </dgm:pt>
    <dgm:pt modelId="{AB29E17C-5B71-40CF-9AB9-321CD337D755}" type="pres">
      <dgm:prSet presAssocID="{4A36AEEA-2CC4-4931-B88D-18543579BD1A}" presName="text_3" presStyleLbl="node1" presStyleIdx="2" presStyleCnt="3">
        <dgm:presLayoutVars>
          <dgm:bulletEnabled val="1"/>
        </dgm:presLayoutVars>
      </dgm:prSet>
      <dgm:spPr/>
      <dgm:t>
        <a:bodyPr/>
        <a:lstStyle/>
        <a:p>
          <a:endParaRPr lang="en-US"/>
        </a:p>
      </dgm:t>
    </dgm:pt>
    <dgm:pt modelId="{D041CF71-127F-4090-9A52-1403004A44C2}" type="pres">
      <dgm:prSet presAssocID="{4A36AEEA-2CC4-4931-B88D-18543579BD1A}" presName="accent_3" presStyleCnt="0"/>
      <dgm:spPr/>
    </dgm:pt>
    <dgm:pt modelId="{CCA48422-9C48-40D4-A6DF-927BA383BE42}" type="pres">
      <dgm:prSet presAssocID="{4A36AEEA-2CC4-4931-B88D-18543579BD1A}" presName="accentRepeatNode" presStyleLbl="solidFgAcc1" presStyleIdx="2" presStyleCnt="3"/>
      <dgm:spPr/>
    </dgm:pt>
  </dgm:ptLst>
  <dgm:cxnLst>
    <dgm:cxn modelId="{A7F6891D-04B9-4111-8534-46554AA6D826}" type="presOf" srcId="{DEE2DAF5-6C4B-4EE8-9DD5-0DE34575EAA6}" destId="{A37E1717-FA65-4167-B101-8383F1895B1A}" srcOrd="0" destOrd="0" presId="urn:microsoft.com/office/officeart/2008/layout/VerticalCurvedList"/>
    <dgm:cxn modelId="{81FB18AA-57AC-463F-B72B-585E7BB271C4}" type="presOf" srcId="{38A2E979-9655-4D1A-8B99-9E4948D218EB}" destId="{A99A97B9-3315-4916-B289-C5C16A69D02B}" srcOrd="0" destOrd="0" presId="urn:microsoft.com/office/officeart/2008/layout/VerticalCurvedList"/>
    <dgm:cxn modelId="{89A91380-A46F-4811-942A-1FB8860E2ED0}" srcId="{2B4191D0-8DBC-4DD1-AB66-D3F51C790D80}" destId="{38A2E979-9655-4D1A-8B99-9E4948D218EB}" srcOrd="0" destOrd="0" parTransId="{9DD8B922-AA6B-4949-9D00-4294E8A88F68}" sibTransId="{DA88298A-4352-42BC-9BA4-9FED3AAE6E8C}"/>
    <dgm:cxn modelId="{66C097C3-65D1-41C3-B307-AFB1D5F097EF}" srcId="{2B4191D0-8DBC-4DD1-AB66-D3F51C790D80}" destId="{DEE2DAF5-6C4B-4EE8-9DD5-0DE34575EAA6}" srcOrd="1" destOrd="0" parTransId="{3EFC894F-580A-4E7D-AE94-DAAE62D971E8}" sibTransId="{442B6EC5-2CA8-4BE6-87A4-2DBAE1ED3C8D}"/>
    <dgm:cxn modelId="{083E75A3-6330-48E3-AB9D-297D827614F0}" type="presOf" srcId="{2B4191D0-8DBC-4DD1-AB66-D3F51C790D80}" destId="{8836509C-373D-4B5A-AF6D-D3E40C732960}" srcOrd="0" destOrd="0" presId="urn:microsoft.com/office/officeart/2008/layout/VerticalCurvedList"/>
    <dgm:cxn modelId="{B8C0B136-74AF-4A5C-AF98-A724C521FBE4}" type="presOf" srcId="{4A36AEEA-2CC4-4931-B88D-18543579BD1A}" destId="{AB29E17C-5B71-40CF-9AB9-321CD337D755}" srcOrd="0" destOrd="0" presId="urn:microsoft.com/office/officeart/2008/layout/VerticalCurvedList"/>
    <dgm:cxn modelId="{C12F1C19-E369-4F2E-82A7-CB5DD7349ECB}" type="presOf" srcId="{DA88298A-4352-42BC-9BA4-9FED3AAE6E8C}" destId="{3214BACC-E840-436D-AE63-11B8F88638DE}" srcOrd="0" destOrd="0" presId="urn:microsoft.com/office/officeart/2008/layout/VerticalCurvedList"/>
    <dgm:cxn modelId="{178AC599-E4B3-425F-AEF9-4E00F0C96934}" srcId="{2B4191D0-8DBC-4DD1-AB66-D3F51C790D80}" destId="{4A36AEEA-2CC4-4931-B88D-18543579BD1A}" srcOrd="2" destOrd="0" parTransId="{59FB6B04-F2A1-4095-A17E-4EBDF11A6593}" sibTransId="{FB146F04-D528-47A4-856A-5133437933ED}"/>
    <dgm:cxn modelId="{A525A111-3575-4683-8547-EB92FB7B3CD1}" type="presParOf" srcId="{8836509C-373D-4B5A-AF6D-D3E40C732960}" destId="{9C6D6297-5FC4-4BD3-AF4A-064575D303BA}" srcOrd="0" destOrd="0" presId="urn:microsoft.com/office/officeart/2008/layout/VerticalCurvedList"/>
    <dgm:cxn modelId="{07A671B5-98F2-4633-9CC5-D612D60105DE}" type="presParOf" srcId="{9C6D6297-5FC4-4BD3-AF4A-064575D303BA}" destId="{697F9BCD-6F7F-43A5-B78C-A60F928BFDF6}" srcOrd="0" destOrd="0" presId="urn:microsoft.com/office/officeart/2008/layout/VerticalCurvedList"/>
    <dgm:cxn modelId="{521A1D3E-16E0-460C-B8D5-C80A232FB8F3}" type="presParOf" srcId="{697F9BCD-6F7F-43A5-B78C-A60F928BFDF6}" destId="{ECE597A5-D01D-4C6E-891E-563A6328D98D}" srcOrd="0" destOrd="0" presId="urn:microsoft.com/office/officeart/2008/layout/VerticalCurvedList"/>
    <dgm:cxn modelId="{E7D96262-F7F4-4992-9E3A-88D262614E30}" type="presParOf" srcId="{697F9BCD-6F7F-43A5-B78C-A60F928BFDF6}" destId="{3214BACC-E840-436D-AE63-11B8F88638DE}" srcOrd="1" destOrd="0" presId="urn:microsoft.com/office/officeart/2008/layout/VerticalCurvedList"/>
    <dgm:cxn modelId="{C409ECEA-92F9-465E-A799-AB975C9FE5B6}" type="presParOf" srcId="{697F9BCD-6F7F-43A5-B78C-A60F928BFDF6}" destId="{CF86CFEB-7A64-4168-A645-5EBEBF2C089C}" srcOrd="2" destOrd="0" presId="urn:microsoft.com/office/officeart/2008/layout/VerticalCurvedList"/>
    <dgm:cxn modelId="{DA49D47A-CC7A-431E-84C4-F4D1BC2A7C05}" type="presParOf" srcId="{697F9BCD-6F7F-43A5-B78C-A60F928BFDF6}" destId="{CEEDCF8C-99FF-4761-B683-A125CF6EA52A}" srcOrd="3" destOrd="0" presId="urn:microsoft.com/office/officeart/2008/layout/VerticalCurvedList"/>
    <dgm:cxn modelId="{20196D1E-CA68-47A1-8B1E-A4A8D5A29EE5}" type="presParOf" srcId="{9C6D6297-5FC4-4BD3-AF4A-064575D303BA}" destId="{A99A97B9-3315-4916-B289-C5C16A69D02B}" srcOrd="1" destOrd="0" presId="urn:microsoft.com/office/officeart/2008/layout/VerticalCurvedList"/>
    <dgm:cxn modelId="{117236FA-5CD2-47FE-9BD3-E1BB7EC8AAF6}" type="presParOf" srcId="{9C6D6297-5FC4-4BD3-AF4A-064575D303BA}" destId="{5B982339-CD15-431E-8BB8-BB5CACB2EFAF}" srcOrd="2" destOrd="0" presId="urn:microsoft.com/office/officeart/2008/layout/VerticalCurvedList"/>
    <dgm:cxn modelId="{85466D10-3091-494E-BAD3-0B2577FBC5B6}" type="presParOf" srcId="{5B982339-CD15-431E-8BB8-BB5CACB2EFAF}" destId="{33751467-81FA-40D2-9BA5-8C89C38DD77C}" srcOrd="0" destOrd="0" presId="urn:microsoft.com/office/officeart/2008/layout/VerticalCurvedList"/>
    <dgm:cxn modelId="{7068FEFC-BDE8-49CC-B528-1436E45A860D}" type="presParOf" srcId="{9C6D6297-5FC4-4BD3-AF4A-064575D303BA}" destId="{A37E1717-FA65-4167-B101-8383F1895B1A}" srcOrd="3" destOrd="0" presId="urn:microsoft.com/office/officeart/2008/layout/VerticalCurvedList"/>
    <dgm:cxn modelId="{232584DA-1527-4CD4-AF3A-0EFA168CE278}" type="presParOf" srcId="{9C6D6297-5FC4-4BD3-AF4A-064575D303BA}" destId="{A38F5748-0A1F-4DF3-B590-602C0C857EBB}" srcOrd="4" destOrd="0" presId="urn:microsoft.com/office/officeart/2008/layout/VerticalCurvedList"/>
    <dgm:cxn modelId="{CD470DF6-9DEA-46C7-A844-430483E4B67A}" type="presParOf" srcId="{A38F5748-0A1F-4DF3-B590-602C0C857EBB}" destId="{A4BB383F-25DD-4C1A-8F75-B3A168439432}" srcOrd="0" destOrd="0" presId="urn:microsoft.com/office/officeart/2008/layout/VerticalCurvedList"/>
    <dgm:cxn modelId="{E12F6E14-A7DC-4B16-BDF1-77451691406E}" type="presParOf" srcId="{9C6D6297-5FC4-4BD3-AF4A-064575D303BA}" destId="{AB29E17C-5B71-40CF-9AB9-321CD337D755}" srcOrd="5" destOrd="0" presId="urn:microsoft.com/office/officeart/2008/layout/VerticalCurvedList"/>
    <dgm:cxn modelId="{F09D9927-25E5-4D7A-A727-D464A07FBA0F}" type="presParOf" srcId="{9C6D6297-5FC4-4BD3-AF4A-064575D303BA}" destId="{D041CF71-127F-4090-9A52-1403004A44C2}" srcOrd="6" destOrd="0" presId="urn:microsoft.com/office/officeart/2008/layout/VerticalCurvedList"/>
    <dgm:cxn modelId="{2C8C0BDB-6E5E-478B-8A18-C715AA1E100A}" type="presParOf" srcId="{D041CF71-127F-4090-9A52-1403004A44C2}" destId="{CCA48422-9C48-40D4-A6DF-927BA383BE4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ED8F2F-EE74-4BAB-9914-5ED932677E5B}" type="doc">
      <dgm:prSet loTypeId="urn:microsoft.com/office/officeart/2005/8/layout/radial5" loCatId="cycle" qsTypeId="urn:microsoft.com/office/officeart/2005/8/quickstyle/simple3" qsCatId="simple" csTypeId="urn:microsoft.com/office/officeart/2005/8/colors/accent1_2" csCatId="accent1" phldr="1"/>
      <dgm:spPr/>
      <dgm:t>
        <a:bodyPr/>
        <a:lstStyle/>
        <a:p>
          <a:endParaRPr lang="en-US"/>
        </a:p>
      </dgm:t>
    </dgm:pt>
    <dgm:pt modelId="{26016A08-BB11-40FF-8479-390FD00358DE}">
      <dgm:prSet phldrT="[Text]" custT="1"/>
      <dgm:spPr/>
      <dgm:t>
        <a:bodyPr/>
        <a:lstStyle/>
        <a:p>
          <a:pPr algn="ctr"/>
          <a:r>
            <a:rPr lang="en-US" sz="1100" b="0"/>
            <a:t>Teachers</a:t>
          </a:r>
        </a:p>
      </dgm:t>
    </dgm:pt>
    <dgm:pt modelId="{7E3239EC-F64B-40BB-AF7F-5AAC276B73D3}" type="parTrans" cxnId="{4EE84DF6-1308-458A-9D97-71F24CFC6A9B}">
      <dgm:prSet/>
      <dgm:spPr/>
      <dgm:t>
        <a:bodyPr/>
        <a:lstStyle/>
        <a:p>
          <a:pPr algn="ctr"/>
          <a:endParaRPr lang="en-US" sz="1100" b="0"/>
        </a:p>
      </dgm:t>
    </dgm:pt>
    <dgm:pt modelId="{57B6A4C9-50B0-4371-9F6C-0BB3C94C2DA3}" type="sibTrans" cxnId="{4EE84DF6-1308-458A-9D97-71F24CFC6A9B}">
      <dgm:prSet/>
      <dgm:spPr/>
      <dgm:t>
        <a:bodyPr/>
        <a:lstStyle/>
        <a:p>
          <a:pPr algn="ctr"/>
          <a:endParaRPr lang="en-US" sz="1100" b="0"/>
        </a:p>
      </dgm:t>
    </dgm:pt>
    <dgm:pt modelId="{D4D60D70-11D8-468F-AE8D-02685DF3CD44}">
      <dgm:prSet phldrT="[Text]" custT="1"/>
      <dgm:spPr/>
      <dgm:t>
        <a:bodyPr/>
        <a:lstStyle/>
        <a:p>
          <a:pPr algn="ctr"/>
          <a:r>
            <a:rPr lang="en-US" sz="1100" b="0"/>
            <a:t>Students are familiar with modern Technology</a:t>
          </a:r>
        </a:p>
      </dgm:t>
    </dgm:pt>
    <dgm:pt modelId="{E8474739-7216-4505-97A7-F1BCF00D1288}" type="parTrans" cxnId="{6007EBE9-7FB9-4C4E-AF6A-51342F6985A3}">
      <dgm:prSet custT="1"/>
      <dgm:spPr/>
      <dgm:t>
        <a:bodyPr/>
        <a:lstStyle/>
        <a:p>
          <a:pPr algn="ctr"/>
          <a:endParaRPr lang="en-US" sz="1100" b="0"/>
        </a:p>
      </dgm:t>
    </dgm:pt>
    <dgm:pt modelId="{12CE64DC-DBE3-4D02-A5F7-C1AB2843EBF9}" type="sibTrans" cxnId="{6007EBE9-7FB9-4C4E-AF6A-51342F6985A3}">
      <dgm:prSet/>
      <dgm:spPr/>
      <dgm:t>
        <a:bodyPr/>
        <a:lstStyle/>
        <a:p>
          <a:pPr algn="ctr"/>
          <a:endParaRPr lang="en-US" sz="1100" b="0"/>
        </a:p>
      </dgm:t>
    </dgm:pt>
    <dgm:pt modelId="{17612119-8C1F-444E-9F31-1591CF28851B}">
      <dgm:prSet phldrT="[Text]" custT="1"/>
      <dgm:spPr/>
      <dgm:t>
        <a:bodyPr/>
        <a:lstStyle/>
        <a:p>
          <a:pPr algn="ctr"/>
          <a:r>
            <a:rPr lang="en-US" sz="1100" b="0"/>
            <a:t>Syllabus is very large, complex and ambiguous</a:t>
          </a:r>
        </a:p>
      </dgm:t>
    </dgm:pt>
    <dgm:pt modelId="{A63A3E4D-C312-4D1B-9903-7D8886A44289}" type="parTrans" cxnId="{24B575FB-8321-4E0E-949F-82CB3835E6DB}">
      <dgm:prSet custT="1"/>
      <dgm:spPr/>
      <dgm:t>
        <a:bodyPr/>
        <a:lstStyle/>
        <a:p>
          <a:pPr algn="ctr"/>
          <a:endParaRPr lang="en-US" sz="1100" b="0"/>
        </a:p>
      </dgm:t>
    </dgm:pt>
    <dgm:pt modelId="{5A4604FF-7C9A-43FD-8D93-CDBE20CDCE5C}" type="sibTrans" cxnId="{24B575FB-8321-4E0E-949F-82CB3835E6DB}">
      <dgm:prSet/>
      <dgm:spPr/>
      <dgm:t>
        <a:bodyPr/>
        <a:lstStyle/>
        <a:p>
          <a:pPr algn="ctr"/>
          <a:endParaRPr lang="en-US" sz="1100" b="0"/>
        </a:p>
      </dgm:t>
    </dgm:pt>
    <dgm:pt modelId="{1291BCE2-409E-4C0A-921F-7BDC3C4379C1}">
      <dgm:prSet phldrT="[Text]" custT="1"/>
      <dgm:spPr/>
      <dgm:t>
        <a:bodyPr/>
        <a:lstStyle/>
        <a:p>
          <a:pPr algn="ctr"/>
          <a:r>
            <a:rPr lang="en-US" sz="1100" b="0"/>
            <a:t>Not enough labs </a:t>
          </a:r>
        </a:p>
      </dgm:t>
    </dgm:pt>
    <dgm:pt modelId="{81A12D73-D6D2-401C-84E7-97BB25401A09}" type="parTrans" cxnId="{3FA6EAEE-5032-450B-9BA7-B99EE04CD1DC}">
      <dgm:prSet custT="1"/>
      <dgm:spPr/>
      <dgm:t>
        <a:bodyPr/>
        <a:lstStyle/>
        <a:p>
          <a:pPr algn="ctr"/>
          <a:endParaRPr lang="en-US" sz="1100" b="0"/>
        </a:p>
      </dgm:t>
    </dgm:pt>
    <dgm:pt modelId="{631A0860-3473-45CF-9C51-C53CB8DB182B}" type="sibTrans" cxnId="{3FA6EAEE-5032-450B-9BA7-B99EE04CD1DC}">
      <dgm:prSet/>
      <dgm:spPr/>
      <dgm:t>
        <a:bodyPr/>
        <a:lstStyle/>
        <a:p>
          <a:pPr algn="ctr"/>
          <a:endParaRPr lang="en-US" sz="1100" b="0"/>
        </a:p>
      </dgm:t>
    </dgm:pt>
    <dgm:pt modelId="{D12D56D3-67EA-4B5A-B920-DE956E2BDFD5}">
      <dgm:prSet phldrT="[Text]" custT="1"/>
      <dgm:spPr/>
      <dgm:t>
        <a:bodyPr/>
        <a:lstStyle/>
        <a:p>
          <a:pPr algn="ctr"/>
          <a:r>
            <a:rPr lang="en-US" sz="1100" b="0"/>
            <a:t>Digital logic and Circuit design should be shortened</a:t>
          </a:r>
        </a:p>
      </dgm:t>
    </dgm:pt>
    <dgm:pt modelId="{5C2F6B14-5818-4E80-8AFE-8E0445B29E47}" type="sibTrans" cxnId="{711643E5-3D22-4DA9-B138-331C306F4D63}">
      <dgm:prSet/>
      <dgm:spPr/>
      <dgm:t>
        <a:bodyPr/>
        <a:lstStyle/>
        <a:p>
          <a:pPr algn="ctr"/>
          <a:endParaRPr lang="en-US" sz="1100" b="0"/>
        </a:p>
      </dgm:t>
    </dgm:pt>
    <dgm:pt modelId="{58DF3B42-B4E4-4F3C-8BC9-4F6C926ACE57}" type="parTrans" cxnId="{711643E5-3D22-4DA9-B138-331C306F4D63}">
      <dgm:prSet custT="1"/>
      <dgm:spPr/>
      <dgm:t>
        <a:bodyPr/>
        <a:lstStyle/>
        <a:p>
          <a:pPr algn="ctr"/>
          <a:endParaRPr lang="en-US" sz="1100" b="0"/>
        </a:p>
      </dgm:t>
    </dgm:pt>
    <dgm:pt modelId="{E94B95D3-5FDC-43FE-ADEA-43348C377BAB}">
      <dgm:prSet phldrT="[Text]" custT="1"/>
      <dgm:spPr/>
      <dgm:t>
        <a:bodyPr/>
        <a:lstStyle/>
        <a:p>
          <a:pPr algn="ctr"/>
          <a:r>
            <a:rPr lang="en-US" sz="1100" b="0"/>
            <a:t>Syllabus should be more clearly defined </a:t>
          </a:r>
        </a:p>
      </dgm:t>
    </dgm:pt>
    <dgm:pt modelId="{22B4D0F4-3AF6-446E-BBA9-BC01A84B89B0}" type="parTrans" cxnId="{2C381D00-50FF-46C3-9E81-5A3389AEF466}">
      <dgm:prSet custT="1"/>
      <dgm:spPr/>
      <dgm:t>
        <a:bodyPr/>
        <a:lstStyle/>
        <a:p>
          <a:endParaRPr lang="en-US" sz="1100" b="0"/>
        </a:p>
      </dgm:t>
    </dgm:pt>
    <dgm:pt modelId="{D6AB08F6-B301-4199-972F-493CD63CE179}" type="sibTrans" cxnId="{2C381D00-50FF-46C3-9E81-5A3389AEF466}">
      <dgm:prSet/>
      <dgm:spPr/>
      <dgm:t>
        <a:bodyPr/>
        <a:lstStyle/>
        <a:p>
          <a:endParaRPr lang="en-US" sz="1100" b="0"/>
        </a:p>
      </dgm:t>
    </dgm:pt>
    <dgm:pt modelId="{250597A5-D8D9-44B3-983C-56CF6EE65D64}" type="pres">
      <dgm:prSet presAssocID="{B1ED8F2F-EE74-4BAB-9914-5ED932677E5B}" presName="Name0" presStyleCnt="0">
        <dgm:presLayoutVars>
          <dgm:chMax val="1"/>
          <dgm:dir/>
          <dgm:animLvl val="ctr"/>
          <dgm:resizeHandles val="exact"/>
        </dgm:presLayoutVars>
      </dgm:prSet>
      <dgm:spPr/>
      <dgm:t>
        <a:bodyPr/>
        <a:lstStyle/>
        <a:p>
          <a:endParaRPr lang="en-US"/>
        </a:p>
      </dgm:t>
    </dgm:pt>
    <dgm:pt modelId="{0FA54EFC-62E2-400A-9FA4-0F72BF7D4F2E}" type="pres">
      <dgm:prSet presAssocID="{26016A08-BB11-40FF-8479-390FD00358DE}" presName="centerShape" presStyleLbl="node0" presStyleIdx="0" presStyleCnt="1"/>
      <dgm:spPr/>
      <dgm:t>
        <a:bodyPr/>
        <a:lstStyle/>
        <a:p>
          <a:endParaRPr lang="en-US"/>
        </a:p>
      </dgm:t>
    </dgm:pt>
    <dgm:pt modelId="{8E5448A6-36E1-4CA6-B8DC-A010CF4A1C63}" type="pres">
      <dgm:prSet presAssocID="{E8474739-7216-4505-97A7-F1BCF00D1288}" presName="parTrans" presStyleLbl="sibTrans2D1" presStyleIdx="0" presStyleCnt="5"/>
      <dgm:spPr/>
      <dgm:t>
        <a:bodyPr/>
        <a:lstStyle/>
        <a:p>
          <a:endParaRPr lang="en-US"/>
        </a:p>
      </dgm:t>
    </dgm:pt>
    <dgm:pt modelId="{6DB286CD-06C7-4D86-ACAD-F97F18060E40}" type="pres">
      <dgm:prSet presAssocID="{E8474739-7216-4505-97A7-F1BCF00D1288}" presName="connectorText" presStyleLbl="sibTrans2D1" presStyleIdx="0" presStyleCnt="5"/>
      <dgm:spPr/>
      <dgm:t>
        <a:bodyPr/>
        <a:lstStyle/>
        <a:p>
          <a:endParaRPr lang="en-US"/>
        </a:p>
      </dgm:t>
    </dgm:pt>
    <dgm:pt modelId="{9F4791E1-C253-4479-982C-6389B9A1B881}" type="pres">
      <dgm:prSet presAssocID="{D4D60D70-11D8-468F-AE8D-02685DF3CD44}" presName="node" presStyleLbl="node1" presStyleIdx="0" presStyleCnt="5">
        <dgm:presLayoutVars>
          <dgm:bulletEnabled val="1"/>
        </dgm:presLayoutVars>
      </dgm:prSet>
      <dgm:spPr/>
      <dgm:t>
        <a:bodyPr/>
        <a:lstStyle/>
        <a:p>
          <a:endParaRPr lang="en-US"/>
        </a:p>
      </dgm:t>
    </dgm:pt>
    <dgm:pt modelId="{516AB6DF-A1ED-4F99-9292-0AA785276F47}" type="pres">
      <dgm:prSet presAssocID="{A63A3E4D-C312-4D1B-9903-7D8886A44289}" presName="parTrans" presStyleLbl="sibTrans2D1" presStyleIdx="1" presStyleCnt="5"/>
      <dgm:spPr/>
      <dgm:t>
        <a:bodyPr/>
        <a:lstStyle/>
        <a:p>
          <a:endParaRPr lang="en-US"/>
        </a:p>
      </dgm:t>
    </dgm:pt>
    <dgm:pt modelId="{4630C7DC-BF7C-4834-B4AA-E599CEB0CD83}" type="pres">
      <dgm:prSet presAssocID="{A63A3E4D-C312-4D1B-9903-7D8886A44289}" presName="connectorText" presStyleLbl="sibTrans2D1" presStyleIdx="1" presStyleCnt="5"/>
      <dgm:spPr/>
      <dgm:t>
        <a:bodyPr/>
        <a:lstStyle/>
        <a:p>
          <a:endParaRPr lang="en-US"/>
        </a:p>
      </dgm:t>
    </dgm:pt>
    <dgm:pt modelId="{854BEF4C-7C14-483C-8A5E-4C7B6F50A6E5}" type="pres">
      <dgm:prSet presAssocID="{17612119-8C1F-444E-9F31-1591CF28851B}" presName="node" presStyleLbl="node1" presStyleIdx="1" presStyleCnt="5">
        <dgm:presLayoutVars>
          <dgm:bulletEnabled val="1"/>
        </dgm:presLayoutVars>
      </dgm:prSet>
      <dgm:spPr/>
      <dgm:t>
        <a:bodyPr/>
        <a:lstStyle/>
        <a:p>
          <a:endParaRPr lang="en-US"/>
        </a:p>
      </dgm:t>
    </dgm:pt>
    <dgm:pt modelId="{900EB111-E0AB-4808-92A6-7E342D17E004}" type="pres">
      <dgm:prSet presAssocID="{58DF3B42-B4E4-4F3C-8BC9-4F6C926ACE57}" presName="parTrans" presStyleLbl="sibTrans2D1" presStyleIdx="2" presStyleCnt="5"/>
      <dgm:spPr/>
      <dgm:t>
        <a:bodyPr/>
        <a:lstStyle/>
        <a:p>
          <a:endParaRPr lang="en-US"/>
        </a:p>
      </dgm:t>
    </dgm:pt>
    <dgm:pt modelId="{3AA5429D-AEE6-432D-8743-5B92B8C2FF8E}" type="pres">
      <dgm:prSet presAssocID="{58DF3B42-B4E4-4F3C-8BC9-4F6C926ACE57}" presName="connectorText" presStyleLbl="sibTrans2D1" presStyleIdx="2" presStyleCnt="5"/>
      <dgm:spPr/>
      <dgm:t>
        <a:bodyPr/>
        <a:lstStyle/>
        <a:p>
          <a:endParaRPr lang="en-US"/>
        </a:p>
      </dgm:t>
    </dgm:pt>
    <dgm:pt modelId="{34DB2A68-A86D-40A7-9336-83CA07CC80DD}" type="pres">
      <dgm:prSet presAssocID="{D12D56D3-67EA-4B5A-B920-DE956E2BDFD5}" presName="node" presStyleLbl="node1" presStyleIdx="2" presStyleCnt="5">
        <dgm:presLayoutVars>
          <dgm:bulletEnabled val="1"/>
        </dgm:presLayoutVars>
      </dgm:prSet>
      <dgm:spPr/>
      <dgm:t>
        <a:bodyPr/>
        <a:lstStyle/>
        <a:p>
          <a:endParaRPr lang="en-US"/>
        </a:p>
      </dgm:t>
    </dgm:pt>
    <dgm:pt modelId="{F432B94C-9524-49B9-8556-7E389A76F734}" type="pres">
      <dgm:prSet presAssocID="{81A12D73-D6D2-401C-84E7-97BB25401A09}" presName="parTrans" presStyleLbl="sibTrans2D1" presStyleIdx="3" presStyleCnt="5"/>
      <dgm:spPr/>
      <dgm:t>
        <a:bodyPr/>
        <a:lstStyle/>
        <a:p>
          <a:endParaRPr lang="en-US"/>
        </a:p>
      </dgm:t>
    </dgm:pt>
    <dgm:pt modelId="{8328944B-251E-441C-A532-FB79B99E99B6}" type="pres">
      <dgm:prSet presAssocID="{81A12D73-D6D2-401C-84E7-97BB25401A09}" presName="connectorText" presStyleLbl="sibTrans2D1" presStyleIdx="3" presStyleCnt="5"/>
      <dgm:spPr/>
      <dgm:t>
        <a:bodyPr/>
        <a:lstStyle/>
        <a:p>
          <a:endParaRPr lang="en-US"/>
        </a:p>
      </dgm:t>
    </dgm:pt>
    <dgm:pt modelId="{56490900-8E7D-4D25-B5D7-16E19032AF46}" type="pres">
      <dgm:prSet presAssocID="{1291BCE2-409E-4C0A-921F-7BDC3C4379C1}" presName="node" presStyleLbl="node1" presStyleIdx="3" presStyleCnt="5">
        <dgm:presLayoutVars>
          <dgm:bulletEnabled val="1"/>
        </dgm:presLayoutVars>
      </dgm:prSet>
      <dgm:spPr/>
      <dgm:t>
        <a:bodyPr/>
        <a:lstStyle/>
        <a:p>
          <a:endParaRPr lang="en-US"/>
        </a:p>
      </dgm:t>
    </dgm:pt>
    <dgm:pt modelId="{82AFDE8E-3695-4099-9F90-F07F01AC0536}" type="pres">
      <dgm:prSet presAssocID="{22B4D0F4-3AF6-446E-BBA9-BC01A84B89B0}" presName="parTrans" presStyleLbl="sibTrans2D1" presStyleIdx="4" presStyleCnt="5"/>
      <dgm:spPr/>
      <dgm:t>
        <a:bodyPr/>
        <a:lstStyle/>
        <a:p>
          <a:endParaRPr lang="en-US"/>
        </a:p>
      </dgm:t>
    </dgm:pt>
    <dgm:pt modelId="{EBBF4E18-982F-4CF4-976B-7C9A4C048358}" type="pres">
      <dgm:prSet presAssocID="{22B4D0F4-3AF6-446E-BBA9-BC01A84B89B0}" presName="connectorText" presStyleLbl="sibTrans2D1" presStyleIdx="4" presStyleCnt="5"/>
      <dgm:spPr/>
      <dgm:t>
        <a:bodyPr/>
        <a:lstStyle/>
        <a:p>
          <a:endParaRPr lang="en-US"/>
        </a:p>
      </dgm:t>
    </dgm:pt>
    <dgm:pt modelId="{FA7316B4-7BA8-482E-80D1-C4E809108B58}" type="pres">
      <dgm:prSet presAssocID="{E94B95D3-5FDC-43FE-ADEA-43348C377BAB}" presName="node" presStyleLbl="node1" presStyleIdx="4" presStyleCnt="5">
        <dgm:presLayoutVars>
          <dgm:bulletEnabled val="1"/>
        </dgm:presLayoutVars>
      </dgm:prSet>
      <dgm:spPr/>
      <dgm:t>
        <a:bodyPr/>
        <a:lstStyle/>
        <a:p>
          <a:endParaRPr lang="en-US"/>
        </a:p>
      </dgm:t>
    </dgm:pt>
  </dgm:ptLst>
  <dgm:cxnLst>
    <dgm:cxn modelId="{D935461F-E558-4F2D-801E-18E639D09D65}" type="presOf" srcId="{1291BCE2-409E-4C0A-921F-7BDC3C4379C1}" destId="{56490900-8E7D-4D25-B5D7-16E19032AF46}" srcOrd="0" destOrd="0" presId="urn:microsoft.com/office/officeart/2005/8/layout/radial5"/>
    <dgm:cxn modelId="{CC97952C-3A5F-48BA-879B-BDE2FB4E5A20}" type="presOf" srcId="{22B4D0F4-3AF6-446E-BBA9-BC01A84B89B0}" destId="{82AFDE8E-3695-4099-9F90-F07F01AC0536}" srcOrd="0" destOrd="0" presId="urn:microsoft.com/office/officeart/2005/8/layout/radial5"/>
    <dgm:cxn modelId="{4EE84DF6-1308-458A-9D97-71F24CFC6A9B}" srcId="{B1ED8F2F-EE74-4BAB-9914-5ED932677E5B}" destId="{26016A08-BB11-40FF-8479-390FD00358DE}" srcOrd="0" destOrd="0" parTransId="{7E3239EC-F64B-40BB-AF7F-5AAC276B73D3}" sibTransId="{57B6A4C9-50B0-4371-9F6C-0BB3C94C2DA3}"/>
    <dgm:cxn modelId="{711643E5-3D22-4DA9-B138-331C306F4D63}" srcId="{26016A08-BB11-40FF-8479-390FD00358DE}" destId="{D12D56D3-67EA-4B5A-B920-DE956E2BDFD5}" srcOrd="2" destOrd="0" parTransId="{58DF3B42-B4E4-4F3C-8BC9-4F6C926ACE57}" sibTransId="{5C2F6B14-5818-4E80-8AFE-8E0445B29E47}"/>
    <dgm:cxn modelId="{5E53EE2E-71EB-4853-921D-75AAE8A72DAB}" type="presOf" srcId="{D4D60D70-11D8-468F-AE8D-02685DF3CD44}" destId="{9F4791E1-C253-4479-982C-6389B9A1B881}" srcOrd="0" destOrd="0" presId="urn:microsoft.com/office/officeart/2005/8/layout/radial5"/>
    <dgm:cxn modelId="{78441C98-83D2-4BB8-B3D0-90DF1200693E}" type="presOf" srcId="{81A12D73-D6D2-401C-84E7-97BB25401A09}" destId="{F432B94C-9524-49B9-8556-7E389A76F734}" srcOrd="0" destOrd="0" presId="urn:microsoft.com/office/officeart/2005/8/layout/radial5"/>
    <dgm:cxn modelId="{58D438C3-3D5E-4931-978C-6EBD2184710A}" type="presOf" srcId="{22B4D0F4-3AF6-446E-BBA9-BC01A84B89B0}" destId="{EBBF4E18-982F-4CF4-976B-7C9A4C048358}" srcOrd="1" destOrd="0" presId="urn:microsoft.com/office/officeart/2005/8/layout/radial5"/>
    <dgm:cxn modelId="{60B62680-006B-4C85-96D4-CB454FB2D089}" type="presOf" srcId="{58DF3B42-B4E4-4F3C-8BC9-4F6C926ACE57}" destId="{900EB111-E0AB-4808-92A6-7E342D17E004}" srcOrd="0" destOrd="0" presId="urn:microsoft.com/office/officeart/2005/8/layout/radial5"/>
    <dgm:cxn modelId="{6007EBE9-7FB9-4C4E-AF6A-51342F6985A3}" srcId="{26016A08-BB11-40FF-8479-390FD00358DE}" destId="{D4D60D70-11D8-468F-AE8D-02685DF3CD44}" srcOrd="0" destOrd="0" parTransId="{E8474739-7216-4505-97A7-F1BCF00D1288}" sibTransId="{12CE64DC-DBE3-4D02-A5F7-C1AB2843EBF9}"/>
    <dgm:cxn modelId="{C8117491-E8B1-485F-9AC2-65A17978D477}" type="presOf" srcId="{17612119-8C1F-444E-9F31-1591CF28851B}" destId="{854BEF4C-7C14-483C-8A5E-4C7B6F50A6E5}" srcOrd="0" destOrd="0" presId="urn:microsoft.com/office/officeart/2005/8/layout/radial5"/>
    <dgm:cxn modelId="{3FA6EAEE-5032-450B-9BA7-B99EE04CD1DC}" srcId="{26016A08-BB11-40FF-8479-390FD00358DE}" destId="{1291BCE2-409E-4C0A-921F-7BDC3C4379C1}" srcOrd="3" destOrd="0" parTransId="{81A12D73-D6D2-401C-84E7-97BB25401A09}" sibTransId="{631A0860-3473-45CF-9C51-C53CB8DB182B}"/>
    <dgm:cxn modelId="{13E88AA2-0320-4DA5-A066-6D5925835393}" type="presOf" srcId="{A63A3E4D-C312-4D1B-9903-7D8886A44289}" destId="{4630C7DC-BF7C-4834-B4AA-E599CEB0CD83}" srcOrd="1" destOrd="0" presId="urn:microsoft.com/office/officeart/2005/8/layout/radial5"/>
    <dgm:cxn modelId="{862BF724-F1FC-4089-B81C-311BACA64EB5}" type="presOf" srcId="{58DF3B42-B4E4-4F3C-8BC9-4F6C926ACE57}" destId="{3AA5429D-AEE6-432D-8743-5B92B8C2FF8E}" srcOrd="1" destOrd="0" presId="urn:microsoft.com/office/officeart/2005/8/layout/radial5"/>
    <dgm:cxn modelId="{8061DEF1-A012-4689-8BD0-75E0C38AB0F3}" type="presOf" srcId="{A63A3E4D-C312-4D1B-9903-7D8886A44289}" destId="{516AB6DF-A1ED-4F99-9292-0AA785276F47}" srcOrd="0" destOrd="0" presId="urn:microsoft.com/office/officeart/2005/8/layout/radial5"/>
    <dgm:cxn modelId="{24B575FB-8321-4E0E-949F-82CB3835E6DB}" srcId="{26016A08-BB11-40FF-8479-390FD00358DE}" destId="{17612119-8C1F-444E-9F31-1591CF28851B}" srcOrd="1" destOrd="0" parTransId="{A63A3E4D-C312-4D1B-9903-7D8886A44289}" sibTransId="{5A4604FF-7C9A-43FD-8D93-CDBE20CDCE5C}"/>
    <dgm:cxn modelId="{F593403F-B2E8-477B-8664-C325E3801018}" type="presOf" srcId="{B1ED8F2F-EE74-4BAB-9914-5ED932677E5B}" destId="{250597A5-D8D9-44B3-983C-56CF6EE65D64}" srcOrd="0" destOrd="0" presId="urn:microsoft.com/office/officeart/2005/8/layout/radial5"/>
    <dgm:cxn modelId="{8C6D8AFF-BC4A-4A7E-9E6D-FFB9BD245006}" type="presOf" srcId="{D12D56D3-67EA-4B5A-B920-DE956E2BDFD5}" destId="{34DB2A68-A86D-40A7-9336-83CA07CC80DD}" srcOrd="0" destOrd="0" presId="urn:microsoft.com/office/officeart/2005/8/layout/radial5"/>
    <dgm:cxn modelId="{37C6EF9A-8C81-455B-A3C5-23F38EB22B7C}" type="presOf" srcId="{26016A08-BB11-40FF-8479-390FD00358DE}" destId="{0FA54EFC-62E2-400A-9FA4-0F72BF7D4F2E}" srcOrd="0" destOrd="0" presId="urn:microsoft.com/office/officeart/2005/8/layout/radial5"/>
    <dgm:cxn modelId="{5606A29D-A23D-4D65-869E-0BEE6B34A2B8}" type="presOf" srcId="{81A12D73-D6D2-401C-84E7-97BB25401A09}" destId="{8328944B-251E-441C-A532-FB79B99E99B6}" srcOrd="1" destOrd="0" presId="urn:microsoft.com/office/officeart/2005/8/layout/radial5"/>
    <dgm:cxn modelId="{2C381D00-50FF-46C3-9E81-5A3389AEF466}" srcId="{26016A08-BB11-40FF-8479-390FD00358DE}" destId="{E94B95D3-5FDC-43FE-ADEA-43348C377BAB}" srcOrd="4" destOrd="0" parTransId="{22B4D0F4-3AF6-446E-BBA9-BC01A84B89B0}" sibTransId="{D6AB08F6-B301-4199-972F-493CD63CE179}"/>
    <dgm:cxn modelId="{186C9AB9-A7E2-41A6-959D-ADD449D65102}" type="presOf" srcId="{E8474739-7216-4505-97A7-F1BCF00D1288}" destId="{6DB286CD-06C7-4D86-ACAD-F97F18060E40}" srcOrd="1" destOrd="0" presId="urn:microsoft.com/office/officeart/2005/8/layout/radial5"/>
    <dgm:cxn modelId="{8F8A2C99-0FF2-4388-B0FF-BBAD076049F4}" type="presOf" srcId="{E94B95D3-5FDC-43FE-ADEA-43348C377BAB}" destId="{FA7316B4-7BA8-482E-80D1-C4E809108B58}" srcOrd="0" destOrd="0" presId="urn:microsoft.com/office/officeart/2005/8/layout/radial5"/>
    <dgm:cxn modelId="{3E75BF68-1E03-4FE2-AC1E-648C82A3D8F0}" type="presOf" srcId="{E8474739-7216-4505-97A7-F1BCF00D1288}" destId="{8E5448A6-36E1-4CA6-B8DC-A010CF4A1C63}" srcOrd="0" destOrd="0" presId="urn:microsoft.com/office/officeart/2005/8/layout/radial5"/>
    <dgm:cxn modelId="{274F642B-EEEF-4FFE-ABA5-80F84330E5FC}" type="presParOf" srcId="{250597A5-D8D9-44B3-983C-56CF6EE65D64}" destId="{0FA54EFC-62E2-400A-9FA4-0F72BF7D4F2E}" srcOrd="0" destOrd="0" presId="urn:microsoft.com/office/officeart/2005/8/layout/radial5"/>
    <dgm:cxn modelId="{03830562-4AD1-46BD-A5F5-3DDA765634C4}" type="presParOf" srcId="{250597A5-D8D9-44B3-983C-56CF6EE65D64}" destId="{8E5448A6-36E1-4CA6-B8DC-A010CF4A1C63}" srcOrd="1" destOrd="0" presId="urn:microsoft.com/office/officeart/2005/8/layout/radial5"/>
    <dgm:cxn modelId="{0653FFF5-B8AC-4667-9322-C6615C4B2558}" type="presParOf" srcId="{8E5448A6-36E1-4CA6-B8DC-A010CF4A1C63}" destId="{6DB286CD-06C7-4D86-ACAD-F97F18060E40}" srcOrd="0" destOrd="0" presId="urn:microsoft.com/office/officeart/2005/8/layout/radial5"/>
    <dgm:cxn modelId="{18A100ED-9AEA-4F8F-819D-775D90CC549E}" type="presParOf" srcId="{250597A5-D8D9-44B3-983C-56CF6EE65D64}" destId="{9F4791E1-C253-4479-982C-6389B9A1B881}" srcOrd="2" destOrd="0" presId="urn:microsoft.com/office/officeart/2005/8/layout/radial5"/>
    <dgm:cxn modelId="{A2EE6F89-722D-4285-AC6E-51B7F4806A96}" type="presParOf" srcId="{250597A5-D8D9-44B3-983C-56CF6EE65D64}" destId="{516AB6DF-A1ED-4F99-9292-0AA785276F47}" srcOrd="3" destOrd="0" presId="urn:microsoft.com/office/officeart/2005/8/layout/radial5"/>
    <dgm:cxn modelId="{ADBECEA8-F7D0-4BDA-A047-C6951472C104}" type="presParOf" srcId="{516AB6DF-A1ED-4F99-9292-0AA785276F47}" destId="{4630C7DC-BF7C-4834-B4AA-E599CEB0CD83}" srcOrd="0" destOrd="0" presId="urn:microsoft.com/office/officeart/2005/8/layout/radial5"/>
    <dgm:cxn modelId="{BF741D48-5358-4391-9B30-CE135E0A25C1}" type="presParOf" srcId="{250597A5-D8D9-44B3-983C-56CF6EE65D64}" destId="{854BEF4C-7C14-483C-8A5E-4C7B6F50A6E5}" srcOrd="4" destOrd="0" presId="urn:microsoft.com/office/officeart/2005/8/layout/radial5"/>
    <dgm:cxn modelId="{8F263689-14F7-433A-A03A-CD80D2FF2BEB}" type="presParOf" srcId="{250597A5-D8D9-44B3-983C-56CF6EE65D64}" destId="{900EB111-E0AB-4808-92A6-7E342D17E004}" srcOrd="5" destOrd="0" presId="urn:microsoft.com/office/officeart/2005/8/layout/radial5"/>
    <dgm:cxn modelId="{81A95366-E288-4FD2-A9E7-3FFEBDD2635A}" type="presParOf" srcId="{900EB111-E0AB-4808-92A6-7E342D17E004}" destId="{3AA5429D-AEE6-432D-8743-5B92B8C2FF8E}" srcOrd="0" destOrd="0" presId="urn:microsoft.com/office/officeart/2005/8/layout/radial5"/>
    <dgm:cxn modelId="{B25F7D0D-8CF6-4C07-8B10-CF47FBF66E5A}" type="presParOf" srcId="{250597A5-D8D9-44B3-983C-56CF6EE65D64}" destId="{34DB2A68-A86D-40A7-9336-83CA07CC80DD}" srcOrd="6" destOrd="0" presId="urn:microsoft.com/office/officeart/2005/8/layout/radial5"/>
    <dgm:cxn modelId="{430212EA-8F75-4CEC-AC48-A5E7E7B0BAA0}" type="presParOf" srcId="{250597A5-D8D9-44B3-983C-56CF6EE65D64}" destId="{F432B94C-9524-49B9-8556-7E389A76F734}" srcOrd="7" destOrd="0" presId="urn:microsoft.com/office/officeart/2005/8/layout/radial5"/>
    <dgm:cxn modelId="{B28873FA-6538-4F7D-8925-52EC45B97B86}" type="presParOf" srcId="{F432B94C-9524-49B9-8556-7E389A76F734}" destId="{8328944B-251E-441C-A532-FB79B99E99B6}" srcOrd="0" destOrd="0" presId="urn:microsoft.com/office/officeart/2005/8/layout/radial5"/>
    <dgm:cxn modelId="{926C8390-73BF-4011-AD89-B792C7628F36}" type="presParOf" srcId="{250597A5-D8D9-44B3-983C-56CF6EE65D64}" destId="{56490900-8E7D-4D25-B5D7-16E19032AF46}" srcOrd="8" destOrd="0" presId="urn:microsoft.com/office/officeart/2005/8/layout/radial5"/>
    <dgm:cxn modelId="{AC7D9B0A-A0BA-4C00-A5A9-6833E3824D55}" type="presParOf" srcId="{250597A5-D8D9-44B3-983C-56CF6EE65D64}" destId="{82AFDE8E-3695-4099-9F90-F07F01AC0536}" srcOrd="9" destOrd="0" presId="urn:microsoft.com/office/officeart/2005/8/layout/radial5"/>
    <dgm:cxn modelId="{16EADB79-A6BE-495E-A599-1FA3444763CC}" type="presParOf" srcId="{82AFDE8E-3695-4099-9F90-F07F01AC0536}" destId="{EBBF4E18-982F-4CF4-976B-7C9A4C048358}" srcOrd="0" destOrd="0" presId="urn:microsoft.com/office/officeart/2005/8/layout/radial5"/>
    <dgm:cxn modelId="{7BB2AC7E-A066-413E-AC84-A285117089B4}" type="presParOf" srcId="{250597A5-D8D9-44B3-983C-56CF6EE65D64}" destId="{FA7316B4-7BA8-482E-80D1-C4E809108B58}"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ED8F2F-EE74-4BAB-9914-5ED932677E5B}" type="doc">
      <dgm:prSet loTypeId="urn:microsoft.com/office/officeart/2005/8/layout/radial5" loCatId="cycle" qsTypeId="urn:microsoft.com/office/officeart/2005/8/quickstyle/simple3" qsCatId="simple" csTypeId="urn:microsoft.com/office/officeart/2005/8/colors/accent1_2" csCatId="accent1" phldr="1"/>
      <dgm:spPr/>
      <dgm:t>
        <a:bodyPr/>
        <a:lstStyle/>
        <a:p>
          <a:endParaRPr lang="en-US"/>
        </a:p>
      </dgm:t>
    </dgm:pt>
    <dgm:pt modelId="{26016A08-BB11-40FF-8479-390FD00358DE}">
      <dgm:prSet phldrT="[Text]" custT="1"/>
      <dgm:spPr/>
      <dgm:t>
        <a:bodyPr/>
        <a:lstStyle/>
        <a:p>
          <a:pPr algn="ctr"/>
          <a:r>
            <a:rPr lang="en-US" sz="1100" b="0">
              <a:latin typeface="+mn-lt"/>
            </a:rPr>
            <a:t>IT Professionals</a:t>
          </a:r>
        </a:p>
      </dgm:t>
    </dgm:pt>
    <dgm:pt modelId="{7E3239EC-F64B-40BB-AF7F-5AAC276B73D3}" type="parTrans" cxnId="{4EE84DF6-1308-458A-9D97-71F24CFC6A9B}">
      <dgm:prSet/>
      <dgm:spPr/>
      <dgm:t>
        <a:bodyPr/>
        <a:lstStyle/>
        <a:p>
          <a:pPr algn="ctr"/>
          <a:endParaRPr lang="en-US" sz="1100" b="0">
            <a:latin typeface="+mn-lt"/>
          </a:endParaRPr>
        </a:p>
      </dgm:t>
    </dgm:pt>
    <dgm:pt modelId="{57B6A4C9-50B0-4371-9F6C-0BB3C94C2DA3}" type="sibTrans" cxnId="{4EE84DF6-1308-458A-9D97-71F24CFC6A9B}">
      <dgm:prSet/>
      <dgm:spPr/>
      <dgm:t>
        <a:bodyPr/>
        <a:lstStyle/>
        <a:p>
          <a:pPr algn="ctr"/>
          <a:endParaRPr lang="en-US" sz="1100" b="0">
            <a:latin typeface="+mn-lt"/>
          </a:endParaRPr>
        </a:p>
      </dgm:t>
    </dgm:pt>
    <dgm:pt modelId="{D4D60D70-11D8-468F-AE8D-02685DF3CD44}">
      <dgm:prSet phldrT="[Text]" custT="1"/>
      <dgm:spPr/>
      <dgm:t>
        <a:bodyPr/>
        <a:lstStyle/>
        <a:p>
          <a:pPr algn="ctr"/>
          <a:r>
            <a:rPr lang="en-US" sz="1100" b="0">
              <a:latin typeface="+mn-lt"/>
            </a:rPr>
            <a:t>Only elementary knowledge is needed</a:t>
          </a:r>
        </a:p>
      </dgm:t>
    </dgm:pt>
    <dgm:pt modelId="{E8474739-7216-4505-97A7-F1BCF00D1288}" type="parTrans" cxnId="{6007EBE9-7FB9-4C4E-AF6A-51342F6985A3}">
      <dgm:prSet custT="1"/>
      <dgm:spPr/>
      <dgm:t>
        <a:bodyPr/>
        <a:lstStyle/>
        <a:p>
          <a:pPr algn="ctr"/>
          <a:endParaRPr lang="en-US" sz="1100" b="0">
            <a:latin typeface="+mn-lt"/>
          </a:endParaRPr>
        </a:p>
      </dgm:t>
    </dgm:pt>
    <dgm:pt modelId="{12CE64DC-DBE3-4D02-A5F7-C1AB2843EBF9}" type="sibTrans" cxnId="{6007EBE9-7FB9-4C4E-AF6A-51342F6985A3}">
      <dgm:prSet/>
      <dgm:spPr/>
      <dgm:t>
        <a:bodyPr/>
        <a:lstStyle/>
        <a:p>
          <a:pPr algn="ctr"/>
          <a:endParaRPr lang="en-US" sz="1100" b="0">
            <a:latin typeface="+mn-lt"/>
          </a:endParaRPr>
        </a:p>
      </dgm:t>
    </dgm:pt>
    <dgm:pt modelId="{17612119-8C1F-444E-9F31-1591CF28851B}">
      <dgm:prSet phldrT="[Text]" custT="1"/>
      <dgm:spPr/>
      <dgm:t>
        <a:bodyPr/>
        <a:lstStyle/>
        <a:p>
          <a:pPr algn="ctr"/>
          <a:r>
            <a:rPr lang="en-US" sz="1100" b="0">
              <a:latin typeface="+mn-lt"/>
            </a:rPr>
            <a:t>Number of ICT teachers is too low </a:t>
          </a:r>
        </a:p>
      </dgm:t>
    </dgm:pt>
    <dgm:pt modelId="{A63A3E4D-C312-4D1B-9903-7D8886A44289}" type="parTrans" cxnId="{24B575FB-8321-4E0E-949F-82CB3835E6DB}">
      <dgm:prSet custT="1"/>
      <dgm:spPr/>
      <dgm:t>
        <a:bodyPr/>
        <a:lstStyle/>
        <a:p>
          <a:pPr algn="ctr"/>
          <a:endParaRPr lang="en-US" sz="1100" b="0">
            <a:latin typeface="+mn-lt"/>
          </a:endParaRPr>
        </a:p>
      </dgm:t>
    </dgm:pt>
    <dgm:pt modelId="{5A4604FF-7C9A-43FD-8D93-CDBE20CDCE5C}" type="sibTrans" cxnId="{24B575FB-8321-4E0E-949F-82CB3835E6DB}">
      <dgm:prSet/>
      <dgm:spPr/>
      <dgm:t>
        <a:bodyPr/>
        <a:lstStyle/>
        <a:p>
          <a:pPr algn="ctr"/>
          <a:endParaRPr lang="en-US" sz="1100" b="0">
            <a:latin typeface="+mn-lt"/>
          </a:endParaRPr>
        </a:p>
      </dgm:t>
    </dgm:pt>
    <dgm:pt modelId="{1291BCE2-409E-4C0A-921F-7BDC3C4379C1}">
      <dgm:prSet phldrT="[Text]" custT="1"/>
      <dgm:spPr/>
      <dgm:t>
        <a:bodyPr/>
        <a:lstStyle/>
        <a:p>
          <a:pPr algn="ctr"/>
          <a:r>
            <a:rPr lang="en-US" sz="1100" b="0">
              <a:latin typeface="+mn-lt"/>
            </a:rPr>
            <a:t>Recruit and train more teachers </a:t>
          </a:r>
        </a:p>
      </dgm:t>
    </dgm:pt>
    <dgm:pt modelId="{81A12D73-D6D2-401C-84E7-97BB25401A09}" type="parTrans" cxnId="{3FA6EAEE-5032-450B-9BA7-B99EE04CD1DC}">
      <dgm:prSet custT="1"/>
      <dgm:spPr/>
      <dgm:t>
        <a:bodyPr/>
        <a:lstStyle/>
        <a:p>
          <a:pPr algn="ctr"/>
          <a:endParaRPr lang="en-US" sz="1100" b="0">
            <a:latin typeface="+mn-lt"/>
          </a:endParaRPr>
        </a:p>
      </dgm:t>
    </dgm:pt>
    <dgm:pt modelId="{631A0860-3473-45CF-9C51-C53CB8DB182B}" type="sibTrans" cxnId="{3FA6EAEE-5032-450B-9BA7-B99EE04CD1DC}">
      <dgm:prSet/>
      <dgm:spPr/>
      <dgm:t>
        <a:bodyPr/>
        <a:lstStyle/>
        <a:p>
          <a:pPr algn="ctr"/>
          <a:endParaRPr lang="en-US" sz="1100" b="0">
            <a:latin typeface="+mn-lt"/>
          </a:endParaRPr>
        </a:p>
      </dgm:t>
    </dgm:pt>
    <dgm:pt modelId="{E94B95D3-5FDC-43FE-ADEA-43348C377BAB}">
      <dgm:prSet phldrT="[Text]" custT="1"/>
      <dgm:spPr/>
      <dgm:t>
        <a:bodyPr/>
        <a:lstStyle/>
        <a:p>
          <a:pPr algn="ctr"/>
          <a:r>
            <a:rPr lang="en-US" sz="1100" b="0">
              <a:latin typeface="+mn-lt"/>
            </a:rPr>
            <a:t>Syllabus should be updated </a:t>
          </a:r>
        </a:p>
      </dgm:t>
    </dgm:pt>
    <dgm:pt modelId="{22B4D0F4-3AF6-446E-BBA9-BC01A84B89B0}" type="parTrans" cxnId="{2C381D00-50FF-46C3-9E81-5A3389AEF466}">
      <dgm:prSet custT="1"/>
      <dgm:spPr/>
      <dgm:t>
        <a:bodyPr/>
        <a:lstStyle/>
        <a:p>
          <a:endParaRPr lang="en-US" sz="1100" b="0">
            <a:latin typeface="+mn-lt"/>
          </a:endParaRPr>
        </a:p>
      </dgm:t>
    </dgm:pt>
    <dgm:pt modelId="{D6AB08F6-B301-4199-972F-493CD63CE179}" type="sibTrans" cxnId="{2C381D00-50FF-46C3-9E81-5A3389AEF466}">
      <dgm:prSet/>
      <dgm:spPr/>
      <dgm:t>
        <a:bodyPr/>
        <a:lstStyle/>
        <a:p>
          <a:endParaRPr lang="en-US" sz="1100" b="0">
            <a:latin typeface="+mn-lt"/>
          </a:endParaRPr>
        </a:p>
      </dgm:t>
    </dgm:pt>
    <dgm:pt modelId="{250597A5-D8D9-44B3-983C-56CF6EE65D64}" type="pres">
      <dgm:prSet presAssocID="{B1ED8F2F-EE74-4BAB-9914-5ED932677E5B}" presName="Name0" presStyleCnt="0">
        <dgm:presLayoutVars>
          <dgm:chMax val="1"/>
          <dgm:dir/>
          <dgm:animLvl val="ctr"/>
          <dgm:resizeHandles val="exact"/>
        </dgm:presLayoutVars>
      </dgm:prSet>
      <dgm:spPr/>
      <dgm:t>
        <a:bodyPr/>
        <a:lstStyle/>
        <a:p>
          <a:endParaRPr lang="en-US"/>
        </a:p>
      </dgm:t>
    </dgm:pt>
    <dgm:pt modelId="{0FA54EFC-62E2-400A-9FA4-0F72BF7D4F2E}" type="pres">
      <dgm:prSet presAssocID="{26016A08-BB11-40FF-8479-390FD00358DE}" presName="centerShape" presStyleLbl="node0" presStyleIdx="0" presStyleCnt="1" custScaleX="110034" custScaleY="110034"/>
      <dgm:spPr/>
      <dgm:t>
        <a:bodyPr/>
        <a:lstStyle/>
        <a:p>
          <a:endParaRPr lang="en-US"/>
        </a:p>
      </dgm:t>
    </dgm:pt>
    <dgm:pt modelId="{8E5448A6-36E1-4CA6-B8DC-A010CF4A1C63}" type="pres">
      <dgm:prSet presAssocID="{E8474739-7216-4505-97A7-F1BCF00D1288}" presName="parTrans" presStyleLbl="sibTrans2D1" presStyleIdx="0" presStyleCnt="4"/>
      <dgm:spPr/>
      <dgm:t>
        <a:bodyPr/>
        <a:lstStyle/>
        <a:p>
          <a:endParaRPr lang="en-US"/>
        </a:p>
      </dgm:t>
    </dgm:pt>
    <dgm:pt modelId="{6DB286CD-06C7-4D86-ACAD-F97F18060E40}" type="pres">
      <dgm:prSet presAssocID="{E8474739-7216-4505-97A7-F1BCF00D1288}" presName="connectorText" presStyleLbl="sibTrans2D1" presStyleIdx="0" presStyleCnt="4"/>
      <dgm:spPr/>
      <dgm:t>
        <a:bodyPr/>
        <a:lstStyle/>
        <a:p>
          <a:endParaRPr lang="en-US"/>
        </a:p>
      </dgm:t>
    </dgm:pt>
    <dgm:pt modelId="{9F4791E1-C253-4479-982C-6389B9A1B881}" type="pres">
      <dgm:prSet presAssocID="{D4D60D70-11D8-468F-AE8D-02685DF3CD44}" presName="node" presStyleLbl="node1" presStyleIdx="0" presStyleCnt="4">
        <dgm:presLayoutVars>
          <dgm:bulletEnabled val="1"/>
        </dgm:presLayoutVars>
      </dgm:prSet>
      <dgm:spPr/>
      <dgm:t>
        <a:bodyPr/>
        <a:lstStyle/>
        <a:p>
          <a:endParaRPr lang="en-US"/>
        </a:p>
      </dgm:t>
    </dgm:pt>
    <dgm:pt modelId="{516AB6DF-A1ED-4F99-9292-0AA785276F47}" type="pres">
      <dgm:prSet presAssocID="{A63A3E4D-C312-4D1B-9903-7D8886A44289}" presName="parTrans" presStyleLbl="sibTrans2D1" presStyleIdx="1" presStyleCnt="4"/>
      <dgm:spPr/>
      <dgm:t>
        <a:bodyPr/>
        <a:lstStyle/>
        <a:p>
          <a:endParaRPr lang="en-US"/>
        </a:p>
      </dgm:t>
    </dgm:pt>
    <dgm:pt modelId="{4630C7DC-BF7C-4834-B4AA-E599CEB0CD83}" type="pres">
      <dgm:prSet presAssocID="{A63A3E4D-C312-4D1B-9903-7D8886A44289}" presName="connectorText" presStyleLbl="sibTrans2D1" presStyleIdx="1" presStyleCnt="4"/>
      <dgm:spPr/>
      <dgm:t>
        <a:bodyPr/>
        <a:lstStyle/>
        <a:p>
          <a:endParaRPr lang="en-US"/>
        </a:p>
      </dgm:t>
    </dgm:pt>
    <dgm:pt modelId="{854BEF4C-7C14-483C-8A5E-4C7B6F50A6E5}" type="pres">
      <dgm:prSet presAssocID="{17612119-8C1F-444E-9F31-1591CF28851B}" presName="node" presStyleLbl="node1" presStyleIdx="1" presStyleCnt="4">
        <dgm:presLayoutVars>
          <dgm:bulletEnabled val="1"/>
        </dgm:presLayoutVars>
      </dgm:prSet>
      <dgm:spPr/>
      <dgm:t>
        <a:bodyPr/>
        <a:lstStyle/>
        <a:p>
          <a:endParaRPr lang="en-US"/>
        </a:p>
      </dgm:t>
    </dgm:pt>
    <dgm:pt modelId="{F432B94C-9524-49B9-8556-7E389A76F734}" type="pres">
      <dgm:prSet presAssocID="{81A12D73-D6D2-401C-84E7-97BB25401A09}" presName="parTrans" presStyleLbl="sibTrans2D1" presStyleIdx="2" presStyleCnt="4"/>
      <dgm:spPr/>
      <dgm:t>
        <a:bodyPr/>
        <a:lstStyle/>
        <a:p>
          <a:endParaRPr lang="en-US"/>
        </a:p>
      </dgm:t>
    </dgm:pt>
    <dgm:pt modelId="{8328944B-251E-441C-A532-FB79B99E99B6}" type="pres">
      <dgm:prSet presAssocID="{81A12D73-D6D2-401C-84E7-97BB25401A09}" presName="connectorText" presStyleLbl="sibTrans2D1" presStyleIdx="2" presStyleCnt="4"/>
      <dgm:spPr/>
      <dgm:t>
        <a:bodyPr/>
        <a:lstStyle/>
        <a:p>
          <a:endParaRPr lang="en-US"/>
        </a:p>
      </dgm:t>
    </dgm:pt>
    <dgm:pt modelId="{56490900-8E7D-4D25-B5D7-16E19032AF46}" type="pres">
      <dgm:prSet presAssocID="{1291BCE2-409E-4C0A-921F-7BDC3C4379C1}" presName="node" presStyleLbl="node1" presStyleIdx="2" presStyleCnt="4">
        <dgm:presLayoutVars>
          <dgm:bulletEnabled val="1"/>
        </dgm:presLayoutVars>
      </dgm:prSet>
      <dgm:spPr/>
      <dgm:t>
        <a:bodyPr/>
        <a:lstStyle/>
        <a:p>
          <a:endParaRPr lang="en-US"/>
        </a:p>
      </dgm:t>
    </dgm:pt>
    <dgm:pt modelId="{82AFDE8E-3695-4099-9F90-F07F01AC0536}" type="pres">
      <dgm:prSet presAssocID="{22B4D0F4-3AF6-446E-BBA9-BC01A84B89B0}" presName="parTrans" presStyleLbl="sibTrans2D1" presStyleIdx="3" presStyleCnt="4"/>
      <dgm:spPr/>
      <dgm:t>
        <a:bodyPr/>
        <a:lstStyle/>
        <a:p>
          <a:endParaRPr lang="en-US"/>
        </a:p>
      </dgm:t>
    </dgm:pt>
    <dgm:pt modelId="{EBBF4E18-982F-4CF4-976B-7C9A4C048358}" type="pres">
      <dgm:prSet presAssocID="{22B4D0F4-3AF6-446E-BBA9-BC01A84B89B0}" presName="connectorText" presStyleLbl="sibTrans2D1" presStyleIdx="3" presStyleCnt="4"/>
      <dgm:spPr/>
      <dgm:t>
        <a:bodyPr/>
        <a:lstStyle/>
        <a:p>
          <a:endParaRPr lang="en-US"/>
        </a:p>
      </dgm:t>
    </dgm:pt>
    <dgm:pt modelId="{FA7316B4-7BA8-482E-80D1-C4E809108B58}" type="pres">
      <dgm:prSet presAssocID="{E94B95D3-5FDC-43FE-ADEA-43348C377BAB}" presName="node" presStyleLbl="node1" presStyleIdx="3" presStyleCnt="4">
        <dgm:presLayoutVars>
          <dgm:bulletEnabled val="1"/>
        </dgm:presLayoutVars>
      </dgm:prSet>
      <dgm:spPr/>
      <dgm:t>
        <a:bodyPr/>
        <a:lstStyle/>
        <a:p>
          <a:endParaRPr lang="en-US"/>
        </a:p>
      </dgm:t>
    </dgm:pt>
  </dgm:ptLst>
  <dgm:cxnLst>
    <dgm:cxn modelId="{7257F5C4-4A71-40B2-A6CD-BEB96DE158EB}" type="presOf" srcId="{22B4D0F4-3AF6-446E-BBA9-BC01A84B89B0}" destId="{82AFDE8E-3695-4099-9F90-F07F01AC0536}" srcOrd="0" destOrd="0" presId="urn:microsoft.com/office/officeart/2005/8/layout/radial5"/>
    <dgm:cxn modelId="{0A5D1C73-A46B-47ED-B573-DC301F85BF06}" type="presOf" srcId="{22B4D0F4-3AF6-446E-BBA9-BC01A84B89B0}" destId="{EBBF4E18-982F-4CF4-976B-7C9A4C048358}" srcOrd="1" destOrd="0" presId="urn:microsoft.com/office/officeart/2005/8/layout/radial5"/>
    <dgm:cxn modelId="{9E56B2FC-59FA-4A1A-8347-7F21BCE36AEF}" type="presOf" srcId="{E8474739-7216-4505-97A7-F1BCF00D1288}" destId="{6DB286CD-06C7-4D86-ACAD-F97F18060E40}" srcOrd="1" destOrd="0" presId="urn:microsoft.com/office/officeart/2005/8/layout/radial5"/>
    <dgm:cxn modelId="{4EE84DF6-1308-458A-9D97-71F24CFC6A9B}" srcId="{B1ED8F2F-EE74-4BAB-9914-5ED932677E5B}" destId="{26016A08-BB11-40FF-8479-390FD00358DE}" srcOrd="0" destOrd="0" parTransId="{7E3239EC-F64B-40BB-AF7F-5AAC276B73D3}" sibTransId="{57B6A4C9-50B0-4371-9F6C-0BB3C94C2DA3}"/>
    <dgm:cxn modelId="{F7DD1647-DEC7-41EE-B204-3598D2A37AC6}" type="presOf" srcId="{A63A3E4D-C312-4D1B-9903-7D8886A44289}" destId="{4630C7DC-BF7C-4834-B4AA-E599CEB0CD83}" srcOrd="1" destOrd="0" presId="urn:microsoft.com/office/officeart/2005/8/layout/radial5"/>
    <dgm:cxn modelId="{91668450-D5E9-4EDC-A061-DD30640D082E}" type="presOf" srcId="{17612119-8C1F-444E-9F31-1591CF28851B}" destId="{854BEF4C-7C14-483C-8A5E-4C7B6F50A6E5}" srcOrd="0" destOrd="0" presId="urn:microsoft.com/office/officeart/2005/8/layout/radial5"/>
    <dgm:cxn modelId="{6007EBE9-7FB9-4C4E-AF6A-51342F6985A3}" srcId="{26016A08-BB11-40FF-8479-390FD00358DE}" destId="{D4D60D70-11D8-468F-AE8D-02685DF3CD44}" srcOrd="0" destOrd="0" parTransId="{E8474739-7216-4505-97A7-F1BCF00D1288}" sibTransId="{12CE64DC-DBE3-4D02-A5F7-C1AB2843EBF9}"/>
    <dgm:cxn modelId="{242056AE-9442-4092-AE9F-F87CCEE4A826}" type="presOf" srcId="{B1ED8F2F-EE74-4BAB-9914-5ED932677E5B}" destId="{250597A5-D8D9-44B3-983C-56CF6EE65D64}" srcOrd="0" destOrd="0" presId="urn:microsoft.com/office/officeart/2005/8/layout/radial5"/>
    <dgm:cxn modelId="{93455636-4D38-4D7D-AF3A-B03D4C43DB5D}" type="presOf" srcId="{81A12D73-D6D2-401C-84E7-97BB25401A09}" destId="{F432B94C-9524-49B9-8556-7E389A76F734}" srcOrd="0" destOrd="0" presId="urn:microsoft.com/office/officeart/2005/8/layout/radial5"/>
    <dgm:cxn modelId="{E8EB77B4-4FF0-4F37-839C-C7B946A8B92A}" type="presOf" srcId="{26016A08-BB11-40FF-8479-390FD00358DE}" destId="{0FA54EFC-62E2-400A-9FA4-0F72BF7D4F2E}" srcOrd="0" destOrd="0" presId="urn:microsoft.com/office/officeart/2005/8/layout/radial5"/>
    <dgm:cxn modelId="{3FA6EAEE-5032-450B-9BA7-B99EE04CD1DC}" srcId="{26016A08-BB11-40FF-8479-390FD00358DE}" destId="{1291BCE2-409E-4C0A-921F-7BDC3C4379C1}" srcOrd="2" destOrd="0" parTransId="{81A12D73-D6D2-401C-84E7-97BB25401A09}" sibTransId="{631A0860-3473-45CF-9C51-C53CB8DB182B}"/>
    <dgm:cxn modelId="{22369E31-6DD3-48D8-BA65-F2B9A8F3902E}" type="presOf" srcId="{D4D60D70-11D8-468F-AE8D-02685DF3CD44}" destId="{9F4791E1-C253-4479-982C-6389B9A1B881}" srcOrd="0" destOrd="0" presId="urn:microsoft.com/office/officeart/2005/8/layout/radial5"/>
    <dgm:cxn modelId="{24B575FB-8321-4E0E-949F-82CB3835E6DB}" srcId="{26016A08-BB11-40FF-8479-390FD00358DE}" destId="{17612119-8C1F-444E-9F31-1591CF28851B}" srcOrd="1" destOrd="0" parTransId="{A63A3E4D-C312-4D1B-9903-7D8886A44289}" sibTransId="{5A4604FF-7C9A-43FD-8D93-CDBE20CDCE5C}"/>
    <dgm:cxn modelId="{BA47798A-7D00-457E-A1CE-666837A140C5}" type="presOf" srcId="{E94B95D3-5FDC-43FE-ADEA-43348C377BAB}" destId="{FA7316B4-7BA8-482E-80D1-C4E809108B58}" srcOrd="0" destOrd="0" presId="urn:microsoft.com/office/officeart/2005/8/layout/radial5"/>
    <dgm:cxn modelId="{2C381D00-50FF-46C3-9E81-5A3389AEF466}" srcId="{26016A08-BB11-40FF-8479-390FD00358DE}" destId="{E94B95D3-5FDC-43FE-ADEA-43348C377BAB}" srcOrd="3" destOrd="0" parTransId="{22B4D0F4-3AF6-446E-BBA9-BC01A84B89B0}" sibTransId="{D6AB08F6-B301-4199-972F-493CD63CE179}"/>
    <dgm:cxn modelId="{9096C8A4-C259-4829-A5FA-E9A996048533}" type="presOf" srcId="{A63A3E4D-C312-4D1B-9903-7D8886A44289}" destId="{516AB6DF-A1ED-4F99-9292-0AA785276F47}" srcOrd="0" destOrd="0" presId="urn:microsoft.com/office/officeart/2005/8/layout/radial5"/>
    <dgm:cxn modelId="{E8370586-B76D-4ECF-AE7D-F34A5E3A30C3}" type="presOf" srcId="{E8474739-7216-4505-97A7-F1BCF00D1288}" destId="{8E5448A6-36E1-4CA6-B8DC-A010CF4A1C63}" srcOrd="0" destOrd="0" presId="urn:microsoft.com/office/officeart/2005/8/layout/radial5"/>
    <dgm:cxn modelId="{8AD3D5D0-4107-4A70-92CC-6548EBB4FCAF}" type="presOf" srcId="{81A12D73-D6D2-401C-84E7-97BB25401A09}" destId="{8328944B-251E-441C-A532-FB79B99E99B6}" srcOrd="1" destOrd="0" presId="urn:microsoft.com/office/officeart/2005/8/layout/radial5"/>
    <dgm:cxn modelId="{2527C942-A754-4EBC-A389-EDDDD2934006}" type="presOf" srcId="{1291BCE2-409E-4C0A-921F-7BDC3C4379C1}" destId="{56490900-8E7D-4D25-B5D7-16E19032AF46}" srcOrd="0" destOrd="0" presId="urn:microsoft.com/office/officeart/2005/8/layout/radial5"/>
    <dgm:cxn modelId="{056D07F5-B6DE-4DF3-8C03-AD845B5713DD}" type="presParOf" srcId="{250597A5-D8D9-44B3-983C-56CF6EE65D64}" destId="{0FA54EFC-62E2-400A-9FA4-0F72BF7D4F2E}" srcOrd="0" destOrd="0" presId="urn:microsoft.com/office/officeart/2005/8/layout/radial5"/>
    <dgm:cxn modelId="{6422CA41-A4F8-47F7-9DD8-B9863B3B3BA3}" type="presParOf" srcId="{250597A5-D8D9-44B3-983C-56CF6EE65D64}" destId="{8E5448A6-36E1-4CA6-B8DC-A010CF4A1C63}" srcOrd="1" destOrd="0" presId="urn:microsoft.com/office/officeart/2005/8/layout/radial5"/>
    <dgm:cxn modelId="{0BDAE11E-DF23-4E99-9675-4B7FAAC28DA7}" type="presParOf" srcId="{8E5448A6-36E1-4CA6-B8DC-A010CF4A1C63}" destId="{6DB286CD-06C7-4D86-ACAD-F97F18060E40}" srcOrd="0" destOrd="0" presId="urn:microsoft.com/office/officeart/2005/8/layout/radial5"/>
    <dgm:cxn modelId="{9C5F1D42-6031-411B-BEAE-D1CC482CB32C}" type="presParOf" srcId="{250597A5-D8D9-44B3-983C-56CF6EE65D64}" destId="{9F4791E1-C253-4479-982C-6389B9A1B881}" srcOrd="2" destOrd="0" presId="urn:microsoft.com/office/officeart/2005/8/layout/radial5"/>
    <dgm:cxn modelId="{DA9F70E8-6BB1-43CB-97FC-55015B624456}" type="presParOf" srcId="{250597A5-D8D9-44B3-983C-56CF6EE65D64}" destId="{516AB6DF-A1ED-4F99-9292-0AA785276F47}" srcOrd="3" destOrd="0" presId="urn:microsoft.com/office/officeart/2005/8/layout/radial5"/>
    <dgm:cxn modelId="{92A10C23-1371-41FC-B14E-4791E9C2DE78}" type="presParOf" srcId="{516AB6DF-A1ED-4F99-9292-0AA785276F47}" destId="{4630C7DC-BF7C-4834-B4AA-E599CEB0CD83}" srcOrd="0" destOrd="0" presId="urn:microsoft.com/office/officeart/2005/8/layout/radial5"/>
    <dgm:cxn modelId="{D86E753C-232C-43A4-8C37-224C1448B887}" type="presParOf" srcId="{250597A5-D8D9-44B3-983C-56CF6EE65D64}" destId="{854BEF4C-7C14-483C-8A5E-4C7B6F50A6E5}" srcOrd="4" destOrd="0" presId="urn:microsoft.com/office/officeart/2005/8/layout/radial5"/>
    <dgm:cxn modelId="{D83EFE7C-BEF3-4654-A7E7-0A731C018AF5}" type="presParOf" srcId="{250597A5-D8D9-44B3-983C-56CF6EE65D64}" destId="{F432B94C-9524-49B9-8556-7E389A76F734}" srcOrd="5" destOrd="0" presId="urn:microsoft.com/office/officeart/2005/8/layout/radial5"/>
    <dgm:cxn modelId="{D8DB4BFD-C67B-4BBD-AA01-D5C379405064}" type="presParOf" srcId="{F432B94C-9524-49B9-8556-7E389A76F734}" destId="{8328944B-251E-441C-A532-FB79B99E99B6}" srcOrd="0" destOrd="0" presId="urn:microsoft.com/office/officeart/2005/8/layout/radial5"/>
    <dgm:cxn modelId="{AB3B088A-E5AE-4FEA-AD1C-3E19432D84C8}" type="presParOf" srcId="{250597A5-D8D9-44B3-983C-56CF6EE65D64}" destId="{56490900-8E7D-4D25-B5D7-16E19032AF46}" srcOrd="6" destOrd="0" presId="urn:microsoft.com/office/officeart/2005/8/layout/radial5"/>
    <dgm:cxn modelId="{87E580B2-C1B5-40E4-9F86-776961543B66}" type="presParOf" srcId="{250597A5-D8D9-44B3-983C-56CF6EE65D64}" destId="{82AFDE8E-3695-4099-9F90-F07F01AC0536}" srcOrd="7" destOrd="0" presId="urn:microsoft.com/office/officeart/2005/8/layout/radial5"/>
    <dgm:cxn modelId="{3B3349A2-5C74-48ED-9EC2-F5B1DEBE55C2}" type="presParOf" srcId="{82AFDE8E-3695-4099-9F90-F07F01AC0536}" destId="{EBBF4E18-982F-4CF4-976B-7C9A4C048358}" srcOrd="0" destOrd="0" presId="urn:microsoft.com/office/officeart/2005/8/layout/radial5"/>
    <dgm:cxn modelId="{EA756AFE-A402-42E9-9E88-CE51EFB4EED1}" type="presParOf" srcId="{250597A5-D8D9-44B3-983C-56CF6EE65D64}" destId="{FA7316B4-7BA8-482E-80D1-C4E809108B58}"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B08477-0677-428B-901A-C3071F31AE85}"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en-US"/>
        </a:p>
      </dgm:t>
    </dgm:pt>
    <dgm:pt modelId="{91535A66-B945-4768-95BC-AAEA0F1CBD0D}">
      <dgm:prSet phldrT="[Text]"/>
      <dgm:spPr/>
      <dgm:t>
        <a:bodyPr/>
        <a:lstStyle/>
        <a:p>
          <a:pPr algn="ctr"/>
          <a:r>
            <a:rPr lang="en-US"/>
            <a:t>Make ICT optional subject </a:t>
          </a:r>
        </a:p>
      </dgm:t>
    </dgm:pt>
    <dgm:pt modelId="{9A6A3D48-7ACE-4023-8B8A-C64818B6CB61}" type="parTrans" cxnId="{7AC65777-8CC4-444A-92E7-54E7ABE60250}">
      <dgm:prSet/>
      <dgm:spPr/>
      <dgm:t>
        <a:bodyPr/>
        <a:lstStyle/>
        <a:p>
          <a:endParaRPr lang="en-US"/>
        </a:p>
      </dgm:t>
    </dgm:pt>
    <dgm:pt modelId="{01D3224B-C893-4608-BACC-FC57FB20A724}" type="sibTrans" cxnId="{7AC65777-8CC4-444A-92E7-54E7ABE60250}">
      <dgm:prSet/>
      <dgm:spPr/>
      <dgm:t>
        <a:bodyPr/>
        <a:lstStyle/>
        <a:p>
          <a:endParaRPr lang="en-US"/>
        </a:p>
      </dgm:t>
    </dgm:pt>
    <dgm:pt modelId="{7D6332F7-92A6-4427-88D8-94594CB1B065}">
      <dgm:prSet phldrT="[Text]"/>
      <dgm:spPr/>
      <dgm:t>
        <a:bodyPr/>
        <a:lstStyle/>
        <a:p>
          <a:r>
            <a:rPr lang="en-US"/>
            <a:t>Qualified teachers should be recruited </a:t>
          </a:r>
        </a:p>
      </dgm:t>
    </dgm:pt>
    <dgm:pt modelId="{78C65855-67F0-420D-BD36-447A1D47A12B}" type="parTrans" cxnId="{BB98F2E6-CC7C-4067-98CA-1C0D309300E9}">
      <dgm:prSet/>
      <dgm:spPr/>
      <dgm:t>
        <a:bodyPr/>
        <a:lstStyle/>
        <a:p>
          <a:endParaRPr lang="en-US"/>
        </a:p>
      </dgm:t>
    </dgm:pt>
    <dgm:pt modelId="{3EFDC630-292B-48B2-A103-0BC6B637D9D9}" type="sibTrans" cxnId="{BB98F2E6-CC7C-4067-98CA-1C0D309300E9}">
      <dgm:prSet/>
      <dgm:spPr/>
      <dgm:t>
        <a:bodyPr/>
        <a:lstStyle/>
        <a:p>
          <a:endParaRPr lang="en-US"/>
        </a:p>
      </dgm:t>
    </dgm:pt>
    <dgm:pt modelId="{DD450B7F-5EEF-483B-AA3B-347ACB7C614E}">
      <dgm:prSet phldrT="[Text]"/>
      <dgm:spPr/>
      <dgm:t>
        <a:bodyPr/>
        <a:lstStyle/>
        <a:p>
          <a:r>
            <a:rPr lang="en-US"/>
            <a:t>Provide only basic khowledge of ICT</a:t>
          </a:r>
        </a:p>
      </dgm:t>
    </dgm:pt>
    <dgm:pt modelId="{C445715D-D20F-4040-BEA4-DDD4FDC31167}" type="parTrans" cxnId="{560B975B-4B1C-4086-A180-4865BC99DEEB}">
      <dgm:prSet/>
      <dgm:spPr/>
      <dgm:t>
        <a:bodyPr/>
        <a:lstStyle/>
        <a:p>
          <a:endParaRPr lang="en-US"/>
        </a:p>
      </dgm:t>
    </dgm:pt>
    <dgm:pt modelId="{BF66A9B2-7E48-4688-9540-AE7E6B5EE133}" type="sibTrans" cxnId="{560B975B-4B1C-4086-A180-4865BC99DEEB}">
      <dgm:prSet/>
      <dgm:spPr/>
      <dgm:t>
        <a:bodyPr/>
        <a:lstStyle/>
        <a:p>
          <a:endParaRPr lang="en-US"/>
        </a:p>
      </dgm:t>
    </dgm:pt>
    <dgm:pt modelId="{93F6C539-0586-4E0F-A4E8-8AD5C7D365ED}">
      <dgm:prSet phldrT="[Text]"/>
      <dgm:spPr/>
      <dgm:t>
        <a:bodyPr/>
        <a:lstStyle/>
        <a:p>
          <a:r>
            <a:rPr lang="en-US"/>
            <a:t>Adequate ICT labs</a:t>
          </a:r>
        </a:p>
      </dgm:t>
    </dgm:pt>
    <dgm:pt modelId="{F0116E4C-11F9-4AA2-91FC-16D9C6AE0B20}" type="parTrans" cxnId="{4C08E2DD-09EE-4BB4-9725-204F0F81606F}">
      <dgm:prSet/>
      <dgm:spPr/>
      <dgm:t>
        <a:bodyPr/>
        <a:lstStyle/>
        <a:p>
          <a:endParaRPr lang="en-US"/>
        </a:p>
      </dgm:t>
    </dgm:pt>
    <dgm:pt modelId="{39FE4F53-EBA2-4F3B-841E-7720480EA2AA}" type="sibTrans" cxnId="{4C08E2DD-09EE-4BB4-9725-204F0F81606F}">
      <dgm:prSet/>
      <dgm:spPr/>
      <dgm:t>
        <a:bodyPr/>
        <a:lstStyle/>
        <a:p>
          <a:endParaRPr lang="en-US"/>
        </a:p>
      </dgm:t>
    </dgm:pt>
    <dgm:pt modelId="{EF1A170E-5E02-4DB7-AB01-D79AC1BC9A74}">
      <dgm:prSet phldrT="[Text]"/>
      <dgm:spPr/>
      <dgm:t>
        <a:bodyPr/>
        <a:lstStyle/>
        <a:p>
          <a:r>
            <a:rPr lang="en-US"/>
            <a:t>Define syllabus </a:t>
          </a:r>
        </a:p>
      </dgm:t>
    </dgm:pt>
    <dgm:pt modelId="{987A4107-37D4-4EFA-A658-E15B8B08BA8F}" type="parTrans" cxnId="{CABB3357-D797-46D9-9B09-C85333062A43}">
      <dgm:prSet/>
      <dgm:spPr/>
      <dgm:t>
        <a:bodyPr/>
        <a:lstStyle/>
        <a:p>
          <a:endParaRPr lang="en-US"/>
        </a:p>
      </dgm:t>
    </dgm:pt>
    <dgm:pt modelId="{5763B762-896E-4D82-9816-4C77995B820F}" type="sibTrans" cxnId="{CABB3357-D797-46D9-9B09-C85333062A43}">
      <dgm:prSet/>
      <dgm:spPr/>
      <dgm:t>
        <a:bodyPr/>
        <a:lstStyle/>
        <a:p>
          <a:endParaRPr lang="en-US"/>
        </a:p>
      </dgm:t>
    </dgm:pt>
    <dgm:pt modelId="{89A91A27-0AFD-4D76-95F3-04D3458A483D}" type="pres">
      <dgm:prSet presAssocID="{65B08477-0677-428B-901A-C3071F31AE85}" presName="cycle" presStyleCnt="0">
        <dgm:presLayoutVars>
          <dgm:dir/>
          <dgm:resizeHandles val="exact"/>
        </dgm:presLayoutVars>
      </dgm:prSet>
      <dgm:spPr/>
      <dgm:t>
        <a:bodyPr/>
        <a:lstStyle/>
        <a:p>
          <a:endParaRPr lang="en-US"/>
        </a:p>
      </dgm:t>
    </dgm:pt>
    <dgm:pt modelId="{C1816907-7377-44F0-848D-8D916B058270}" type="pres">
      <dgm:prSet presAssocID="{91535A66-B945-4768-95BC-AAEA0F1CBD0D}" presName="node" presStyleLbl="node1" presStyleIdx="0" presStyleCnt="5">
        <dgm:presLayoutVars>
          <dgm:bulletEnabled val="1"/>
        </dgm:presLayoutVars>
      </dgm:prSet>
      <dgm:spPr/>
      <dgm:t>
        <a:bodyPr/>
        <a:lstStyle/>
        <a:p>
          <a:endParaRPr lang="en-US"/>
        </a:p>
      </dgm:t>
    </dgm:pt>
    <dgm:pt modelId="{6AC09C05-AC65-4BC9-BC2A-D9E99B982724}" type="pres">
      <dgm:prSet presAssocID="{91535A66-B945-4768-95BC-AAEA0F1CBD0D}" presName="spNode" presStyleCnt="0"/>
      <dgm:spPr/>
      <dgm:t>
        <a:bodyPr/>
        <a:lstStyle/>
        <a:p>
          <a:endParaRPr lang="en-US"/>
        </a:p>
      </dgm:t>
    </dgm:pt>
    <dgm:pt modelId="{20834DF7-E77F-4D11-8E67-D3170FFA5C81}" type="pres">
      <dgm:prSet presAssocID="{01D3224B-C893-4608-BACC-FC57FB20A724}" presName="sibTrans" presStyleLbl="sibTrans1D1" presStyleIdx="0" presStyleCnt="5"/>
      <dgm:spPr/>
      <dgm:t>
        <a:bodyPr/>
        <a:lstStyle/>
        <a:p>
          <a:endParaRPr lang="en-US"/>
        </a:p>
      </dgm:t>
    </dgm:pt>
    <dgm:pt modelId="{98596CF9-A815-4B4C-85D6-FCE9BD6165C0}" type="pres">
      <dgm:prSet presAssocID="{7D6332F7-92A6-4427-88D8-94594CB1B065}" presName="node" presStyleLbl="node1" presStyleIdx="1" presStyleCnt="5">
        <dgm:presLayoutVars>
          <dgm:bulletEnabled val="1"/>
        </dgm:presLayoutVars>
      </dgm:prSet>
      <dgm:spPr/>
      <dgm:t>
        <a:bodyPr/>
        <a:lstStyle/>
        <a:p>
          <a:endParaRPr lang="en-US"/>
        </a:p>
      </dgm:t>
    </dgm:pt>
    <dgm:pt modelId="{3F7156CB-E2C4-4811-94C8-C2ABBA94E32D}" type="pres">
      <dgm:prSet presAssocID="{7D6332F7-92A6-4427-88D8-94594CB1B065}" presName="spNode" presStyleCnt="0"/>
      <dgm:spPr/>
      <dgm:t>
        <a:bodyPr/>
        <a:lstStyle/>
        <a:p>
          <a:endParaRPr lang="en-US"/>
        </a:p>
      </dgm:t>
    </dgm:pt>
    <dgm:pt modelId="{5F9E03A2-2D2E-4B33-BC8C-0A5571031BC6}" type="pres">
      <dgm:prSet presAssocID="{3EFDC630-292B-48B2-A103-0BC6B637D9D9}" presName="sibTrans" presStyleLbl="sibTrans1D1" presStyleIdx="1" presStyleCnt="5"/>
      <dgm:spPr/>
      <dgm:t>
        <a:bodyPr/>
        <a:lstStyle/>
        <a:p>
          <a:endParaRPr lang="en-US"/>
        </a:p>
      </dgm:t>
    </dgm:pt>
    <dgm:pt modelId="{2719F769-EF5F-4D3A-95E9-8D156CA4ADEB}" type="pres">
      <dgm:prSet presAssocID="{DD450B7F-5EEF-483B-AA3B-347ACB7C614E}" presName="node" presStyleLbl="node1" presStyleIdx="2" presStyleCnt="5">
        <dgm:presLayoutVars>
          <dgm:bulletEnabled val="1"/>
        </dgm:presLayoutVars>
      </dgm:prSet>
      <dgm:spPr/>
      <dgm:t>
        <a:bodyPr/>
        <a:lstStyle/>
        <a:p>
          <a:endParaRPr lang="en-US"/>
        </a:p>
      </dgm:t>
    </dgm:pt>
    <dgm:pt modelId="{5CF148D4-FF2E-43EA-9B66-497035E8BC7E}" type="pres">
      <dgm:prSet presAssocID="{DD450B7F-5EEF-483B-AA3B-347ACB7C614E}" presName="spNode" presStyleCnt="0"/>
      <dgm:spPr/>
      <dgm:t>
        <a:bodyPr/>
        <a:lstStyle/>
        <a:p>
          <a:endParaRPr lang="en-US"/>
        </a:p>
      </dgm:t>
    </dgm:pt>
    <dgm:pt modelId="{6847D296-1C6F-4037-9D86-6947D3BA1E2D}" type="pres">
      <dgm:prSet presAssocID="{BF66A9B2-7E48-4688-9540-AE7E6B5EE133}" presName="sibTrans" presStyleLbl="sibTrans1D1" presStyleIdx="2" presStyleCnt="5"/>
      <dgm:spPr/>
      <dgm:t>
        <a:bodyPr/>
        <a:lstStyle/>
        <a:p>
          <a:endParaRPr lang="en-US"/>
        </a:p>
      </dgm:t>
    </dgm:pt>
    <dgm:pt modelId="{A1CC851F-1A2F-472C-A774-7B14B8D9AF7F}" type="pres">
      <dgm:prSet presAssocID="{93F6C539-0586-4E0F-A4E8-8AD5C7D365ED}" presName="node" presStyleLbl="node1" presStyleIdx="3" presStyleCnt="5">
        <dgm:presLayoutVars>
          <dgm:bulletEnabled val="1"/>
        </dgm:presLayoutVars>
      </dgm:prSet>
      <dgm:spPr/>
      <dgm:t>
        <a:bodyPr/>
        <a:lstStyle/>
        <a:p>
          <a:endParaRPr lang="en-US"/>
        </a:p>
      </dgm:t>
    </dgm:pt>
    <dgm:pt modelId="{1D006623-D7C1-4B81-85AA-F04D8D8F260B}" type="pres">
      <dgm:prSet presAssocID="{93F6C539-0586-4E0F-A4E8-8AD5C7D365ED}" presName="spNode" presStyleCnt="0"/>
      <dgm:spPr/>
      <dgm:t>
        <a:bodyPr/>
        <a:lstStyle/>
        <a:p>
          <a:endParaRPr lang="en-US"/>
        </a:p>
      </dgm:t>
    </dgm:pt>
    <dgm:pt modelId="{40A1AE4F-F61F-49BB-AD06-3B4B4B1605E0}" type="pres">
      <dgm:prSet presAssocID="{39FE4F53-EBA2-4F3B-841E-7720480EA2AA}" presName="sibTrans" presStyleLbl="sibTrans1D1" presStyleIdx="3" presStyleCnt="5"/>
      <dgm:spPr/>
      <dgm:t>
        <a:bodyPr/>
        <a:lstStyle/>
        <a:p>
          <a:endParaRPr lang="en-US"/>
        </a:p>
      </dgm:t>
    </dgm:pt>
    <dgm:pt modelId="{701572C6-0FDE-4787-B08A-D565856AAB63}" type="pres">
      <dgm:prSet presAssocID="{EF1A170E-5E02-4DB7-AB01-D79AC1BC9A74}" presName="node" presStyleLbl="node1" presStyleIdx="4" presStyleCnt="5">
        <dgm:presLayoutVars>
          <dgm:bulletEnabled val="1"/>
        </dgm:presLayoutVars>
      </dgm:prSet>
      <dgm:spPr/>
      <dgm:t>
        <a:bodyPr/>
        <a:lstStyle/>
        <a:p>
          <a:endParaRPr lang="en-US"/>
        </a:p>
      </dgm:t>
    </dgm:pt>
    <dgm:pt modelId="{C295E1C7-093D-4408-95D8-5FE17A098F98}" type="pres">
      <dgm:prSet presAssocID="{EF1A170E-5E02-4DB7-AB01-D79AC1BC9A74}" presName="spNode" presStyleCnt="0"/>
      <dgm:spPr/>
      <dgm:t>
        <a:bodyPr/>
        <a:lstStyle/>
        <a:p>
          <a:endParaRPr lang="en-US"/>
        </a:p>
      </dgm:t>
    </dgm:pt>
    <dgm:pt modelId="{85E0CE64-467F-4C02-BED1-482A8F3CFD21}" type="pres">
      <dgm:prSet presAssocID="{5763B762-896E-4D82-9816-4C77995B820F}" presName="sibTrans" presStyleLbl="sibTrans1D1" presStyleIdx="4" presStyleCnt="5"/>
      <dgm:spPr/>
      <dgm:t>
        <a:bodyPr/>
        <a:lstStyle/>
        <a:p>
          <a:endParaRPr lang="en-US"/>
        </a:p>
      </dgm:t>
    </dgm:pt>
  </dgm:ptLst>
  <dgm:cxnLst>
    <dgm:cxn modelId="{560B975B-4B1C-4086-A180-4865BC99DEEB}" srcId="{65B08477-0677-428B-901A-C3071F31AE85}" destId="{DD450B7F-5EEF-483B-AA3B-347ACB7C614E}" srcOrd="2" destOrd="0" parTransId="{C445715D-D20F-4040-BEA4-DDD4FDC31167}" sibTransId="{BF66A9B2-7E48-4688-9540-AE7E6B5EE133}"/>
    <dgm:cxn modelId="{66BB2948-211C-4EAF-8817-717C74FC5C3E}" type="presOf" srcId="{EF1A170E-5E02-4DB7-AB01-D79AC1BC9A74}" destId="{701572C6-0FDE-4787-B08A-D565856AAB63}" srcOrd="0" destOrd="0" presId="urn:microsoft.com/office/officeart/2005/8/layout/cycle6"/>
    <dgm:cxn modelId="{4C08E2DD-09EE-4BB4-9725-204F0F81606F}" srcId="{65B08477-0677-428B-901A-C3071F31AE85}" destId="{93F6C539-0586-4E0F-A4E8-8AD5C7D365ED}" srcOrd="3" destOrd="0" parTransId="{F0116E4C-11F9-4AA2-91FC-16D9C6AE0B20}" sibTransId="{39FE4F53-EBA2-4F3B-841E-7720480EA2AA}"/>
    <dgm:cxn modelId="{5442C554-1A85-48E6-B941-336A015E34DD}" type="presOf" srcId="{93F6C539-0586-4E0F-A4E8-8AD5C7D365ED}" destId="{A1CC851F-1A2F-472C-A774-7B14B8D9AF7F}" srcOrd="0" destOrd="0" presId="urn:microsoft.com/office/officeart/2005/8/layout/cycle6"/>
    <dgm:cxn modelId="{BB98F2E6-CC7C-4067-98CA-1C0D309300E9}" srcId="{65B08477-0677-428B-901A-C3071F31AE85}" destId="{7D6332F7-92A6-4427-88D8-94594CB1B065}" srcOrd="1" destOrd="0" parTransId="{78C65855-67F0-420D-BD36-447A1D47A12B}" sibTransId="{3EFDC630-292B-48B2-A103-0BC6B637D9D9}"/>
    <dgm:cxn modelId="{7AC65777-8CC4-444A-92E7-54E7ABE60250}" srcId="{65B08477-0677-428B-901A-C3071F31AE85}" destId="{91535A66-B945-4768-95BC-AAEA0F1CBD0D}" srcOrd="0" destOrd="0" parTransId="{9A6A3D48-7ACE-4023-8B8A-C64818B6CB61}" sibTransId="{01D3224B-C893-4608-BACC-FC57FB20A724}"/>
    <dgm:cxn modelId="{CABB3357-D797-46D9-9B09-C85333062A43}" srcId="{65B08477-0677-428B-901A-C3071F31AE85}" destId="{EF1A170E-5E02-4DB7-AB01-D79AC1BC9A74}" srcOrd="4" destOrd="0" parTransId="{987A4107-37D4-4EFA-A658-E15B8B08BA8F}" sibTransId="{5763B762-896E-4D82-9816-4C77995B820F}"/>
    <dgm:cxn modelId="{DBDC80F6-9AEC-4E5D-B891-B74EB5540373}" type="presOf" srcId="{65B08477-0677-428B-901A-C3071F31AE85}" destId="{89A91A27-0AFD-4D76-95F3-04D3458A483D}" srcOrd="0" destOrd="0" presId="urn:microsoft.com/office/officeart/2005/8/layout/cycle6"/>
    <dgm:cxn modelId="{3F279CFB-CE7C-4E62-B6AC-0EC7B526C3CC}" type="presOf" srcId="{DD450B7F-5EEF-483B-AA3B-347ACB7C614E}" destId="{2719F769-EF5F-4D3A-95E9-8D156CA4ADEB}" srcOrd="0" destOrd="0" presId="urn:microsoft.com/office/officeart/2005/8/layout/cycle6"/>
    <dgm:cxn modelId="{DFF46F3E-517B-471D-9B80-0CD300AE2734}" type="presOf" srcId="{BF66A9B2-7E48-4688-9540-AE7E6B5EE133}" destId="{6847D296-1C6F-4037-9D86-6947D3BA1E2D}" srcOrd="0" destOrd="0" presId="urn:microsoft.com/office/officeart/2005/8/layout/cycle6"/>
    <dgm:cxn modelId="{E7A175D8-EDAF-4D9D-BE58-907952921D72}" type="presOf" srcId="{7D6332F7-92A6-4427-88D8-94594CB1B065}" destId="{98596CF9-A815-4B4C-85D6-FCE9BD6165C0}" srcOrd="0" destOrd="0" presId="urn:microsoft.com/office/officeart/2005/8/layout/cycle6"/>
    <dgm:cxn modelId="{7D8344A8-E58F-4C58-9438-409ED96BB3EC}" type="presOf" srcId="{39FE4F53-EBA2-4F3B-841E-7720480EA2AA}" destId="{40A1AE4F-F61F-49BB-AD06-3B4B4B1605E0}" srcOrd="0" destOrd="0" presId="urn:microsoft.com/office/officeart/2005/8/layout/cycle6"/>
    <dgm:cxn modelId="{89F53E37-DCAD-454E-AAFC-38B3DD4539E2}" type="presOf" srcId="{3EFDC630-292B-48B2-A103-0BC6B637D9D9}" destId="{5F9E03A2-2D2E-4B33-BC8C-0A5571031BC6}" srcOrd="0" destOrd="0" presId="urn:microsoft.com/office/officeart/2005/8/layout/cycle6"/>
    <dgm:cxn modelId="{4C28B599-A4F6-40BF-8A79-465DE55EDEDA}" type="presOf" srcId="{5763B762-896E-4D82-9816-4C77995B820F}" destId="{85E0CE64-467F-4C02-BED1-482A8F3CFD21}" srcOrd="0" destOrd="0" presId="urn:microsoft.com/office/officeart/2005/8/layout/cycle6"/>
    <dgm:cxn modelId="{21E9EB5D-8BE9-4562-B4B0-2B15A1890B36}" type="presOf" srcId="{01D3224B-C893-4608-BACC-FC57FB20A724}" destId="{20834DF7-E77F-4D11-8E67-D3170FFA5C81}" srcOrd="0" destOrd="0" presId="urn:microsoft.com/office/officeart/2005/8/layout/cycle6"/>
    <dgm:cxn modelId="{E811F983-FE95-406B-8B88-0E58EA561A5B}" type="presOf" srcId="{91535A66-B945-4768-95BC-AAEA0F1CBD0D}" destId="{C1816907-7377-44F0-848D-8D916B058270}" srcOrd="0" destOrd="0" presId="urn:microsoft.com/office/officeart/2005/8/layout/cycle6"/>
    <dgm:cxn modelId="{23255DBD-F51D-4431-BC97-07E91F1F930C}" type="presParOf" srcId="{89A91A27-0AFD-4D76-95F3-04D3458A483D}" destId="{C1816907-7377-44F0-848D-8D916B058270}" srcOrd="0" destOrd="0" presId="urn:microsoft.com/office/officeart/2005/8/layout/cycle6"/>
    <dgm:cxn modelId="{0A9DAE5B-DAA8-4D7B-9845-9BFE134C70E1}" type="presParOf" srcId="{89A91A27-0AFD-4D76-95F3-04D3458A483D}" destId="{6AC09C05-AC65-4BC9-BC2A-D9E99B982724}" srcOrd="1" destOrd="0" presId="urn:microsoft.com/office/officeart/2005/8/layout/cycle6"/>
    <dgm:cxn modelId="{C80BE9EF-471B-465C-806A-6C2E4BD01DE7}" type="presParOf" srcId="{89A91A27-0AFD-4D76-95F3-04D3458A483D}" destId="{20834DF7-E77F-4D11-8E67-D3170FFA5C81}" srcOrd="2" destOrd="0" presId="urn:microsoft.com/office/officeart/2005/8/layout/cycle6"/>
    <dgm:cxn modelId="{42E5971B-C03A-4BCF-92F8-E0A671557DB8}" type="presParOf" srcId="{89A91A27-0AFD-4D76-95F3-04D3458A483D}" destId="{98596CF9-A815-4B4C-85D6-FCE9BD6165C0}" srcOrd="3" destOrd="0" presId="urn:microsoft.com/office/officeart/2005/8/layout/cycle6"/>
    <dgm:cxn modelId="{ADCBBA02-D549-4561-8E23-A17894F62B41}" type="presParOf" srcId="{89A91A27-0AFD-4D76-95F3-04D3458A483D}" destId="{3F7156CB-E2C4-4811-94C8-C2ABBA94E32D}" srcOrd="4" destOrd="0" presId="urn:microsoft.com/office/officeart/2005/8/layout/cycle6"/>
    <dgm:cxn modelId="{14085159-8F32-40A3-AA50-29E1BBFAC8AE}" type="presParOf" srcId="{89A91A27-0AFD-4D76-95F3-04D3458A483D}" destId="{5F9E03A2-2D2E-4B33-BC8C-0A5571031BC6}" srcOrd="5" destOrd="0" presId="urn:microsoft.com/office/officeart/2005/8/layout/cycle6"/>
    <dgm:cxn modelId="{E48F8C4E-CDF8-471F-B633-3BC962B97B0D}" type="presParOf" srcId="{89A91A27-0AFD-4D76-95F3-04D3458A483D}" destId="{2719F769-EF5F-4D3A-95E9-8D156CA4ADEB}" srcOrd="6" destOrd="0" presId="urn:microsoft.com/office/officeart/2005/8/layout/cycle6"/>
    <dgm:cxn modelId="{14C4FFDA-85BF-4717-BA89-2AEB670AD76D}" type="presParOf" srcId="{89A91A27-0AFD-4D76-95F3-04D3458A483D}" destId="{5CF148D4-FF2E-43EA-9B66-497035E8BC7E}" srcOrd="7" destOrd="0" presId="urn:microsoft.com/office/officeart/2005/8/layout/cycle6"/>
    <dgm:cxn modelId="{62062C87-1BC4-4FD3-B929-405FEA3B8163}" type="presParOf" srcId="{89A91A27-0AFD-4D76-95F3-04D3458A483D}" destId="{6847D296-1C6F-4037-9D86-6947D3BA1E2D}" srcOrd="8" destOrd="0" presId="urn:microsoft.com/office/officeart/2005/8/layout/cycle6"/>
    <dgm:cxn modelId="{219934FF-9C57-4FED-ABDE-8D39C22DF4DC}" type="presParOf" srcId="{89A91A27-0AFD-4D76-95F3-04D3458A483D}" destId="{A1CC851F-1A2F-472C-A774-7B14B8D9AF7F}" srcOrd="9" destOrd="0" presId="urn:microsoft.com/office/officeart/2005/8/layout/cycle6"/>
    <dgm:cxn modelId="{EEB62306-C3D0-4A1C-9BBF-51CCFA58C4BC}" type="presParOf" srcId="{89A91A27-0AFD-4D76-95F3-04D3458A483D}" destId="{1D006623-D7C1-4B81-85AA-F04D8D8F260B}" srcOrd="10" destOrd="0" presId="urn:microsoft.com/office/officeart/2005/8/layout/cycle6"/>
    <dgm:cxn modelId="{A3DE2859-F58D-4DFF-8B24-3F2123E98164}" type="presParOf" srcId="{89A91A27-0AFD-4D76-95F3-04D3458A483D}" destId="{40A1AE4F-F61F-49BB-AD06-3B4B4B1605E0}" srcOrd="11" destOrd="0" presId="urn:microsoft.com/office/officeart/2005/8/layout/cycle6"/>
    <dgm:cxn modelId="{21D47E3F-7CA8-422D-8D3C-7AD915E7F9CA}" type="presParOf" srcId="{89A91A27-0AFD-4D76-95F3-04D3458A483D}" destId="{701572C6-0FDE-4787-B08A-D565856AAB63}" srcOrd="12" destOrd="0" presId="urn:microsoft.com/office/officeart/2005/8/layout/cycle6"/>
    <dgm:cxn modelId="{7A725894-454E-455E-899C-2E65E16F2FC0}" type="presParOf" srcId="{89A91A27-0AFD-4D76-95F3-04D3458A483D}" destId="{C295E1C7-093D-4408-95D8-5FE17A098F98}" srcOrd="13" destOrd="0" presId="urn:microsoft.com/office/officeart/2005/8/layout/cycle6"/>
    <dgm:cxn modelId="{A83F702F-92E8-4021-93EE-13CAF1AB6859}" type="presParOf" srcId="{89A91A27-0AFD-4D76-95F3-04D3458A483D}" destId="{85E0CE64-467F-4C02-BED1-482A8F3CFD21}"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EC9D2-D701-45BA-9B6A-75209A30EAC6}"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A6203BE5-7E4E-4E45-AE31-339C3AADF72A}">
      <dgm:prSet phldrT="[Text]" custT="1"/>
      <dgm:spPr/>
      <dgm:t>
        <a:bodyPr/>
        <a:lstStyle/>
        <a:p>
          <a:r>
            <a:rPr lang="en-US" sz="2200" dirty="0" smtClean="0">
              <a:solidFill>
                <a:schemeClr val="bg1"/>
              </a:solidFill>
            </a:rPr>
            <a:t>Poor teacher to student ratio</a:t>
          </a:r>
          <a:endParaRPr lang="en-US" sz="2200" dirty="0">
            <a:solidFill>
              <a:schemeClr val="bg1"/>
            </a:solidFill>
          </a:endParaRPr>
        </a:p>
      </dgm:t>
    </dgm:pt>
    <dgm:pt modelId="{BF9DEAD0-BB3C-41D8-A23C-3111EE257014}" type="parTrans" cxnId="{50B3D77D-FB51-45C6-B9A3-20DCA69A8BC0}">
      <dgm:prSet/>
      <dgm:spPr/>
      <dgm:t>
        <a:bodyPr/>
        <a:lstStyle/>
        <a:p>
          <a:endParaRPr lang="en-US" sz="2200">
            <a:solidFill>
              <a:schemeClr val="bg1"/>
            </a:solidFill>
          </a:endParaRPr>
        </a:p>
      </dgm:t>
    </dgm:pt>
    <dgm:pt modelId="{FCA3171A-A2EF-4D46-BE87-96E962780411}" type="sibTrans" cxnId="{50B3D77D-FB51-45C6-B9A3-20DCA69A8BC0}">
      <dgm:prSet/>
      <dgm:spPr/>
      <dgm:t>
        <a:bodyPr/>
        <a:lstStyle/>
        <a:p>
          <a:endParaRPr lang="en-US" sz="2200">
            <a:solidFill>
              <a:schemeClr val="bg1"/>
            </a:solidFill>
          </a:endParaRPr>
        </a:p>
      </dgm:t>
    </dgm:pt>
    <dgm:pt modelId="{3D90CD77-A850-469E-A31F-D2ED708C7C8D}">
      <dgm:prSet phldrT="[Text]" custT="1"/>
      <dgm:spPr/>
      <dgm:t>
        <a:bodyPr/>
        <a:lstStyle/>
        <a:p>
          <a:r>
            <a:rPr lang="en-US" sz="2200" dirty="0" smtClean="0">
              <a:solidFill>
                <a:schemeClr val="bg1"/>
              </a:solidFill>
            </a:rPr>
            <a:t>Inadequate Facilities </a:t>
          </a:r>
          <a:endParaRPr lang="en-US" sz="2200" dirty="0">
            <a:solidFill>
              <a:schemeClr val="bg1"/>
            </a:solidFill>
          </a:endParaRPr>
        </a:p>
      </dgm:t>
    </dgm:pt>
    <dgm:pt modelId="{57DFAC3C-4566-44A3-80AD-1308B300F7BA}" type="parTrans" cxnId="{C6477ED8-4DDF-458C-8CFD-76C85071D277}">
      <dgm:prSet/>
      <dgm:spPr/>
      <dgm:t>
        <a:bodyPr/>
        <a:lstStyle/>
        <a:p>
          <a:endParaRPr lang="en-US" sz="2200">
            <a:solidFill>
              <a:schemeClr val="bg1"/>
            </a:solidFill>
          </a:endParaRPr>
        </a:p>
      </dgm:t>
    </dgm:pt>
    <dgm:pt modelId="{E9BCA7A2-839D-4048-AAFE-E140FCC78152}" type="sibTrans" cxnId="{C6477ED8-4DDF-458C-8CFD-76C85071D277}">
      <dgm:prSet/>
      <dgm:spPr/>
      <dgm:t>
        <a:bodyPr/>
        <a:lstStyle/>
        <a:p>
          <a:endParaRPr lang="en-US" sz="2200">
            <a:solidFill>
              <a:schemeClr val="bg1"/>
            </a:solidFill>
          </a:endParaRPr>
        </a:p>
      </dgm:t>
    </dgm:pt>
    <dgm:pt modelId="{EBB46905-103A-49BF-9D8F-CB116DE76707}">
      <dgm:prSet phldrT="[Text]" custT="1"/>
      <dgm:spPr/>
      <dgm:t>
        <a:bodyPr/>
        <a:lstStyle/>
        <a:p>
          <a:r>
            <a:rPr lang="en-US" sz="2200" dirty="0" smtClean="0">
              <a:solidFill>
                <a:schemeClr val="bg1"/>
              </a:solidFill>
            </a:rPr>
            <a:t>Ambiguous Syllabus</a:t>
          </a:r>
          <a:endParaRPr lang="en-US" sz="2200" dirty="0">
            <a:solidFill>
              <a:schemeClr val="bg1"/>
            </a:solidFill>
          </a:endParaRPr>
        </a:p>
      </dgm:t>
    </dgm:pt>
    <dgm:pt modelId="{57E23026-C0E0-4263-8F2D-12A8D9A61646}" type="parTrans" cxnId="{52EFDEEF-F80E-4A87-8662-76AF8A5F04BE}">
      <dgm:prSet/>
      <dgm:spPr/>
      <dgm:t>
        <a:bodyPr/>
        <a:lstStyle/>
        <a:p>
          <a:endParaRPr lang="en-US" sz="2200">
            <a:solidFill>
              <a:schemeClr val="bg1"/>
            </a:solidFill>
          </a:endParaRPr>
        </a:p>
      </dgm:t>
    </dgm:pt>
    <dgm:pt modelId="{1EC9CF17-28A1-4D32-A620-D8D84265835C}" type="sibTrans" cxnId="{52EFDEEF-F80E-4A87-8662-76AF8A5F04BE}">
      <dgm:prSet/>
      <dgm:spPr/>
      <dgm:t>
        <a:bodyPr/>
        <a:lstStyle/>
        <a:p>
          <a:endParaRPr lang="en-US" sz="2200">
            <a:solidFill>
              <a:schemeClr val="bg1"/>
            </a:solidFill>
          </a:endParaRPr>
        </a:p>
      </dgm:t>
    </dgm:pt>
    <dgm:pt modelId="{42AF0113-86D2-4BBD-8976-0CEAD16F251C}">
      <dgm:prSet phldrT="[Text]" custT="1"/>
      <dgm:spPr/>
      <dgm:t>
        <a:bodyPr/>
        <a:lstStyle/>
        <a:p>
          <a:r>
            <a:rPr lang="en-US" sz="2200" dirty="0" smtClean="0">
              <a:solidFill>
                <a:schemeClr val="bg1"/>
              </a:solidFill>
            </a:rPr>
            <a:t>Unnecessary complicated content</a:t>
          </a:r>
          <a:endParaRPr lang="en-US" sz="2200" dirty="0">
            <a:solidFill>
              <a:schemeClr val="bg1"/>
            </a:solidFill>
          </a:endParaRPr>
        </a:p>
      </dgm:t>
    </dgm:pt>
    <dgm:pt modelId="{837B40E8-9E03-42AB-80F6-8A7BD3E17016}" type="parTrans" cxnId="{DC63F5A2-5958-4316-9D9D-F4CFECBC6200}">
      <dgm:prSet/>
      <dgm:spPr/>
      <dgm:t>
        <a:bodyPr/>
        <a:lstStyle/>
        <a:p>
          <a:endParaRPr lang="en-US" sz="2200">
            <a:solidFill>
              <a:schemeClr val="bg1"/>
            </a:solidFill>
          </a:endParaRPr>
        </a:p>
      </dgm:t>
    </dgm:pt>
    <dgm:pt modelId="{5FDEE918-1CCF-4E02-990C-A4F9376ED970}" type="sibTrans" cxnId="{DC63F5A2-5958-4316-9D9D-F4CFECBC6200}">
      <dgm:prSet/>
      <dgm:spPr/>
      <dgm:t>
        <a:bodyPr/>
        <a:lstStyle/>
        <a:p>
          <a:endParaRPr lang="en-US" sz="2200">
            <a:solidFill>
              <a:schemeClr val="bg1"/>
            </a:solidFill>
          </a:endParaRPr>
        </a:p>
      </dgm:t>
    </dgm:pt>
    <dgm:pt modelId="{D91B1052-7BDE-427B-9AC2-5E35C380371A}">
      <dgm:prSet phldrT="[Text]" custT="1"/>
      <dgm:spPr/>
      <dgm:t>
        <a:bodyPr/>
        <a:lstStyle/>
        <a:p>
          <a:r>
            <a:rPr lang="en-US" sz="2200" smtClean="0">
              <a:solidFill>
                <a:schemeClr val="bg1"/>
              </a:solidFill>
            </a:rPr>
            <a:t>Fear of failure</a:t>
          </a:r>
          <a:endParaRPr lang="en-US" sz="2200" dirty="0">
            <a:solidFill>
              <a:schemeClr val="bg1"/>
            </a:solidFill>
          </a:endParaRPr>
        </a:p>
      </dgm:t>
    </dgm:pt>
    <dgm:pt modelId="{6C87F56A-971F-4A30-B332-56A39AD329F2}" type="parTrans" cxnId="{14B7F089-3CDE-4CDD-89D6-FE4C9DE46814}">
      <dgm:prSet/>
      <dgm:spPr/>
      <dgm:t>
        <a:bodyPr/>
        <a:lstStyle/>
        <a:p>
          <a:endParaRPr lang="en-US" sz="2200">
            <a:solidFill>
              <a:schemeClr val="bg1"/>
            </a:solidFill>
          </a:endParaRPr>
        </a:p>
      </dgm:t>
    </dgm:pt>
    <dgm:pt modelId="{F9DF1F8F-9B46-4AEC-96A2-6886E88E93CB}" type="sibTrans" cxnId="{14B7F089-3CDE-4CDD-89D6-FE4C9DE46814}">
      <dgm:prSet/>
      <dgm:spPr/>
      <dgm:t>
        <a:bodyPr/>
        <a:lstStyle/>
        <a:p>
          <a:endParaRPr lang="en-US" sz="2200">
            <a:solidFill>
              <a:schemeClr val="bg1"/>
            </a:solidFill>
          </a:endParaRPr>
        </a:p>
      </dgm:t>
    </dgm:pt>
    <dgm:pt modelId="{340281D1-4EB5-4C6F-B706-D3F28261E79D}" type="pres">
      <dgm:prSet presAssocID="{9BEEC9D2-D701-45BA-9B6A-75209A30EAC6}" presName="Name0" presStyleCnt="0">
        <dgm:presLayoutVars>
          <dgm:chMax val="7"/>
          <dgm:chPref val="7"/>
          <dgm:dir/>
        </dgm:presLayoutVars>
      </dgm:prSet>
      <dgm:spPr/>
      <dgm:t>
        <a:bodyPr/>
        <a:lstStyle/>
        <a:p>
          <a:endParaRPr lang="en-US"/>
        </a:p>
      </dgm:t>
    </dgm:pt>
    <dgm:pt modelId="{3708038A-9316-411F-806A-9D53F67A773D}" type="pres">
      <dgm:prSet presAssocID="{9BEEC9D2-D701-45BA-9B6A-75209A30EAC6}" presName="Name1" presStyleCnt="0"/>
      <dgm:spPr/>
    </dgm:pt>
    <dgm:pt modelId="{180D7899-3E35-4396-99B4-1AF87E99D124}" type="pres">
      <dgm:prSet presAssocID="{9BEEC9D2-D701-45BA-9B6A-75209A30EAC6}" presName="cycle" presStyleCnt="0"/>
      <dgm:spPr/>
    </dgm:pt>
    <dgm:pt modelId="{C8E1FD13-EB5F-4415-8EB6-821D6BA47640}" type="pres">
      <dgm:prSet presAssocID="{9BEEC9D2-D701-45BA-9B6A-75209A30EAC6}" presName="srcNode" presStyleLbl="node1" presStyleIdx="0" presStyleCnt="5"/>
      <dgm:spPr/>
    </dgm:pt>
    <dgm:pt modelId="{44183D6B-1C08-427D-BCBE-75B2FBBB6268}" type="pres">
      <dgm:prSet presAssocID="{9BEEC9D2-D701-45BA-9B6A-75209A30EAC6}" presName="conn" presStyleLbl="parChTrans1D2" presStyleIdx="0" presStyleCnt="1"/>
      <dgm:spPr/>
      <dgm:t>
        <a:bodyPr/>
        <a:lstStyle/>
        <a:p>
          <a:endParaRPr lang="en-US"/>
        </a:p>
      </dgm:t>
    </dgm:pt>
    <dgm:pt modelId="{04B6FFA7-3E4B-461D-8FE1-028225554D83}" type="pres">
      <dgm:prSet presAssocID="{9BEEC9D2-D701-45BA-9B6A-75209A30EAC6}" presName="extraNode" presStyleLbl="node1" presStyleIdx="0" presStyleCnt="5"/>
      <dgm:spPr/>
    </dgm:pt>
    <dgm:pt modelId="{EA352AEA-410D-48C4-91E7-EC57A9E76C18}" type="pres">
      <dgm:prSet presAssocID="{9BEEC9D2-D701-45BA-9B6A-75209A30EAC6}" presName="dstNode" presStyleLbl="node1" presStyleIdx="0" presStyleCnt="5"/>
      <dgm:spPr/>
    </dgm:pt>
    <dgm:pt modelId="{0849238D-A7BC-4E19-BB36-DB72F7312CD3}" type="pres">
      <dgm:prSet presAssocID="{A6203BE5-7E4E-4E45-AE31-339C3AADF72A}" presName="text_1" presStyleLbl="node1" presStyleIdx="0" presStyleCnt="5">
        <dgm:presLayoutVars>
          <dgm:bulletEnabled val="1"/>
        </dgm:presLayoutVars>
      </dgm:prSet>
      <dgm:spPr/>
      <dgm:t>
        <a:bodyPr/>
        <a:lstStyle/>
        <a:p>
          <a:endParaRPr lang="en-US"/>
        </a:p>
      </dgm:t>
    </dgm:pt>
    <dgm:pt modelId="{6ED5D77C-45DD-43C3-BB2D-3262C24D3DD2}" type="pres">
      <dgm:prSet presAssocID="{A6203BE5-7E4E-4E45-AE31-339C3AADF72A}" presName="accent_1" presStyleCnt="0"/>
      <dgm:spPr/>
    </dgm:pt>
    <dgm:pt modelId="{12A1C445-C44C-4959-B798-90B41F59A924}" type="pres">
      <dgm:prSet presAssocID="{A6203BE5-7E4E-4E45-AE31-339C3AADF72A}" presName="accentRepeatNode" presStyleLbl="solidFgAcc1" presStyleIdx="0" presStyleCnt="5"/>
      <dgm:spPr/>
    </dgm:pt>
    <dgm:pt modelId="{954FA289-42CD-4B80-9872-FF9B23AF640E}" type="pres">
      <dgm:prSet presAssocID="{3D90CD77-A850-469E-A31F-D2ED708C7C8D}" presName="text_2" presStyleLbl="node1" presStyleIdx="1" presStyleCnt="5">
        <dgm:presLayoutVars>
          <dgm:bulletEnabled val="1"/>
        </dgm:presLayoutVars>
      </dgm:prSet>
      <dgm:spPr/>
      <dgm:t>
        <a:bodyPr/>
        <a:lstStyle/>
        <a:p>
          <a:endParaRPr lang="en-US"/>
        </a:p>
      </dgm:t>
    </dgm:pt>
    <dgm:pt modelId="{3E8C9426-2C12-4772-A2BE-19D7AD1B8F45}" type="pres">
      <dgm:prSet presAssocID="{3D90CD77-A850-469E-A31F-D2ED708C7C8D}" presName="accent_2" presStyleCnt="0"/>
      <dgm:spPr/>
    </dgm:pt>
    <dgm:pt modelId="{40DF20D8-FEFC-47A7-850C-DC07D280226C}" type="pres">
      <dgm:prSet presAssocID="{3D90CD77-A850-469E-A31F-D2ED708C7C8D}" presName="accentRepeatNode" presStyleLbl="solidFgAcc1" presStyleIdx="1" presStyleCnt="5"/>
      <dgm:spPr/>
    </dgm:pt>
    <dgm:pt modelId="{42FF4BE0-769E-40AC-A0E6-5F9AD211F56B}" type="pres">
      <dgm:prSet presAssocID="{EBB46905-103A-49BF-9D8F-CB116DE76707}" presName="text_3" presStyleLbl="node1" presStyleIdx="2" presStyleCnt="5">
        <dgm:presLayoutVars>
          <dgm:bulletEnabled val="1"/>
        </dgm:presLayoutVars>
      </dgm:prSet>
      <dgm:spPr/>
      <dgm:t>
        <a:bodyPr/>
        <a:lstStyle/>
        <a:p>
          <a:endParaRPr lang="en-US"/>
        </a:p>
      </dgm:t>
    </dgm:pt>
    <dgm:pt modelId="{9E2A4B2E-37D4-43AA-A64C-1E36784E81C0}" type="pres">
      <dgm:prSet presAssocID="{EBB46905-103A-49BF-9D8F-CB116DE76707}" presName="accent_3" presStyleCnt="0"/>
      <dgm:spPr/>
    </dgm:pt>
    <dgm:pt modelId="{4604B6E0-379C-4FC8-9155-239BB65DA7A8}" type="pres">
      <dgm:prSet presAssocID="{EBB46905-103A-49BF-9D8F-CB116DE76707}" presName="accentRepeatNode" presStyleLbl="solidFgAcc1" presStyleIdx="2" presStyleCnt="5"/>
      <dgm:spPr/>
    </dgm:pt>
    <dgm:pt modelId="{3AFB1196-3C17-49DD-84A8-FCAE6A07CABB}" type="pres">
      <dgm:prSet presAssocID="{42AF0113-86D2-4BBD-8976-0CEAD16F251C}" presName="text_4" presStyleLbl="node1" presStyleIdx="3" presStyleCnt="5">
        <dgm:presLayoutVars>
          <dgm:bulletEnabled val="1"/>
        </dgm:presLayoutVars>
      </dgm:prSet>
      <dgm:spPr/>
      <dgm:t>
        <a:bodyPr/>
        <a:lstStyle/>
        <a:p>
          <a:endParaRPr lang="en-US"/>
        </a:p>
      </dgm:t>
    </dgm:pt>
    <dgm:pt modelId="{8BCF4D3F-915B-4B5B-8D96-CAA4E1F5D177}" type="pres">
      <dgm:prSet presAssocID="{42AF0113-86D2-4BBD-8976-0CEAD16F251C}" presName="accent_4" presStyleCnt="0"/>
      <dgm:spPr/>
    </dgm:pt>
    <dgm:pt modelId="{D197F601-E41B-4CCE-8D55-DA0D65A91E39}" type="pres">
      <dgm:prSet presAssocID="{42AF0113-86D2-4BBD-8976-0CEAD16F251C}" presName="accentRepeatNode" presStyleLbl="solidFgAcc1" presStyleIdx="3" presStyleCnt="5"/>
      <dgm:spPr/>
    </dgm:pt>
    <dgm:pt modelId="{C9191932-0271-4663-81C7-ABBC73455927}" type="pres">
      <dgm:prSet presAssocID="{D91B1052-7BDE-427B-9AC2-5E35C380371A}" presName="text_5" presStyleLbl="node1" presStyleIdx="4" presStyleCnt="5">
        <dgm:presLayoutVars>
          <dgm:bulletEnabled val="1"/>
        </dgm:presLayoutVars>
      </dgm:prSet>
      <dgm:spPr/>
      <dgm:t>
        <a:bodyPr/>
        <a:lstStyle/>
        <a:p>
          <a:endParaRPr lang="en-US"/>
        </a:p>
      </dgm:t>
    </dgm:pt>
    <dgm:pt modelId="{F2B82AC1-22BE-432E-8644-1B57EE34648D}" type="pres">
      <dgm:prSet presAssocID="{D91B1052-7BDE-427B-9AC2-5E35C380371A}" presName="accent_5" presStyleCnt="0"/>
      <dgm:spPr/>
    </dgm:pt>
    <dgm:pt modelId="{6F67F488-8882-43B4-88FA-5ABF4EEB9CFD}" type="pres">
      <dgm:prSet presAssocID="{D91B1052-7BDE-427B-9AC2-5E35C380371A}" presName="accentRepeatNode" presStyleLbl="solidFgAcc1" presStyleIdx="4" presStyleCnt="5"/>
      <dgm:spPr/>
    </dgm:pt>
  </dgm:ptLst>
  <dgm:cxnLst>
    <dgm:cxn modelId="{9DFC330F-029A-43D2-9DF3-9B1DBC6EF94B}" type="presOf" srcId="{FCA3171A-A2EF-4D46-BE87-96E962780411}" destId="{44183D6B-1C08-427D-BCBE-75B2FBBB6268}" srcOrd="0" destOrd="0" presId="urn:microsoft.com/office/officeart/2008/layout/VerticalCurvedList"/>
    <dgm:cxn modelId="{52EFDEEF-F80E-4A87-8662-76AF8A5F04BE}" srcId="{9BEEC9D2-D701-45BA-9B6A-75209A30EAC6}" destId="{EBB46905-103A-49BF-9D8F-CB116DE76707}" srcOrd="2" destOrd="0" parTransId="{57E23026-C0E0-4263-8F2D-12A8D9A61646}" sibTransId="{1EC9CF17-28A1-4D32-A620-D8D84265835C}"/>
    <dgm:cxn modelId="{14B7F089-3CDE-4CDD-89D6-FE4C9DE46814}" srcId="{9BEEC9D2-D701-45BA-9B6A-75209A30EAC6}" destId="{D91B1052-7BDE-427B-9AC2-5E35C380371A}" srcOrd="4" destOrd="0" parTransId="{6C87F56A-971F-4A30-B332-56A39AD329F2}" sibTransId="{F9DF1F8F-9B46-4AEC-96A2-6886E88E93CB}"/>
    <dgm:cxn modelId="{DEC4BD67-6405-4092-B310-670FE00D12F7}" type="presOf" srcId="{D91B1052-7BDE-427B-9AC2-5E35C380371A}" destId="{C9191932-0271-4663-81C7-ABBC73455927}" srcOrd="0" destOrd="0" presId="urn:microsoft.com/office/officeart/2008/layout/VerticalCurvedList"/>
    <dgm:cxn modelId="{DC63F5A2-5958-4316-9D9D-F4CFECBC6200}" srcId="{9BEEC9D2-D701-45BA-9B6A-75209A30EAC6}" destId="{42AF0113-86D2-4BBD-8976-0CEAD16F251C}" srcOrd="3" destOrd="0" parTransId="{837B40E8-9E03-42AB-80F6-8A7BD3E17016}" sibTransId="{5FDEE918-1CCF-4E02-990C-A4F9376ED970}"/>
    <dgm:cxn modelId="{50B3D77D-FB51-45C6-B9A3-20DCA69A8BC0}" srcId="{9BEEC9D2-D701-45BA-9B6A-75209A30EAC6}" destId="{A6203BE5-7E4E-4E45-AE31-339C3AADF72A}" srcOrd="0" destOrd="0" parTransId="{BF9DEAD0-BB3C-41D8-A23C-3111EE257014}" sibTransId="{FCA3171A-A2EF-4D46-BE87-96E962780411}"/>
    <dgm:cxn modelId="{2C0E3EEB-5AB0-457B-8695-8C24C012A8E6}" type="presOf" srcId="{42AF0113-86D2-4BBD-8976-0CEAD16F251C}" destId="{3AFB1196-3C17-49DD-84A8-FCAE6A07CABB}" srcOrd="0" destOrd="0" presId="urn:microsoft.com/office/officeart/2008/layout/VerticalCurvedList"/>
    <dgm:cxn modelId="{E46C6BAF-F414-4DA2-8221-54A15E71E706}" type="presOf" srcId="{9BEEC9D2-D701-45BA-9B6A-75209A30EAC6}" destId="{340281D1-4EB5-4C6F-B706-D3F28261E79D}" srcOrd="0" destOrd="0" presId="urn:microsoft.com/office/officeart/2008/layout/VerticalCurvedList"/>
    <dgm:cxn modelId="{E4E893C0-5F89-405B-9A63-BF2E008F09DF}" type="presOf" srcId="{EBB46905-103A-49BF-9D8F-CB116DE76707}" destId="{42FF4BE0-769E-40AC-A0E6-5F9AD211F56B}" srcOrd="0" destOrd="0" presId="urn:microsoft.com/office/officeart/2008/layout/VerticalCurvedList"/>
    <dgm:cxn modelId="{D0DAF674-6AF9-4A4A-AEFA-5ED9E86C36E2}" type="presOf" srcId="{3D90CD77-A850-469E-A31F-D2ED708C7C8D}" destId="{954FA289-42CD-4B80-9872-FF9B23AF640E}" srcOrd="0" destOrd="0" presId="urn:microsoft.com/office/officeart/2008/layout/VerticalCurvedList"/>
    <dgm:cxn modelId="{F3CC2477-8380-4A06-A35C-F476B5109335}" type="presOf" srcId="{A6203BE5-7E4E-4E45-AE31-339C3AADF72A}" destId="{0849238D-A7BC-4E19-BB36-DB72F7312CD3}" srcOrd="0" destOrd="0" presId="urn:microsoft.com/office/officeart/2008/layout/VerticalCurvedList"/>
    <dgm:cxn modelId="{C6477ED8-4DDF-458C-8CFD-76C85071D277}" srcId="{9BEEC9D2-D701-45BA-9B6A-75209A30EAC6}" destId="{3D90CD77-A850-469E-A31F-D2ED708C7C8D}" srcOrd="1" destOrd="0" parTransId="{57DFAC3C-4566-44A3-80AD-1308B300F7BA}" sibTransId="{E9BCA7A2-839D-4048-AAFE-E140FCC78152}"/>
    <dgm:cxn modelId="{0E847896-6231-4B28-A507-8BC975853B82}" type="presParOf" srcId="{340281D1-4EB5-4C6F-B706-D3F28261E79D}" destId="{3708038A-9316-411F-806A-9D53F67A773D}" srcOrd="0" destOrd="0" presId="urn:microsoft.com/office/officeart/2008/layout/VerticalCurvedList"/>
    <dgm:cxn modelId="{8F0E2D07-7C9F-4888-AB40-D37E2BBF3AB5}" type="presParOf" srcId="{3708038A-9316-411F-806A-9D53F67A773D}" destId="{180D7899-3E35-4396-99B4-1AF87E99D124}" srcOrd="0" destOrd="0" presId="urn:microsoft.com/office/officeart/2008/layout/VerticalCurvedList"/>
    <dgm:cxn modelId="{7289C849-8F1E-42F9-87B5-F063EA206985}" type="presParOf" srcId="{180D7899-3E35-4396-99B4-1AF87E99D124}" destId="{C8E1FD13-EB5F-4415-8EB6-821D6BA47640}" srcOrd="0" destOrd="0" presId="urn:microsoft.com/office/officeart/2008/layout/VerticalCurvedList"/>
    <dgm:cxn modelId="{5BE341C1-2539-48D8-9A4E-C6DE381C48A6}" type="presParOf" srcId="{180D7899-3E35-4396-99B4-1AF87E99D124}" destId="{44183D6B-1C08-427D-BCBE-75B2FBBB6268}" srcOrd="1" destOrd="0" presId="urn:microsoft.com/office/officeart/2008/layout/VerticalCurvedList"/>
    <dgm:cxn modelId="{6810153B-5334-4C45-AEA5-CDD98CB0697E}" type="presParOf" srcId="{180D7899-3E35-4396-99B4-1AF87E99D124}" destId="{04B6FFA7-3E4B-461D-8FE1-028225554D83}" srcOrd="2" destOrd="0" presId="urn:microsoft.com/office/officeart/2008/layout/VerticalCurvedList"/>
    <dgm:cxn modelId="{ECA191CA-6209-453C-A70D-D7CCEAA7C388}" type="presParOf" srcId="{180D7899-3E35-4396-99B4-1AF87E99D124}" destId="{EA352AEA-410D-48C4-91E7-EC57A9E76C18}" srcOrd="3" destOrd="0" presId="urn:microsoft.com/office/officeart/2008/layout/VerticalCurvedList"/>
    <dgm:cxn modelId="{7AB2EA63-0043-4D4D-AAD6-23137E9CEF73}" type="presParOf" srcId="{3708038A-9316-411F-806A-9D53F67A773D}" destId="{0849238D-A7BC-4E19-BB36-DB72F7312CD3}" srcOrd="1" destOrd="0" presId="urn:microsoft.com/office/officeart/2008/layout/VerticalCurvedList"/>
    <dgm:cxn modelId="{77C36CA5-821A-4418-9F1D-411AFFE7C3AF}" type="presParOf" srcId="{3708038A-9316-411F-806A-9D53F67A773D}" destId="{6ED5D77C-45DD-43C3-BB2D-3262C24D3DD2}" srcOrd="2" destOrd="0" presId="urn:microsoft.com/office/officeart/2008/layout/VerticalCurvedList"/>
    <dgm:cxn modelId="{1F4313EA-34D3-4B6C-B2F1-6178238B895B}" type="presParOf" srcId="{6ED5D77C-45DD-43C3-BB2D-3262C24D3DD2}" destId="{12A1C445-C44C-4959-B798-90B41F59A924}" srcOrd="0" destOrd="0" presId="urn:microsoft.com/office/officeart/2008/layout/VerticalCurvedList"/>
    <dgm:cxn modelId="{68F73657-DE5C-4465-9757-45B4B02A6979}" type="presParOf" srcId="{3708038A-9316-411F-806A-9D53F67A773D}" destId="{954FA289-42CD-4B80-9872-FF9B23AF640E}" srcOrd="3" destOrd="0" presId="urn:microsoft.com/office/officeart/2008/layout/VerticalCurvedList"/>
    <dgm:cxn modelId="{01CE2CCA-E3B6-4FC8-AF52-9BE8C5A171A5}" type="presParOf" srcId="{3708038A-9316-411F-806A-9D53F67A773D}" destId="{3E8C9426-2C12-4772-A2BE-19D7AD1B8F45}" srcOrd="4" destOrd="0" presId="urn:microsoft.com/office/officeart/2008/layout/VerticalCurvedList"/>
    <dgm:cxn modelId="{E609CD64-7616-4B92-A98A-A44499E5616F}" type="presParOf" srcId="{3E8C9426-2C12-4772-A2BE-19D7AD1B8F45}" destId="{40DF20D8-FEFC-47A7-850C-DC07D280226C}" srcOrd="0" destOrd="0" presId="urn:microsoft.com/office/officeart/2008/layout/VerticalCurvedList"/>
    <dgm:cxn modelId="{8FCA9074-866E-4A64-ADA3-713EFB50AF55}" type="presParOf" srcId="{3708038A-9316-411F-806A-9D53F67A773D}" destId="{42FF4BE0-769E-40AC-A0E6-5F9AD211F56B}" srcOrd="5" destOrd="0" presId="urn:microsoft.com/office/officeart/2008/layout/VerticalCurvedList"/>
    <dgm:cxn modelId="{43B2FD12-EEA5-4BE8-BC00-76EF30811F25}" type="presParOf" srcId="{3708038A-9316-411F-806A-9D53F67A773D}" destId="{9E2A4B2E-37D4-43AA-A64C-1E36784E81C0}" srcOrd="6" destOrd="0" presId="urn:microsoft.com/office/officeart/2008/layout/VerticalCurvedList"/>
    <dgm:cxn modelId="{B0B448F9-A2E7-4815-9B63-89D055CD6E5D}" type="presParOf" srcId="{9E2A4B2E-37D4-43AA-A64C-1E36784E81C0}" destId="{4604B6E0-379C-4FC8-9155-239BB65DA7A8}" srcOrd="0" destOrd="0" presId="urn:microsoft.com/office/officeart/2008/layout/VerticalCurvedList"/>
    <dgm:cxn modelId="{FDD93209-220B-4981-B913-D206CDA2336D}" type="presParOf" srcId="{3708038A-9316-411F-806A-9D53F67A773D}" destId="{3AFB1196-3C17-49DD-84A8-FCAE6A07CABB}" srcOrd="7" destOrd="0" presId="urn:microsoft.com/office/officeart/2008/layout/VerticalCurvedList"/>
    <dgm:cxn modelId="{4F210EE6-4A4A-43ED-A4D2-48E77F5786E3}" type="presParOf" srcId="{3708038A-9316-411F-806A-9D53F67A773D}" destId="{8BCF4D3F-915B-4B5B-8D96-CAA4E1F5D177}" srcOrd="8" destOrd="0" presId="urn:microsoft.com/office/officeart/2008/layout/VerticalCurvedList"/>
    <dgm:cxn modelId="{9CE31681-B6A2-4413-BB44-40CBEA28D53A}" type="presParOf" srcId="{8BCF4D3F-915B-4B5B-8D96-CAA4E1F5D177}" destId="{D197F601-E41B-4CCE-8D55-DA0D65A91E39}" srcOrd="0" destOrd="0" presId="urn:microsoft.com/office/officeart/2008/layout/VerticalCurvedList"/>
    <dgm:cxn modelId="{A83F5A1B-64CC-47CB-A185-DE6B56C7FE2A}" type="presParOf" srcId="{3708038A-9316-411F-806A-9D53F67A773D}" destId="{C9191932-0271-4663-81C7-ABBC73455927}" srcOrd="9" destOrd="0" presId="urn:microsoft.com/office/officeart/2008/layout/VerticalCurvedList"/>
    <dgm:cxn modelId="{DB184B17-98FB-40F1-96D4-4F713DB2265E}" type="presParOf" srcId="{3708038A-9316-411F-806A-9D53F67A773D}" destId="{F2B82AC1-22BE-432E-8644-1B57EE34648D}" srcOrd="10" destOrd="0" presId="urn:microsoft.com/office/officeart/2008/layout/VerticalCurvedList"/>
    <dgm:cxn modelId="{D570AEB8-C0FC-402D-AB36-95383AE846BA}" type="presParOf" srcId="{F2B82AC1-22BE-432E-8644-1B57EE34648D}" destId="{6F67F488-8882-43B4-88FA-5ABF4EEB9CF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EEC9D2-D701-45BA-9B6A-75209A30EAC6}"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A6203BE5-7E4E-4E45-AE31-339C3AADF72A}">
      <dgm:prSet phldrT="[Text]"/>
      <dgm:spPr/>
      <dgm:t>
        <a:bodyPr/>
        <a:lstStyle/>
        <a:p>
          <a:r>
            <a:rPr lang="en-US" dirty="0" smtClean="0">
              <a:solidFill>
                <a:schemeClr val="bg1"/>
              </a:solidFill>
            </a:rPr>
            <a:t>Government goal: Teaching students how to use ICT</a:t>
          </a:r>
          <a:endParaRPr lang="en-US" dirty="0">
            <a:solidFill>
              <a:schemeClr val="bg1"/>
            </a:solidFill>
          </a:endParaRPr>
        </a:p>
      </dgm:t>
    </dgm:pt>
    <dgm:pt modelId="{BF9DEAD0-BB3C-41D8-A23C-3111EE257014}" type="parTrans" cxnId="{50B3D77D-FB51-45C6-B9A3-20DCA69A8BC0}">
      <dgm:prSet/>
      <dgm:spPr/>
      <dgm:t>
        <a:bodyPr/>
        <a:lstStyle/>
        <a:p>
          <a:endParaRPr lang="en-US">
            <a:solidFill>
              <a:schemeClr val="bg1"/>
            </a:solidFill>
          </a:endParaRPr>
        </a:p>
      </dgm:t>
    </dgm:pt>
    <dgm:pt modelId="{FCA3171A-A2EF-4D46-BE87-96E962780411}" type="sibTrans" cxnId="{50B3D77D-FB51-45C6-B9A3-20DCA69A8BC0}">
      <dgm:prSet/>
      <dgm:spPr/>
      <dgm:t>
        <a:bodyPr/>
        <a:lstStyle/>
        <a:p>
          <a:endParaRPr lang="en-US">
            <a:solidFill>
              <a:schemeClr val="bg1"/>
            </a:solidFill>
          </a:endParaRPr>
        </a:p>
      </dgm:t>
    </dgm:pt>
    <dgm:pt modelId="{42AF0113-86D2-4BBD-8976-0CEAD16F251C}">
      <dgm:prSet phldrT="[Text]"/>
      <dgm:spPr/>
      <dgm:t>
        <a:bodyPr/>
        <a:lstStyle/>
        <a:p>
          <a:r>
            <a:rPr lang="en-US" dirty="0" smtClean="0">
              <a:solidFill>
                <a:schemeClr val="bg1"/>
              </a:solidFill>
            </a:rPr>
            <a:t>Discrepancy between government goals and syllabus content</a:t>
          </a:r>
          <a:endParaRPr lang="en-US" dirty="0">
            <a:solidFill>
              <a:schemeClr val="bg1"/>
            </a:solidFill>
          </a:endParaRPr>
        </a:p>
      </dgm:t>
    </dgm:pt>
    <dgm:pt modelId="{5FDEE918-1CCF-4E02-990C-A4F9376ED970}" type="sibTrans" cxnId="{DC63F5A2-5958-4316-9D9D-F4CFECBC6200}">
      <dgm:prSet/>
      <dgm:spPr/>
      <dgm:t>
        <a:bodyPr/>
        <a:lstStyle/>
        <a:p>
          <a:endParaRPr lang="en-US">
            <a:solidFill>
              <a:schemeClr val="bg1"/>
            </a:solidFill>
          </a:endParaRPr>
        </a:p>
      </dgm:t>
    </dgm:pt>
    <dgm:pt modelId="{837B40E8-9E03-42AB-80F6-8A7BD3E17016}" type="parTrans" cxnId="{DC63F5A2-5958-4316-9D9D-F4CFECBC6200}">
      <dgm:prSet/>
      <dgm:spPr/>
      <dgm:t>
        <a:bodyPr/>
        <a:lstStyle/>
        <a:p>
          <a:endParaRPr lang="en-US">
            <a:solidFill>
              <a:schemeClr val="bg1"/>
            </a:solidFill>
          </a:endParaRPr>
        </a:p>
      </dgm:t>
    </dgm:pt>
    <dgm:pt modelId="{EBB46905-103A-49BF-9D8F-CB116DE76707}">
      <dgm:prSet phldrT="[Text]"/>
      <dgm:spPr/>
      <dgm:t>
        <a:bodyPr/>
        <a:lstStyle/>
        <a:p>
          <a:r>
            <a:rPr lang="en-US" dirty="0" smtClean="0">
              <a:solidFill>
                <a:schemeClr val="bg1"/>
              </a:solidFill>
            </a:rPr>
            <a:t>The syllabus was designed to teach “how ICT works” not “how to use ICT”</a:t>
          </a:r>
          <a:endParaRPr lang="en-US" dirty="0">
            <a:solidFill>
              <a:schemeClr val="bg1"/>
            </a:solidFill>
          </a:endParaRPr>
        </a:p>
      </dgm:t>
    </dgm:pt>
    <dgm:pt modelId="{1EC9CF17-28A1-4D32-A620-D8D84265835C}" type="sibTrans" cxnId="{52EFDEEF-F80E-4A87-8662-76AF8A5F04BE}">
      <dgm:prSet/>
      <dgm:spPr/>
      <dgm:t>
        <a:bodyPr/>
        <a:lstStyle/>
        <a:p>
          <a:endParaRPr lang="en-US">
            <a:solidFill>
              <a:schemeClr val="bg1"/>
            </a:solidFill>
          </a:endParaRPr>
        </a:p>
      </dgm:t>
    </dgm:pt>
    <dgm:pt modelId="{57E23026-C0E0-4263-8F2D-12A8D9A61646}" type="parTrans" cxnId="{52EFDEEF-F80E-4A87-8662-76AF8A5F04BE}">
      <dgm:prSet/>
      <dgm:spPr/>
      <dgm:t>
        <a:bodyPr/>
        <a:lstStyle/>
        <a:p>
          <a:endParaRPr lang="en-US">
            <a:solidFill>
              <a:schemeClr val="bg1"/>
            </a:solidFill>
          </a:endParaRPr>
        </a:p>
      </dgm:t>
    </dgm:pt>
    <dgm:pt modelId="{3D90CD77-A850-469E-A31F-D2ED708C7C8D}">
      <dgm:prSet phldrT="[Text]"/>
      <dgm:spPr/>
      <dgm:t>
        <a:bodyPr/>
        <a:lstStyle/>
        <a:p>
          <a:r>
            <a:rPr lang="en-US" dirty="0" smtClean="0">
              <a:solidFill>
                <a:schemeClr val="bg1"/>
              </a:solidFill>
            </a:rPr>
            <a:t>But according to ICT teachers, most students already know how to use ICT</a:t>
          </a:r>
          <a:endParaRPr lang="en-US" dirty="0">
            <a:solidFill>
              <a:schemeClr val="bg1"/>
            </a:solidFill>
          </a:endParaRPr>
        </a:p>
      </dgm:t>
    </dgm:pt>
    <dgm:pt modelId="{E9BCA7A2-839D-4048-AAFE-E140FCC78152}" type="sibTrans" cxnId="{C6477ED8-4DDF-458C-8CFD-76C85071D277}">
      <dgm:prSet/>
      <dgm:spPr/>
      <dgm:t>
        <a:bodyPr/>
        <a:lstStyle/>
        <a:p>
          <a:endParaRPr lang="en-US">
            <a:solidFill>
              <a:schemeClr val="bg1"/>
            </a:solidFill>
          </a:endParaRPr>
        </a:p>
      </dgm:t>
    </dgm:pt>
    <dgm:pt modelId="{57DFAC3C-4566-44A3-80AD-1308B300F7BA}" type="parTrans" cxnId="{C6477ED8-4DDF-458C-8CFD-76C85071D277}">
      <dgm:prSet/>
      <dgm:spPr/>
      <dgm:t>
        <a:bodyPr/>
        <a:lstStyle/>
        <a:p>
          <a:endParaRPr lang="en-US">
            <a:solidFill>
              <a:schemeClr val="bg1"/>
            </a:solidFill>
          </a:endParaRPr>
        </a:p>
      </dgm:t>
    </dgm:pt>
    <dgm:pt modelId="{340281D1-4EB5-4C6F-B706-D3F28261E79D}" type="pres">
      <dgm:prSet presAssocID="{9BEEC9D2-D701-45BA-9B6A-75209A30EAC6}" presName="Name0" presStyleCnt="0">
        <dgm:presLayoutVars>
          <dgm:chMax val="7"/>
          <dgm:chPref val="7"/>
          <dgm:dir/>
        </dgm:presLayoutVars>
      </dgm:prSet>
      <dgm:spPr/>
      <dgm:t>
        <a:bodyPr/>
        <a:lstStyle/>
        <a:p>
          <a:endParaRPr lang="en-US"/>
        </a:p>
      </dgm:t>
    </dgm:pt>
    <dgm:pt modelId="{3708038A-9316-411F-806A-9D53F67A773D}" type="pres">
      <dgm:prSet presAssocID="{9BEEC9D2-D701-45BA-9B6A-75209A30EAC6}" presName="Name1" presStyleCnt="0"/>
      <dgm:spPr/>
    </dgm:pt>
    <dgm:pt modelId="{180D7899-3E35-4396-99B4-1AF87E99D124}" type="pres">
      <dgm:prSet presAssocID="{9BEEC9D2-D701-45BA-9B6A-75209A30EAC6}" presName="cycle" presStyleCnt="0"/>
      <dgm:spPr/>
    </dgm:pt>
    <dgm:pt modelId="{C8E1FD13-EB5F-4415-8EB6-821D6BA47640}" type="pres">
      <dgm:prSet presAssocID="{9BEEC9D2-D701-45BA-9B6A-75209A30EAC6}" presName="srcNode" presStyleLbl="node1" presStyleIdx="0" presStyleCnt="4"/>
      <dgm:spPr/>
    </dgm:pt>
    <dgm:pt modelId="{44183D6B-1C08-427D-BCBE-75B2FBBB6268}" type="pres">
      <dgm:prSet presAssocID="{9BEEC9D2-D701-45BA-9B6A-75209A30EAC6}" presName="conn" presStyleLbl="parChTrans1D2" presStyleIdx="0" presStyleCnt="1"/>
      <dgm:spPr/>
      <dgm:t>
        <a:bodyPr/>
        <a:lstStyle/>
        <a:p>
          <a:endParaRPr lang="en-US"/>
        </a:p>
      </dgm:t>
    </dgm:pt>
    <dgm:pt modelId="{04B6FFA7-3E4B-461D-8FE1-028225554D83}" type="pres">
      <dgm:prSet presAssocID="{9BEEC9D2-D701-45BA-9B6A-75209A30EAC6}" presName="extraNode" presStyleLbl="node1" presStyleIdx="0" presStyleCnt="4"/>
      <dgm:spPr/>
    </dgm:pt>
    <dgm:pt modelId="{EA352AEA-410D-48C4-91E7-EC57A9E76C18}" type="pres">
      <dgm:prSet presAssocID="{9BEEC9D2-D701-45BA-9B6A-75209A30EAC6}" presName="dstNode" presStyleLbl="node1" presStyleIdx="0" presStyleCnt="4"/>
      <dgm:spPr/>
    </dgm:pt>
    <dgm:pt modelId="{0849238D-A7BC-4E19-BB36-DB72F7312CD3}" type="pres">
      <dgm:prSet presAssocID="{A6203BE5-7E4E-4E45-AE31-339C3AADF72A}" presName="text_1" presStyleLbl="node1" presStyleIdx="0" presStyleCnt="4">
        <dgm:presLayoutVars>
          <dgm:bulletEnabled val="1"/>
        </dgm:presLayoutVars>
      </dgm:prSet>
      <dgm:spPr/>
      <dgm:t>
        <a:bodyPr/>
        <a:lstStyle/>
        <a:p>
          <a:endParaRPr lang="en-US"/>
        </a:p>
      </dgm:t>
    </dgm:pt>
    <dgm:pt modelId="{6ED5D77C-45DD-43C3-BB2D-3262C24D3DD2}" type="pres">
      <dgm:prSet presAssocID="{A6203BE5-7E4E-4E45-AE31-339C3AADF72A}" presName="accent_1" presStyleCnt="0"/>
      <dgm:spPr/>
    </dgm:pt>
    <dgm:pt modelId="{12A1C445-C44C-4959-B798-90B41F59A924}" type="pres">
      <dgm:prSet presAssocID="{A6203BE5-7E4E-4E45-AE31-339C3AADF72A}" presName="accentRepeatNode" presStyleLbl="solidFgAcc1" presStyleIdx="0" presStyleCnt="4"/>
      <dgm:spPr/>
    </dgm:pt>
    <dgm:pt modelId="{954FA289-42CD-4B80-9872-FF9B23AF640E}" type="pres">
      <dgm:prSet presAssocID="{3D90CD77-A850-469E-A31F-D2ED708C7C8D}" presName="text_2" presStyleLbl="node1" presStyleIdx="1" presStyleCnt="4">
        <dgm:presLayoutVars>
          <dgm:bulletEnabled val="1"/>
        </dgm:presLayoutVars>
      </dgm:prSet>
      <dgm:spPr/>
      <dgm:t>
        <a:bodyPr/>
        <a:lstStyle/>
        <a:p>
          <a:endParaRPr lang="en-US"/>
        </a:p>
      </dgm:t>
    </dgm:pt>
    <dgm:pt modelId="{3E8C9426-2C12-4772-A2BE-19D7AD1B8F45}" type="pres">
      <dgm:prSet presAssocID="{3D90CD77-A850-469E-A31F-D2ED708C7C8D}" presName="accent_2" presStyleCnt="0"/>
      <dgm:spPr/>
    </dgm:pt>
    <dgm:pt modelId="{40DF20D8-FEFC-47A7-850C-DC07D280226C}" type="pres">
      <dgm:prSet presAssocID="{3D90CD77-A850-469E-A31F-D2ED708C7C8D}" presName="accentRepeatNode" presStyleLbl="solidFgAcc1" presStyleIdx="1" presStyleCnt="4"/>
      <dgm:spPr/>
    </dgm:pt>
    <dgm:pt modelId="{42FF4BE0-769E-40AC-A0E6-5F9AD211F56B}" type="pres">
      <dgm:prSet presAssocID="{EBB46905-103A-49BF-9D8F-CB116DE76707}" presName="text_3" presStyleLbl="node1" presStyleIdx="2" presStyleCnt="4">
        <dgm:presLayoutVars>
          <dgm:bulletEnabled val="1"/>
        </dgm:presLayoutVars>
      </dgm:prSet>
      <dgm:spPr/>
      <dgm:t>
        <a:bodyPr/>
        <a:lstStyle/>
        <a:p>
          <a:endParaRPr lang="en-US"/>
        </a:p>
      </dgm:t>
    </dgm:pt>
    <dgm:pt modelId="{9E2A4B2E-37D4-43AA-A64C-1E36784E81C0}" type="pres">
      <dgm:prSet presAssocID="{EBB46905-103A-49BF-9D8F-CB116DE76707}" presName="accent_3" presStyleCnt="0"/>
      <dgm:spPr/>
    </dgm:pt>
    <dgm:pt modelId="{4604B6E0-379C-4FC8-9155-239BB65DA7A8}" type="pres">
      <dgm:prSet presAssocID="{EBB46905-103A-49BF-9D8F-CB116DE76707}" presName="accentRepeatNode" presStyleLbl="solidFgAcc1" presStyleIdx="2" presStyleCnt="4"/>
      <dgm:spPr/>
    </dgm:pt>
    <dgm:pt modelId="{3AFB1196-3C17-49DD-84A8-FCAE6A07CABB}" type="pres">
      <dgm:prSet presAssocID="{42AF0113-86D2-4BBD-8976-0CEAD16F251C}" presName="text_4" presStyleLbl="node1" presStyleIdx="3" presStyleCnt="4">
        <dgm:presLayoutVars>
          <dgm:bulletEnabled val="1"/>
        </dgm:presLayoutVars>
      </dgm:prSet>
      <dgm:spPr/>
      <dgm:t>
        <a:bodyPr/>
        <a:lstStyle/>
        <a:p>
          <a:endParaRPr lang="en-US"/>
        </a:p>
      </dgm:t>
    </dgm:pt>
    <dgm:pt modelId="{8BCF4D3F-915B-4B5B-8D96-CAA4E1F5D177}" type="pres">
      <dgm:prSet presAssocID="{42AF0113-86D2-4BBD-8976-0CEAD16F251C}" presName="accent_4" presStyleCnt="0"/>
      <dgm:spPr/>
    </dgm:pt>
    <dgm:pt modelId="{D197F601-E41B-4CCE-8D55-DA0D65A91E39}" type="pres">
      <dgm:prSet presAssocID="{42AF0113-86D2-4BBD-8976-0CEAD16F251C}" presName="accentRepeatNode" presStyleLbl="solidFgAcc1" presStyleIdx="3" presStyleCnt="4"/>
      <dgm:spPr/>
    </dgm:pt>
  </dgm:ptLst>
  <dgm:cxnLst>
    <dgm:cxn modelId="{C7637AF2-A7C4-48A1-9831-0F398863DDE6}" type="presOf" srcId="{EBB46905-103A-49BF-9D8F-CB116DE76707}" destId="{42FF4BE0-769E-40AC-A0E6-5F9AD211F56B}" srcOrd="0" destOrd="0" presId="urn:microsoft.com/office/officeart/2008/layout/VerticalCurvedList"/>
    <dgm:cxn modelId="{52EFDEEF-F80E-4A87-8662-76AF8A5F04BE}" srcId="{9BEEC9D2-D701-45BA-9B6A-75209A30EAC6}" destId="{EBB46905-103A-49BF-9D8F-CB116DE76707}" srcOrd="2" destOrd="0" parTransId="{57E23026-C0E0-4263-8F2D-12A8D9A61646}" sibTransId="{1EC9CF17-28A1-4D32-A620-D8D84265835C}"/>
    <dgm:cxn modelId="{AA4C7189-FEA0-47B1-B93D-E52F6ADBA0E5}" type="presOf" srcId="{3D90CD77-A850-469E-A31F-D2ED708C7C8D}" destId="{954FA289-42CD-4B80-9872-FF9B23AF640E}" srcOrd="0" destOrd="0" presId="urn:microsoft.com/office/officeart/2008/layout/VerticalCurvedList"/>
    <dgm:cxn modelId="{F30C6CC8-8C80-4727-8809-E2E40C905F7C}" type="presOf" srcId="{9BEEC9D2-D701-45BA-9B6A-75209A30EAC6}" destId="{340281D1-4EB5-4C6F-B706-D3F28261E79D}" srcOrd="0" destOrd="0" presId="urn:microsoft.com/office/officeart/2008/layout/VerticalCurvedList"/>
    <dgm:cxn modelId="{0F34E4DE-7CEE-41DB-B41A-1938A3E808DF}" type="presOf" srcId="{42AF0113-86D2-4BBD-8976-0CEAD16F251C}" destId="{3AFB1196-3C17-49DD-84A8-FCAE6A07CABB}" srcOrd="0" destOrd="0" presId="urn:microsoft.com/office/officeart/2008/layout/VerticalCurvedList"/>
    <dgm:cxn modelId="{DC63F5A2-5958-4316-9D9D-F4CFECBC6200}" srcId="{9BEEC9D2-D701-45BA-9B6A-75209A30EAC6}" destId="{42AF0113-86D2-4BBD-8976-0CEAD16F251C}" srcOrd="3" destOrd="0" parTransId="{837B40E8-9E03-42AB-80F6-8A7BD3E17016}" sibTransId="{5FDEE918-1CCF-4E02-990C-A4F9376ED970}"/>
    <dgm:cxn modelId="{9E53A730-E259-4724-B30B-FB108718A8A0}" type="presOf" srcId="{FCA3171A-A2EF-4D46-BE87-96E962780411}" destId="{44183D6B-1C08-427D-BCBE-75B2FBBB6268}" srcOrd="0" destOrd="0" presId="urn:microsoft.com/office/officeart/2008/layout/VerticalCurvedList"/>
    <dgm:cxn modelId="{50B3D77D-FB51-45C6-B9A3-20DCA69A8BC0}" srcId="{9BEEC9D2-D701-45BA-9B6A-75209A30EAC6}" destId="{A6203BE5-7E4E-4E45-AE31-339C3AADF72A}" srcOrd="0" destOrd="0" parTransId="{BF9DEAD0-BB3C-41D8-A23C-3111EE257014}" sibTransId="{FCA3171A-A2EF-4D46-BE87-96E962780411}"/>
    <dgm:cxn modelId="{65CA957B-32F3-4E50-84ED-19366ED163EA}" type="presOf" srcId="{A6203BE5-7E4E-4E45-AE31-339C3AADF72A}" destId="{0849238D-A7BC-4E19-BB36-DB72F7312CD3}" srcOrd="0" destOrd="0" presId="urn:microsoft.com/office/officeart/2008/layout/VerticalCurvedList"/>
    <dgm:cxn modelId="{C6477ED8-4DDF-458C-8CFD-76C85071D277}" srcId="{9BEEC9D2-D701-45BA-9B6A-75209A30EAC6}" destId="{3D90CD77-A850-469E-A31F-D2ED708C7C8D}" srcOrd="1" destOrd="0" parTransId="{57DFAC3C-4566-44A3-80AD-1308B300F7BA}" sibTransId="{E9BCA7A2-839D-4048-AAFE-E140FCC78152}"/>
    <dgm:cxn modelId="{FD8C2C6B-77DB-48DC-8885-0FC12C8C5569}" type="presParOf" srcId="{340281D1-4EB5-4C6F-B706-D3F28261E79D}" destId="{3708038A-9316-411F-806A-9D53F67A773D}" srcOrd="0" destOrd="0" presId="urn:microsoft.com/office/officeart/2008/layout/VerticalCurvedList"/>
    <dgm:cxn modelId="{FF177FEE-E2D3-4566-A3E8-A57BFC6AF002}" type="presParOf" srcId="{3708038A-9316-411F-806A-9D53F67A773D}" destId="{180D7899-3E35-4396-99B4-1AF87E99D124}" srcOrd="0" destOrd="0" presId="urn:microsoft.com/office/officeart/2008/layout/VerticalCurvedList"/>
    <dgm:cxn modelId="{8B870BFE-E73C-4BAC-9739-287A44B59251}" type="presParOf" srcId="{180D7899-3E35-4396-99B4-1AF87E99D124}" destId="{C8E1FD13-EB5F-4415-8EB6-821D6BA47640}" srcOrd="0" destOrd="0" presId="urn:microsoft.com/office/officeart/2008/layout/VerticalCurvedList"/>
    <dgm:cxn modelId="{BC5C0ADE-09E4-43F6-BDE9-D7E3C69E1AC8}" type="presParOf" srcId="{180D7899-3E35-4396-99B4-1AF87E99D124}" destId="{44183D6B-1C08-427D-BCBE-75B2FBBB6268}" srcOrd="1" destOrd="0" presId="urn:microsoft.com/office/officeart/2008/layout/VerticalCurvedList"/>
    <dgm:cxn modelId="{3562CE0B-85E6-4A13-80D7-6A37D3BA1D22}" type="presParOf" srcId="{180D7899-3E35-4396-99B4-1AF87E99D124}" destId="{04B6FFA7-3E4B-461D-8FE1-028225554D83}" srcOrd="2" destOrd="0" presId="urn:microsoft.com/office/officeart/2008/layout/VerticalCurvedList"/>
    <dgm:cxn modelId="{983A695C-A144-4DCD-911D-97BE8D41C298}" type="presParOf" srcId="{180D7899-3E35-4396-99B4-1AF87E99D124}" destId="{EA352AEA-410D-48C4-91E7-EC57A9E76C18}" srcOrd="3" destOrd="0" presId="urn:microsoft.com/office/officeart/2008/layout/VerticalCurvedList"/>
    <dgm:cxn modelId="{24E76007-92DB-465C-A89D-8E0BCE56021D}" type="presParOf" srcId="{3708038A-9316-411F-806A-9D53F67A773D}" destId="{0849238D-A7BC-4E19-BB36-DB72F7312CD3}" srcOrd="1" destOrd="0" presId="urn:microsoft.com/office/officeart/2008/layout/VerticalCurvedList"/>
    <dgm:cxn modelId="{B535157E-93D9-459A-BFD1-B25EE888E584}" type="presParOf" srcId="{3708038A-9316-411F-806A-9D53F67A773D}" destId="{6ED5D77C-45DD-43C3-BB2D-3262C24D3DD2}" srcOrd="2" destOrd="0" presId="urn:microsoft.com/office/officeart/2008/layout/VerticalCurvedList"/>
    <dgm:cxn modelId="{13A49B26-740C-49EF-AA88-CC1E238AB57C}" type="presParOf" srcId="{6ED5D77C-45DD-43C3-BB2D-3262C24D3DD2}" destId="{12A1C445-C44C-4959-B798-90B41F59A924}" srcOrd="0" destOrd="0" presId="urn:microsoft.com/office/officeart/2008/layout/VerticalCurvedList"/>
    <dgm:cxn modelId="{E29DE806-9349-4C43-82A9-A38C0A4B7547}" type="presParOf" srcId="{3708038A-9316-411F-806A-9D53F67A773D}" destId="{954FA289-42CD-4B80-9872-FF9B23AF640E}" srcOrd="3" destOrd="0" presId="urn:microsoft.com/office/officeart/2008/layout/VerticalCurvedList"/>
    <dgm:cxn modelId="{C0C00257-0B21-43B1-BF63-FF4929EDFB87}" type="presParOf" srcId="{3708038A-9316-411F-806A-9D53F67A773D}" destId="{3E8C9426-2C12-4772-A2BE-19D7AD1B8F45}" srcOrd="4" destOrd="0" presId="urn:microsoft.com/office/officeart/2008/layout/VerticalCurvedList"/>
    <dgm:cxn modelId="{F8D629C7-6513-4FB2-9A0C-E47BF291F491}" type="presParOf" srcId="{3E8C9426-2C12-4772-A2BE-19D7AD1B8F45}" destId="{40DF20D8-FEFC-47A7-850C-DC07D280226C}" srcOrd="0" destOrd="0" presId="urn:microsoft.com/office/officeart/2008/layout/VerticalCurvedList"/>
    <dgm:cxn modelId="{3ED67F6E-EDD5-40F8-A3B6-DF67B6350722}" type="presParOf" srcId="{3708038A-9316-411F-806A-9D53F67A773D}" destId="{42FF4BE0-769E-40AC-A0E6-5F9AD211F56B}" srcOrd="5" destOrd="0" presId="urn:microsoft.com/office/officeart/2008/layout/VerticalCurvedList"/>
    <dgm:cxn modelId="{6434BC3A-EF0A-4787-8A09-233EFD886E6F}" type="presParOf" srcId="{3708038A-9316-411F-806A-9D53F67A773D}" destId="{9E2A4B2E-37D4-43AA-A64C-1E36784E81C0}" srcOrd="6" destOrd="0" presId="urn:microsoft.com/office/officeart/2008/layout/VerticalCurvedList"/>
    <dgm:cxn modelId="{D2AFEA73-DCC6-4E37-9883-52315F535CC1}" type="presParOf" srcId="{9E2A4B2E-37D4-43AA-A64C-1E36784E81C0}" destId="{4604B6E0-379C-4FC8-9155-239BB65DA7A8}" srcOrd="0" destOrd="0" presId="urn:microsoft.com/office/officeart/2008/layout/VerticalCurvedList"/>
    <dgm:cxn modelId="{16EF63BD-4735-404F-B2B4-162A6E5B6F90}" type="presParOf" srcId="{3708038A-9316-411F-806A-9D53F67A773D}" destId="{3AFB1196-3C17-49DD-84A8-FCAE6A07CABB}" srcOrd="7" destOrd="0" presId="urn:microsoft.com/office/officeart/2008/layout/VerticalCurvedList"/>
    <dgm:cxn modelId="{F684ECA4-6347-41EF-939A-9B4677D65A8D}" type="presParOf" srcId="{3708038A-9316-411F-806A-9D53F67A773D}" destId="{8BCF4D3F-915B-4B5B-8D96-CAA4E1F5D177}" srcOrd="8" destOrd="0" presId="urn:microsoft.com/office/officeart/2008/layout/VerticalCurvedList"/>
    <dgm:cxn modelId="{4A5773C7-0C9A-4E3F-9165-6F3D41C93F84}" type="presParOf" srcId="{8BCF4D3F-915B-4B5B-8D96-CAA4E1F5D177}" destId="{D197F601-E41B-4CCE-8D55-DA0D65A91E3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EEC9D2-D701-45BA-9B6A-75209A30EAC6}"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A6203BE5-7E4E-4E45-AE31-339C3AADF72A}">
      <dgm:prSet phldrT="[Text]" custT="1"/>
      <dgm:spPr/>
      <dgm:t>
        <a:bodyPr/>
        <a:lstStyle/>
        <a:p>
          <a:r>
            <a:rPr lang="en-US" sz="2200" dirty="0" smtClean="0">
              <a:solidFill>
                <a:schemeClr val="bg1"/>
              </a:solidFill>
            </a:rPr>
            <a:t>Poor teacher to student ratio</a:t>
          </a:r>
          <a:endParaRPr lang="en-US" sz="2200" dirty="0">
            <a:solidFill>
              <a:schemeClr val="bg1"/>
            </a:solidFill>
          </a:endParaRPr>
        </a:p>
      </dgm:t>
    </dgm:pt>
    <dgm:pt modelId="{BF9DEAD0-BB3C-41D8-A23C-3111EE257014}" type="parTrans" cxnId="{50B3D77D-FB51-45C6-B9A3-20DCA69A8BC0}">
      <dgm:prSet/>
      <dgm:spPr/>
      <dgm:t>
        <a:bodyPr/>
        <a:lstStyle/>
        <a:p>
          <a:endParaRPr lang="en-US" sz="2200">
            <a:solidFill>
              <a:schemeClr val="bg1"/>
            </a:solidFill>
          </a:endParaRPr>
        </a:p>
      </dgm:t>
    </dgm:pt>
    <dgm:pt modelId="{FCA3171A-A2EF-4D46-BE87-96E962780411}" type="sibTrans" cxnId="{50B3D77D-FB51-45C6-B9A3-20DCA69A8BC0}">
      <dgm:prSet/>
      <dgm:spPr/>
      <dgm:t>
        <a:bodyPr/>
        <a:lstStyle/>
        <a:p>
          <a:endParaRPr lang="en-US" sz="2200">
            <a:solidFill>
              <a:schemeClr val="bg1"/>
            </a:solidFill>
          </a:endParaRPr>
        </a:p>
      </dgm:t>
    </dgm:pt>
    <dgm:pt modelId="{EBB46905-103A-49BF-9D8F-CB116DE76707}">
      <dgm:prSet phldrT="[Text]" custT="1"/>
      <dgm:spPr/>
      <dgm:t>
        <a:bodyPr/>
        <a:lstStyle/>
        <a:p>
          <a:r>
            <a:rPr lang="en-US" sz="2200" dirty="0" smtClean="0">
              <a:solidFill>
                <a:schemeClr val="bg1"/>
              </a:solidFill>
            </a:rPr>
            <a:t>Inadequate Lab facilities</a:t>
          </a:r>
          <a:endParaRPr lang="en-US" sz="2200" dirty="0">
            <a:solidFill>
              <a:schemeClr val="bg1"/>
            </a:solidFill>
          </a:endParaRPr>
        </a:p>
      </dgm:t>
    </dgm:pt>
    <dgm:pt modelId="{1EC9CF17-28A1-4D32-A620-D8D84265835C}" type="sibTrans" cxnId="{52EFDEEF-F80E-4A87-8662-76AF8A5F04BE}">
      <dgm:prSet/>
      <dgm:spPr/>
      <dgm:t>
        <a:bodyPr/>
        <a:lstStyle/>
        <a:p>
          <a:endParaRPr lang="en-US" sz="2200">
            <a:solidFill>
              <a:schemeClr val="bg1"/>
            </a:solidFill>
          </a:endParaRPr>
        </a:p>
      </dgm:t>
    </dgm:pt>
    <dgm:pt modelId="{57E23026-C0E0-4263-8F2D-12A8D9A61646}" type="parTrans" cxnId="{52EFDEEF-F80E-4A87-8662-76AF8A5F04BE}">
      <dgm:prSet/>
      <dgm:spPr/>
      <dgm:t>
        <a:bodyPr/>
        <a:lstStyle/>
        <a:p>
          <a:endParaRPr lang="en-US" sz="2200">
            <a:solidFill>
              <a:schemeClr val="bg1"/>
            </a:solidFill>
          </a:endParaRPr>
        </a:p>
      </dgm:t>
    </dgm:pt>
    <dgm:pt modelId="{3D90CD77-A850-469E-A31F-D2ED708C7C8D}">
      <dgm:prSet phldrT="[Text]" custT="1"/>
      <dgm:spPr/>
      <dgm:t>
        <a:bodyPr/>
        <a:lstStyle/>
        <a:p>
          <a:r>
            <a:rPr lang="en-US" sz="2200" dirty="0" smtClean="0">
              <a:solidFill>
                <a:schemeClr val="bg1"/>
              </a:solidFill>
            </a:rPr>
            <a:t>Lack of qualified teachers</a:t>
          </a:r>
          <a:endParaRPr lang="en-US" sz="2200" dirty="0">
            <a:solidFill>
              <a:schemeClr val="bg1"/>
            </a:solidFill>
          </a:endParaRPr>
        </a:p>
      </dgm:t>
    </dgm:pt>
    <dgm:pt modelId="{E9BCA7A2-839D-4048-AAFE-E140FCC78152}" type="sibTrans" cxnId="{C6477ED8-4DDF-458C-8CFD-76C85071D277}">
      <dgm:prSet/>
      <dgm:spPr/>
      <dgm:t>
        <a:bodyPr/>
        <a:lstStyle/>
        <a:p>
          <a:endParaRPr lang="en-US" sz="2200">
            <a:solidFill>
              <a:schemeClr val="bg1"/>
            </a:solidFill>
          </a:endParaRPr>
        </a:p>
      </dgm:t>
    </dgm:pt>
    <dgm:pt modelId="{57DFAC3C-4566-44A3-80AD-1308B300F7BA}" type="parTrans" cxnId="{C6477ED8-4DDF-458C-8CFD-76C85071D277}">
      <dgm:prSet/>
      <dgm:spPr/>
      <dgm:t>
        <a:bodyPr/>
        <a:lstStyle/>
        <a:p>
          <a:endParaRPr lang="en-US" sz="2200">
            <a:solidFill>
              <a:schemeClr val="bg1"/>
            </a:solidFill>
          </a:endParaRPr>
        </a:p>
      </dgm:t>
    </dgm:pt>
    <dgm:pt modelId="{340281D1-4EB5-4C6F-B706-D3F28261E79D}" type="pres">
      <dgm:prSet presAssocID="{9BEEC9D2-D701-45BA-9B6A-75209A30EAC6}" presName="Name0" presStyleCnt="0">
        <dgm:presLayoutVars>
          <dgm:chMax val="7"/>
          <dgm:chPref val="7"/>
          <dgm:dir/>
        </dgm:presLayoutVars>
      </dgm:prSet>
      <dgm:spPr/>
      <dgm:t>
        <a:bodyPr/>
        <a:lstStyle/>
        <a:p>
          <a:endParaRPr lang="en-US"/>
        </a:p>
      </dgm:t>
    </dgm:pt>
    <dgm:pt modelId="{3708038A-9316-411F-806A-9D53F67A773D}" type="pres">
      <dgm:prSet presAssocID="{9BEEC9D2-D701-45BA-9B6A-75209A30EAC6}" presName="Name1" presStyleCnt="0"/>
      <dgm:spPr/>
    </dgm:pt>
    <dgm:pt modelId="{180D7899-3E35-4396-99B4-1AF87E99D124}" type="pres">
      <dgm:prSet presAssocID="{9BEEC9D2-D701-45BA-9B6A-75209A30EAC6}" presName="cycle" presStyleCnt="0"/>
      <dgm:spPr/>
    </dgm:pt>
    <dgm:pt modelId="{C8E1FD13-EB5F-4415-8EB6-821D6BA47640}" type="pres">
      <dgm:prSet presAssocID="{9BEEC9D2-D701-45BA-9B6A-75209A30EAC6}" presName="srcNode" presStyleLbl="node1" presStyleIdx="0" presStyleCnt="3"/>
      <dgm:spPr/>
    </dgm:pt>
    <dgm:pt modelId="{44183D6B-1C08-427D-BCBE-75B2FBBB6268}" type="pres">
      <dgm:prSet presAssocID="{9BEEC9D2-D701-45BA-9B6A-75209A30EAC6}" presName="conn" presStyleLbl="parChTrans1D2" presStyleIdx="0" presStyleCnt="1"/>
      <dgm:spPr/>
      <dgm:t>
        <a:bodyPr/>
        <a:lstStyle/>
        <a:p>
          <a:endParaRPr lang="en-US"/>
        </a:p>
      </dgm:t>
    </dgm:pt>
    <dgm:pt modelId="{04B6FFA7-3E4B-461D-8FE1-028225554D83}" type="pres">
      <dgm:prSet presAssocID="{9BEEC9D2-D701-45BA-9B6A-75209A30EAC6}" presName="extraNode" presStyleLbl="node1" presStyleIdx="0" presStyleCnt="3"/>
      <dgm:spPr/>
    </dgm:pt>
    <dgm:pt modelId="{EA352AEA-410D-48C4-91E7-EC57A9E76C18}" type="pres">
      <dgm:prSet presAssocID="{9BEEC9D2-D701-45BA-9B6A-75209A30EAC6}" presName="dstNode" presStyleLbl="node1" presStyleIdx="0" presStyleCnt="3"/>
      <dgm:spPr/>
    </dgm:pt>
    <dgm:pt modelId="{0849238D-A7BC-4E19-BB36-DB72F7312CD3}" type="pres">
      <dgm:prSet presAssocID="{A6203BE5-7E4E-4E45-AE31-339C3AADF72A}" presName="text_1" presStyleLbl="node1" presStyleIdx="0" presStyleCnt="3">
        <dgm:presLayoutVars>
          <dgm:bulletEnabled val="1"/>
        </dgm:presLayoutVars>
      </dgm:prSet>
      <dgm:spPr/>
      <dgm:t>
        <a:bodyPr/>
        <a:lstStyle/>
        <a:p>
          <a:endParaRPr lang="en-US"/>
        </a:p>
      </dgm:t>
    </dgm:pt>
    <dgm:pt modelId="{6ED5D77C-45DD-43C3-BB2D-3262C24D3DD2}" type="pres">
      <dgm:prSet presAssocID="{A6203BE5-7E4E-4E45-AE31-339C3AADF72A}" presName="accent_1" presStyleCnt="0"/>
      <dgm:spPr/>
    </dgm:pt>
    <dgm:pt modelId="{12A1C445-C44C-4959-B798-90B41F59A924}" type="pres">
      <dgm:prSet presAssocID="{A6203BE5-7E4E-4E45-AE31-339C3AADF72A}" presName="accentRepeatNode" presStyleLbl="solidFgAcc1" presStyleIdx="0" presStyleCnt="3"/>
      <dgm:spPr/>
    </dgm:pt>
    <dgm:pt modelId="{954FA289-42CD-4B80-9872-FF9B23AF640E}" type="pres">
      <dgm:prSet presAssocID="{3D90CD77-A850-469E-A31F-D2ED708C7C8D}" presName="text_2" presStyleLbl="node1" presStyleIdx="1" presStyleCnt="3">
        <dgm:presLayoutVars>
          <dgm:bulletEnabled val="1"/>
        </dgm:presLayoutVars>
      </dgm:prSet>
      <dgm:spPr/>
      <dgm:t>
        <a:bodyPr/>
        <a:lstStyle/>
        <a:p>
          <a:endParaRPr lang="en-US"/>
        </a:p>
      </dgm:t>
    </dgm:pt>
    <dgm:pt modelId="{3E8C9426-2C12-4772-A2BE-19D7AD1B8F45}" type="pres">
      <dgm:prSet presAssocID="{3D90CD77-A850-469E-A31F-D2ED708C7C8D}" presName="accent_2" presStyleCnt="0"/>
      <dgm:spPr/>
    </dgm:pt>
    <dgm:pt modelId="{40DF20D8-FEFC-47A7-850C-DC07D280226C}" type="pres">
      <dgm:prSet presAssocID="{3D90CD77-A850-469E-A31F-D2ED708C7C8D}" presName="accentRepeatNode" presStyleLbl="solidFgAcc1" presStyleIdx="1" presStyleCnt="3"/>
      <dgm:spPr/>
    </dgm:pt>
    <dgm:pt modelId="{42FF4BE0-769E-40AC-A0E6-5F9AD211F56B}" type="pres">
      <dgm:prSet presAssocID="{EBB46905-103A-49BF-9D8F-CB116DE76707}" presName="text_3" presStyleLbl="node1" presStyleIdx="2" presStyleCnt="3">
        <dgm:presLayoutVars>
          <dgm:bulletEnabled val="1"/>
        </dgm:presLayoutVars>
      </dgm:prSet>
      <dgm:spPr/>
      <dgm:t>
        <a:bodyPr/>
        <a:lstStyle/>
        <a:p>
          <a:endParaRPr lang="en-US"/>
        </a:p>
      </dgm:t>
    </dgm:pt>
    <dgm:pt modelId="{9E2A4B2E-37D4-43AA-A64C-1E36784E81C0}" type="pres">
      <dgm:prSet presAssocID="{EBB46905-103A-49BF-9D8F-CB116DE76707}" presName="accent_3" presStyleCnt="0"/>
      <dgm:spPr/>
    </dgm:pt>
    <dgm:pt modelId="{4604B6E0-379C-4FC8-9155-239BB65DA7A8}" type="pres">
      <dgm:prSet presAssocID="{EBB46905-103A-49BF-9D8F-CB116DE76707}" presName="accentRepeatNode" presStyleLbl="solidFgAcc1" presStyleIdx="2" presStyleCnt="3"/>
      <dgm:spPr/>
    </dgm:pt>
  </dgm:ptLst>
  <dgm:cxnLst>
    <dgm:cxn modelId="{81332DC0-3166-48DD-BCC8-748443606ED9}" type="presOf" srcId="{FCA3171A-A2EF-4D46-BE87-96E962780411}" destId="{44183D6B-1C08-427D-BCBE-75B2FBBB6268}" srcOrd="0" destOrd="0" presId="urn:microsoft.com/office/officeart/2008/layout/VerticalCurvedList"/>
    <dgm:cxn modelId="{ED7913FD-D4D3-4136-B434-D70774602C26}" type="presOf" srcId="{9BEEC9D2-D701-45BA-9B6A-75209A30EAC6}" destId="{340281D1-4EB5-4C6F-B706-D3F28261E79D}" srcOrd="0" destOrd="0" presId="urn:microsoft.com/office/officeart/2008/layout/VerticalCurvedList"/>
    <dgm:cxn modelId="{52EFDEEF-F80E-4A87-8662-76AF8A5F04BE}" srcId="{9BEEC9D2-D701-45BA-9B6A-75209A30EAC6}" destId="{EBB46905-103A-49BF-9D8F-CB116DE76707}" srcOrd="2" destOrd="0" parTransId="{57E23026-C0E0-4263-8F2D-12A8D9A61646}" sibTransId="{1EC9CF17-28A1-4D32-A620-D8D84265835C}"/>
    <dgm:cxn modelId="{A35E8E93-6058-4F2E-8B13-18712F8E4A64}" type="presOf" srcId="{3D90CD77-A850-469E-A31F-D2ED708C7C8D}" destId="{954FA289-42CD-4B80-9872-FF9B23AF640E}" srcOrd="0" destOrd="0" presId="urn:microsoft.com/office/officeart/2008/layout/VerticalCurvedList"/>
    <dgm:cxn modelId="{E205922B-7608-4F27-A1B8-2B7DFD9D92FA}" type="presOf" srcId="{A6203BE5-7E4E-4E45-AE31-339C3AADF72A}" destId="{0849238D-A7BC-4E19-BB36-DB72F7312CD3}" srcOrd="0" destOrd="0" presId="urn:microsoft.com/office/officeart/2008/layout/VerticalCurvedList"/>
    <dgm:cxn modelId="{50B3D77D-FB51-45C6-B9A3-20DCA69A8BC0}" srcId="{9BEEC9D2-D701-45BA-9B6A-75209A30EAC6}" destId="{A6203BE5-7E4E-4E45-AE31-339C3AADF72A}" srcOrd="0" destOrd="0" parTransId="{BF9DEAD0-BB3C-41D8-A23C-3111EE257014}" sibTransId="{FCA3171A-A2EF-4D46-BE87-96E962780411}"/>
    <dgm:cxn modelId="{C6477ED8-4DDF-458C-8CFD-76C85071D277}" srcId="{9BEEC9D2-D701-45BA-9B6A-75209A30EAC6}" destId="{3D90CD77-A850-469E-A31F-D2ED708C7C8D}" srcOrd="1" destOrd="0" parTransId="{57DFAC3C-4566-44A3-80AD-1308B300F7BA}" sibTransId="{E9BCA7A2-839D-4048-AAFE-E140FCC78152}"/>
    <dgm:cxn modelId="{7640DA05-356E-4BAD-A355-D1897A0589E3}" type="presOf" srcId="{EBB46905-103A-49BF-9D8F-CB116DE76707}" destId="{42FF4BE0-769E-40AC-A0E6-5F9AD211F56B}" srcOrd="0" destOrd="0" presId="urn:microsoft.com/office/officeart/2008/layout/VerticalCurvedList"/>
    <dgm:cxn modelId="{1F402889-B1E4-47EF-B0CE-20DF2BCB601F}" type="presParOf" srcId="{340281D1-4EB5-4C6F-B706-D3F28261E79D}" destId="{3708038A-9316-411F-806A-9D53F67A773D}" srcOrd="0" destOrd="0" presId="urn:microsoft.com/office/officeart/2008/layout/VerticalCurvedList"/>
    <dgm:cxn modelId="{9C821557-77FF-4211-BBBC-9497FB3E2E7F}" type="presParOf" srcId="{3708038A-9316-411F-806A-9D53F67A773D}" destId="{180D7899-3E35-4396-99B4-1AF87E99D124}" srcOrd="0" destOrd="0" presId="urn:microsoft.com/office/officeart/2008/layout/VerticalCurvedList"/>
    <dgm:cxn modelId="{391C3575-DE07-47C9-9F50-59ABE690CCFE}" type="presParOf" srcId="{180D7899-3E35-4396-99B4-1AF87E99D124}" destId="{C8E1FD13-EB5F-4415-8EB6-821D6BA47640}" srcOrd="0" destOrd="0" presId="urn:microsoft.com/office/officeart/2008/layout/VerticalCurvedList"/>
    <dgm:cxn modelId="{1AC900F1-2E07-4109-A64B-7B531FD47955}" type="presParOf" srcId="{180D7899-3E35-4396-99B4-1AF87E99D124}" destId="{44183D6B-1C08-427D-BCBE-75B2FBBB6268}" srcOrd="1" destOrd="0" presId="urn:microsoft.com/office/officeart/2008/layout/VerticalCurvedList"/>
    <dgm:cxn modelId="{220768CF-4E5A-453D-A94C-1A8A89776A45}" type="presParOf" srcId="{180D7899-3E35-4396-99B4-1AF87E99D124}" destId="{04B6FFA7-3E4B-461D-8FE1-028225554D83}" srcOrd="2" destOrd="0" presId="urn:microsoft.com/office/officeart/2008/layout/VerticalCurvedList"/>
    <dgm:cxn modelId="{33A48841-7F2F-4A95-B816-A893D23C3F7F}" type="presParOf" srcId="{180D7899-3E35-4396-99B4-1AF87E99D124}" destId="{EA352AEA-410D-48C4-91E7-EC57A9E76C18}" srcOrd="3" destOrd="0" presId="urn:microsoft.com/office/officeart/2008/layout/VerticalCurvedList"/>
    <dgm:cxn modelId="{F9395241-9D22-46D6-B587-13E0BF5B23A2}" type="presParOf" srcId="{3708038A-9316-411F-806A-9D53F67A773D}" destId="{0849238D-A7BC-4E19-BB36-DB72F7312CD3}" srcOrd="1" destOrd="0" presId="urn:microsoft.com/office/officeart/2008/layout/VerticalCurvedList"/>
    <dgm:cxn modelId="{91D82C46-A254-4D5A-9D6B-F714E1B1DD1F}" type="presParOf" srcId="{3708038A-9316-411F-806A-9D53F67A773D}" destId="{6ED5D77C-45DD-43C3-BB2D-3262C24D3DD2}" srcOrd="2" destOrd="0" presId="urn:microsoft.com/office/officeart/2008/layout/VerticalCurvedList"/>
    <dgm:cxn modelId="{92C900DC-F77E-4D49-820F-4750785AC61D}" type="presParOf" srcId="{6ED5D77C-45DD-43C3-BB2D-3262C24D3DD2}" destId="{12A1C445-C44C-4959-B798-90B41F59A924}" srcOrd="0" destOrd="0" presId="urn:microsoft.com/office/officeart/2008/layout/VerticalCurvedList"/>
    <dgm:cxn modelId="{E4654C56-87AC-43B0-9904-63D8BC7A94AC}" type="presParOf" srcId="{3708038A-9316-411F-806A-9D53F67A773D}" destId="{954FA289-42CD-4B80-9872-FF9B23AF640E}" srcOrd="3" destOrd="0" presId="urn:microsoft.com/office/officeart/2008/layout/VerticalCurvedList"/>
    <dgm:cxn modelId="{E4E3CE8E-E9A7-4DAE-A705-7CB27BE6A331}" type="presParOf" srcId="{3708038A-9316-411F-806A-9D53F67A773D}" destId="{3E8C9426-2C12-4772-A2BE-19D7AD1B8F45}" srcOrd="4" destOrd="0" presId="urn:microsoft.com/office/officeart/2008/layout/VerticalCurvedList"/>
    <dgm:cxn modelId="{F1F2D025-0BF2-47DC-A8A3-402F6F41AB35}" type="presParOf" srcId="{3E8C9426-2C12-4772-A2BE-19D7AD1B8F45}" destId="{40DF20D8-FEFC-47A7-850C-DC07D280226C}" srcOrd="0" destOrd="0" presId="urn:microsoft.com/office/officeart/2008/layout/VerticalCurvedList"/>
    <dgm:cxn modelId="{4A6DC897-1804-44D8-9B06-BCABC0DC1AD0}" type="presParOf" srcId="{3708038A-9316-411F-806A-9D53F67A773D}" destId="{42FF4BE0-769E-40AC-A0E6-5F9AD211F56B}" srcOrd="5" destOrd="0" presId="urn:microsoft.com/office/officeart/2008/layout/VerticalCurvedList"/>
    <dgm:cxn modelId="{1E068AB0-923B-44AB-A3A4-0BFAD1790F8D}" type="presParOf" srcId="{3708038A-9316-411F-806A-9D53F67A773D}" destId="{9E2A4B2E-37D4-43AA-A64C-1E36784E81C0}" srcOrd="6" destOrd="0" presId="urn:microsoft.com/office/officeart/2008/layout/VerticalCurvedList"/>
    <dgm:cxn modelId="{43B57C7D-BF3C-4E37-BF45-2018F3ADEA40}" type="presParOf" srcId="{9E2A4B2E-37D4-43AA-A64C-1E36784E81C0}" destId="{4604B6E0-379C-4FC8-9155-239BB65DA7A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EC9D2-D701-45BA-9B6A-75209A30EAC6}"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EBB46905-103A-49BF-9D8F-CB116DE76707}">
      <dgm:prSet phldrT="[Text]" custT="1"/>
      <dgm:spPr/>
      <dgm:t>
        <a:bodyPr/>
        <a:lstStyle/>
        <a:p>
          <a:r>
            <a:rPr lang="en-US" sz="2200" dirty="0" smtClean="0">
              <a:solidFill>
                <a:schemeClr val="bg1"/>
              </a:solidFill>
            </a:rPr>
            <a:t>Students from low income families are especially struggling</a:t>
          </a:r>
          <a:endParaRPr lang="en-US" sz="2200" dirty="0">
            <a:solidFill>
              <a:schemeClr val="bg1"/>
            </a:solidFill>
          </a:endParaRPr>
        </a:p>
      </dgm:t>
    </dgm:pt>
    <dgm:pt modelId="{1EC9CF17-28A1-4D32-A620-D8D84265835C}" type="sibTrans" cxnId="{52EFDEEF-F80E-4A87-8662-76AF8A5F04BE}">
      <dgm:prSet/>
      <dgm:spPr/>
      <dgm:t>
        <a:bodyPr/>
        <a:lstStyle/>
        <a:p>
          <a:endParaRPr lang="en-US" sz="2200">
            <a:solidFill>
              <a:schemeClr val="bg1"/>
            </a:solidFill>
          </a:endParaRPr>
        </a:p>
      </dgm:t>
    </dgm:pt>
    <dgm:pt modelId="{57E23026-C0E0-4263-8F2D-12A8D9A61646}" type="parTrans" cxnId="{52EFDEEF-F80E-4A87-8662-76AF8A5F04BE}">
      <dgm:prSet/>
      <dgm:spPr/>
      <dgm:t>
        <a:bodyPr/>
        <a:lstStyle/>
        <a:p>
          <a:endParaRPr lang="en-US" sz="2200">
            <a:solidFill>
              <a:schemeClr val="bg1"/>
            </a:solidFill>
          </a:endParaRPr>
        </a:p>
      </dgm:t>
    </dgm:pt>
    <dgm:pt modelId="{3D90CD77-A850-469E-A31F-D2ED708C7C8D}">
      <dgm:prSet phldrT="[Text]" custT="1"/>
      <dgm:spPr/>
      <dgm:t>
        <a:bodyPr/>
        <a:lstStyle/>
        <a:p>
          <a:r>
            <a:rPr lang="en-US" sz="2200" dirty="0" smtClean="0">
              <a:solidFill>
                <a:schemeClr val="bg1"/>
              </a:solidFill>
            </a:rPr>
            <a:t>Most students, especially those from Arts and Commerce, are over burdened by ICT</a:t>
          </a:r>
          <a:endParaRPr lang="en-US" sz="2200" dirty="0">
            <a:solidFill>
              <a:schemeClr val="bg1"/>
            </a:solidFill>
          </a:endParaRPr>
        </a:p>
      </dgm:t>
    </dgm:pt>
    <dgm:pt modelId="{E9BCA7A2-839D-4048-AAFE-E140FCC78152}" type="sibTrans" cxnId="{C6477ED8-4DDF-458C-8CFD-76C85071D277}">
      <dgm:prSet/>
      <dgm:spPr/>
      <dgm:t>
        <a:bodyPr/>
        <a:lstStyle/>
        <a:p>
          <a:endParaRPr lang="en-US" sz="2200">
            <a:solidFill>
              <a:schemeClr val="bg1"/>
            </a:solidFill>
          </a:endParaRPr>
        </a:p>
      </dgm:t>
    </dgm:pt>
    <dgm:pt modelId="{57DFAC3C-4566-44A3-80AD-1308B300F7BA}" type="parTrans" cxnId="{C6477ED8-4DDF-458C-8CFD-76C85071D277}">
      <dgm:prSet/>
      <dgm:spPr/>
      <dgm:t>
        <a:bodyPr/>
        <a:lstStyle/>
        <a:p>
          <a:endParaRPr lang="en-US" sz="2200">
            <a:solidFill>
              <a:schemeClr val="bg1"/>
            </a:solidFill>
          </a:endParaRPr>
        </a:p>
      </dgm:t>
    </dgm:pt>
    <dgm:pt modelId="{2F97A79B-6E7D-4DC2-9AB1-FDD4CF239C25}" type="pres">
      <dgm:prSet presAssocID="{9BEEC9D2-D701-45BA-9B6A-75209A30EAC6}" presName="diagram" presStyleCnt="0">
        <dgm:presLayoutVars>
          <dgm:dir/>
          <dgm:resizeHandles val="exact"/>
        </dgm:presLayoutVars>
      </dgm:prSet>
      <dgm:spPr/>
      <dgm:t>
        <a:bodyPr/>
        <a:lstStyle/>
        <a:p>
          <a:endParaRPr lang="en-US"/>
        </a:p>
      </dgm:t>
    </dgm:pt>
    <dgm:pt modelId="{C7EA8EC9-41FF-41BA-BC41-1419B39F86E0}" type="pres">
      <dgm:prSet presAssocID="{3D90CD77-A850-469E-A31F-D2ED708C7C8D}" presName="node" presStyleLbl="node1" presStyleIdx="0" presStyleCnt="2" custScaleX="41361" custScaleY="36384">
        <dgm:presLayoutVars>
          <dgm:bulletEnabled val="1"/>
        </dgm:presLayoutVars>
      </dgm:prSet>
      <dgm:spPr/>
      <dgm:t>
        <a:bodyPr/>
        <a:lstStyle/>
        <a:p>
          <a:endParaRPr lang="en-US"/>
        </a:p>
      </dgm:t>
    </dgm:pt>
    <dgm:pt modelId="{B6E0C8CA-E060-40D4-B958-2E40FC4B094D}" type="pres">
      <dgm:prSet presAssocID="{E9BCA7A2-839D-4048-AAFE-E140FCC78152}" presName="sibTrans" presStyleCnt="0"/>
      <dgm:spPr/>
    </dgm:pt>
    <dgm:pt modelId="{C6A172E2-3269-4800-A0FC-8C4C0B5AFDBC}" type="pres">
      <dgm:prSet presAssocID="{EBB46905-103A-49BF-9D8F-CB116DE76707}" presName="node" presStyleLbl="node1" presStyleIdx="1" presStyleCnt="2" custScaleX="41361" custScaleY="36384">
        <dgm:presLayoutVars>
          <dgm:bulletEnabled val="1"/>
        </dgm:presLayoutVars>
      </dgm:prSet>
      <dgm:spPr/>
      <dgm:t>
        <a:bodyPr/>
        <a:lstStyle/>
        <a:p>
          <a:endParaRPr lang="en-US"/>
        </a:p>
      </dgm:t>
    </dgm:pt>
  </dgm:ptLst>
  <dgm:cxnLst>
    <dgm:cxn modelId="{9CCA217F-40C7-449E-9E47-9814120A4185}" type="presOf" srcId="{EBB46905-103A-49BF-9D8F-CB116DE76707}" destId="{C6A172E2-3269-4800-A0FC-8C4C0B5AFDBC}" srcOrd="0" destOrd="0" presId="urn:microsoft.com/office/officeart/2005/8/layout/default"/>
    <dgm:cxn modelId="{52EFDEEF-F80E-4A87-8662-76AF8A5F04BE}" srcId="{9BEEC9D2-D701-45BA-9B6A-75209A30EAC6}" destId="{EBB46905-103A-49BF-9D8F-CB116DE76707}" srcOrd="1" destOrd="0" parTransId="{57E23026-C0E0-4263-8F2D-12A8D9A61646}" sibTransId="{1EC9CF17-28A1-4D32-A620-D8D84265835C}"/>
    <dgm:cxn modelId="{F278F94D-639E-4F8C-81E4-E8D5E74A7559}" type="presOf" srcId="{3D90CD77-A850-469E-A31F-D2ED708C7C8D}" destId="{C7EA8EC9-41FF-41BA-BC41-1419B39F86E0}" srcOrd="0" destOrd="0" presId="urn:microsoft.com/office/officeart/2005/8/layout/default"/>
    <dgm:cxn modelId="{C6477ED8-4DDF-458C-8CFD-76C85071D277}" srcId="{9BEEC9D2-D701-45BA-9B6A-75209A30EAC6}" destId="{3D90CD77-A850-469E-A31F-D2ED708C7C8D}" srcOrd="0" destOrd="0" parTransId="{57DFAC3C-4566-44A3-80AD-1308B300F7BA}" sibTransId="{E9BCA7A2-839D-4048-AAFE-E140FCC78152}"/>
    <dgm:cxn modelId="{C320E515-EE6D-4691-923D-E592230491F8}" type="presOf" srcId="{9BEEC9D2-D701-45BA-9B6A-75209A30EAC6}" destId="{2F97A79B-6E7D-4DC2-9AB1-FDD4CF239C25}" srcOrd="0" destOrd="0" presId="urn:microsoft.com/office/officeart/2005/8/layout/default"/>
    <dgm:cxn modelId="{B0AEEA32-CCE0-4FA4-AEE7-7C3944E8E9EF}" type="presParOf" srcId="{2F97A79B-6E7D-4DC2-9AB1-FDD4CF239C25}" destId="{C7EA8EC9-41FF-41BA-BC41-1419B39F86E0}" srcOrd="0" destOrd="0" presId="urn:microsoft.com/office/officeart/2005/8/layout/default"/>
    <dgm:cxn modelId="{E0675CAB-41D6-4359-B6EA-2ED043FBA95E}" type="presParOf" srcId="{2F97A79B-6E7D-4DC2-9AB1-FDD4CF239C25}" destId="{B6E0C8CA-E060-40D4-B958-2E40FC4B094D}" srcOrd="1" destOrd="0" presId="urn:microsoft.com/office/officeart/2005/8/layout/default"/>
    <dgm:cxn modelId="{D1BCA35A-D741-4A9C-AF6B-EF38490DB71B}" type="presParOf" srcId="{2F97A79B-6E7D-4DC2-9AB1-FDD4CF239C25}" destId="{C6A172E2-3269-4800-A0FC-8C4C0B5AFDBC}"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EEC9D2-D701-45BA-9B6A-75209A30EAC6}"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A6203BE5-7E4E-4E45-AE31-339C3AADF72A}">
      <dgm:prSet phldrT="[Text]" custT="1"/>
      <dgm:spPr/>
      <dgm:t>
        <a:bodyPr/>
        <a:lstStyle/>
        <a:p>
          <a:r>
            <a:rPr lang="en-US" sz="2200" dirty="0" smtClean="0">
              <a:solidFill>
                <a:schemeClr val="bg1"/>
              </a:solidFill>
            </a:rPr>
            <a:t>Syllabus content is large, complex and ambiguous</a:t>
          </a:r>
          <a:endParaRPr lang="en-US" sz="2200" dirty="0">
            <a:solidFill>
              <a:schemeClr val="bg1"/>
            </a:solidFill>
          </a:endParaRPr>
        </a:p>
      </dgm:t>
    </dgm:pt>
    <dgm:pt modelId="{BF9DEAD0-BB3C-41D8-A23C-3111EE257014}" type="parTrans" cxnId="{50B3D77D-FB51-45C6-B9A3-20DCA69A8BC0}">
      <dgm:prSet/>
      <dgm:spPr/>
      <dgm:t>
        <a:bodyPr/>
        <a:lstStyle/>
        <a:p>
          <a:endParaRPr lang="en-US" sz="2200">
            <a:solidFill>
              <a:schemeClr val="bg1"/>
            </a:solidFill>
          </a:endParaRPr>
        </a:p>
      </dgm:t>
    </dgm:pt>
    <dgm:pt modelId="{FCA3171A-A2EF-4D46-BE87-96E962780411}" type="sibTrans" cxnId="{50B3D77D-FB51-45C6-B9A3-20DCA69A8BC0}">
      <dgm:prSet/>
      <dgm:spPr/>
      <dgm:t>
        <a:bodyPr/>
        <a:lstStyle/>
        <a:p>
          <a:endParaRPr lang="en-US" sz="2200">
            <a:solidFill>
              <a:schemeClr val="bg1"/>
            </a:solidFill>
          </a:endParaRPr>
        </a:p>
      </dgm:t>
    </dgm:pt>
    <dgm:pt modelId="{EBB46905-103A-49BF-9D8F-CB116DE76707}">
      <dgm:prSet phldrT="[Text]" custT="1"/>
      <dgm:spPr/>
      <dgm:t>
        <a:bodyPr/>
        <a:lstStyle/>
        <a:p>
          <a:r>
            <a:rPr lang="en-US" sz="2200" dirty="0" smtClean="0">
              <a:solidFill>
                <a:schemeClr val="bg1"/>
              </a:solidFill>
            </a:rPr>
            <a:t>Poor student to teacher ratio</a:t>
          </a:r>
          <a:endParaRPr lang="en-US" sz="2200" dirty="0">
            <a:solidFill>
              <a:schemeClr val="bg1"/>
            </a:solidFill>
          </a:endParaRPr>
        </a:p>
      </dgm:t>
    </dgm:pt>
    <dgm:pt modelId="{1EC9CF17-28A1-4D32-A620-D8D84265835C}" type="sibTrans" cxnId="{52EFDEEF-F80E-4A87-8662-76AF8A5F04BE}">
      <dgm:prSet/>
      <dgm:spPr/>
      <dgm:t>
        <a:bodyPr/>
        <a:lstStyle/>
        <a:p>
          <a:endParaRPr lang="en-US" sz="2200">
            <a:solidFill>
              <a:schemeClr val="bg1"/>
            </a:solidFill>
          </a:endParaRPr>
        </a:p>
      </dgm:t>
    </dgm:pt>
    <dgm:pt modelId="{57E23026-C0E0-4263-8F2D-12A8D9A61646}" type="parTrans" cxnId="{52EFDEEF-F80E-4A87-8662-76AF8A5F04BE}">
      <dgm:prSet/>
      <dgm:spPr/>
      <dgm:t>
        <a:bodyPr/>
        <a:lstStyle/>
        <a:p>
          <a:endParaRPr lang="en-US" sz="2200">
            <a:solidFill>
              <a:schemeClr val="bg1"/>
            </a:solidFill>
          </a:endParaRPr>
        </a:p>
      </dgm:t>
    </dgm:pt>
    <dgm:pt modelId="{3D90CD77-A850-469E-A31F-D2ED708C7C8D}">
      <dgm:prSet phldrT="[Text]" custT="1"/>
      <dgm:spPr/>
      <dgm:t>
        <a:bodyPr/>
        <a:lstStyle/>
        <a:p>
          <a:r>
            <a:rPr lang="en-US" sz="2200" dirty="0" smtClean="0">
              <a:solidFill>
                <a:schemeClr val="bg1"/>
              </a:solidFill>
            </a:rPr>
            <a:t>Most students, especially those from Arts and Commerce, are over burdened by ICT</a:t>
          </a:r>
          <a:endParaRPr lang="en-US" sz="2200" dirty="0">
            <a:solidFill>
              <a:schemeClr val="bg1"/>
            </a:solidFill>
          </a:endParaRPr>
        </a:p>
      </dgm:t>
    </dgm:pt>
    <dgm:pt modelId="{E9BCA7A2-839D-4048-AAFE-E140FCC78152}" type="sibTrans" cxnId="{C6477ED8-4DDF-458C-8CFD-76C85071D277}">
      <dgm:prSet/>
      <dgm:spPr/>
      <dgm:t>
        <a:bodyPr/>
        <a:lstStyle/>
        <a:p>
          <a:endParaRPr lang="en-US" sz="2200">
            <a:solidFill>
              <a:schemeClr val="bg1"/>
            </a:solidFill>
          </a:endParaRPr>
        </a:p>
      </dgm:t>
    </dgm:pt>
    <dgm:pt modelId="{57DFAC3C-4566-44A3-80AD-1308B300F7BA}" type="parTrans" cxnId="{C6477ED8-4DDF-458C-8CFD-76C85071D277}">
      <dgm:prSet/>
      <dgm:spPr/>
      <dgm:t>
        <a:bodyPr/>
        <a:lstStyle/>
        <a:p>
          <a:endParaRPr lang="en-US" sz="2200">
            <a:solidFill>
              <a:schemeClr val="bg1"/>
            </a:solidFill>
          </a:endParaRPr>
        </a:p>
      </dgm:t>
    </dgm:pt>
    <dgm:pt modelId="{F6E2D726-B874-4BA9-A5E6-336B4DB3BE68}">
      <dgm:prSet phldrT="[Text]" custT="1"/>
      <dgm:spPr/>
      <dgm:t>
        <a:bodyPr/>
        <a:lstStyle/>
        <a:p>
          <a:r>
            <a:rPr lang="en-US" sz="2200" smtClean="0">
              <a:solidFill>
                <a:schemeClr val="bg1"/>
              </a:solidFill>
            </a:rPr>
            <a:t>Inadequate Lab Facilities</a:t>
          </a:r>
          <a:endParaRPr lang="en-US" sz="2200" dirty="0">
            <a:solidFill>
              <a:schemeClr val="bg1"/>
            </a:solidFill>
          </a:endParaRPr>
        </a:p>
      </dgm:t>
    </dgm:pt>
    <dgm:pt modelId="{5ECC1DCF-195F-4C6A-82AC-65170C312353}" type="parTrans" cxnId="{6308D429-6444-4280-AFF7-11990B41ADC2}">
      <dgm:prSet/>
      <dgm:spPr/>
      <dgm:t>
        <a:bodyPr/>
        <a:lstStyle/>
        <a:p>
          <a:endParaRPr lang="en-US" sz="2200">
            <a:solidFill>
              <a:schemeClr val="bg1"/>
            </a:solidFill>
          </a:endParaRPr>
        </a:p>
      </dgm:t>
    </dgm:pt>
    <dgm:pt modelId="{1A4339C8-3CD0-4FA6-8F93-864F30947F49}" type="sibTrans" cxnId="{6308D429-6444-4280-AFF7-11990B41ADC2}">
      <dgm:prSet/>
      <dgm:spPr/>
      <dgm:t>
        <a:bodyPr/>
        <a:lstStyle/>
        <a:p>
          <a:endParaRPr lang="en-US" sz="2200">
            <a:solidFill>
              <a:schemeClr val="bg1"/>
            </a:solidFill>
          </a:endParaRPr>
        </a:p>
      </dgm:t>
    </dgm:pt>
    <dgm:pt modelId="{340281D1-4EB5-4C6F-B706-D3F28261E79D}" type="pres">
      <dgm:prSet presAssocID="{9BEEC9D2-D701-45BA-9B6A-75209A30EAC6}" presName="Name0" presStyleCnt="0">
        <dgm:presLayoutVars>
          <dgm:chMax val="7"/>
          <dgm:chPref val="7"/>
          <dgm:dir/>
        </dgm:presLayoutVars>
      </dgm:prSet>
      <dgm:spPr/>
      <dgm:t>
        <a:bodyPr/>
        <a:lstStyle/>
        <a:p>
          <a:endParaRPr lang="en-US"/>
        </a:p>
      </dgm:t>
    </dgm:pt>
    <dgm:pt modelId="{3708038A-9316-411F-806A-9D53F67A773D}" type="pres">
      <dgm:prSet presAssocID="{9BEEC9D2-D701-45BA-9B6A-75209A30EAC6}" presName="Name1" presStyleCnt="0"/>
      <dgm:spPr/>
    </dgm:pt>
    <dgm:pt modelId="{180D7899-3E35-4396-99B4-1AF87E99D124}" type="pres">
      <dgm:prSet presAssocID="{9BEEC9D2-D701-45BA-9B6A-75209A30EAC6}" presName="cycle" presStyleCnt="0"/>
      <dgm:spPr/>
    </dgm:pt>
    <dgm:pt modelId="{C8E1FD13-EB5F-4415-8EB6-821D6BA47640}" type="pres">
      <dgm:prSet presAssocID="{9BEEC9D2-D701-45BA-9B6A-75209A30EAC6}" presName="srcNode" presStyleLbl="node1" presStyleIdx="0" presStyleCnt="4"/>
      <dgm:spPr/>
    </dgm:pt>
    <dgm:pt modelId="{44183D6B-1C08-427D-BCBE-75B2FBBB6268}" type="pres">
      <dgm:prSet presAssocID="{9BEEC9D2-D701-45BA-9B6A-75209A30EAC6}" presName="conn" presStyleLbl="parChTrans1D2" presStyleIdx="0" presStyleCnt="1"/>
      <dgm:spPr/>
      <dgm:t>
        <a:bodyPr/>
        <a:lstStyle/>
        <a:p>
          <a:endParaRPr lang="en-US"/>
        </a:p>
      </dgm:t>
    </dgm:pt>
    <dgm:pt modelId="{04B6FFA7-3E4B-461D-8FE1-028225554D83}" type="pres">
      <dgm:prSet presAssocID="{9BEEC9D2-D701-45BA-9B6A-75209A30EAC6}" presName="extraNode" presStyleLbl="node1" presStyleIdx="0" presStyleCnt="4"/>
      <dgm:spPr/>
    </dgm:pt>
    <dgm:pt modelId="{EA352AEA-410D-48C4-91E7-EC57A9E76C18}" type="pres">
      <dgm:prSet presAssocID="{9BEEC9D2-D701-45BA-9B6A-75209A30EAC6}" presName="dstNode" presStyleLbl="node1" presStyleIdx="0" presStyleCnt="4"/>
      <dgm:spPr/>
    </dgm:pt>
    <dgm:pt modelId="{0849238D-A7BC-4E19-BB36-DB72F7312CD3}" type="pres">
      <dgm:prSet presAssocID="{A6203BE5-7E4E-4E45-AE31-339C3AADF72A}" presName="text_1" presStyleLbl="node1" presStyleIdx="0" presStyleCnt="4">
        <dgm:presLayoutVars>
          <dgm:bulletEnabled val="1"/>
        </dgm:presLayoutVars>
      </dgm:prSet>
      <dgm:spPr/>
      <dgm:t>
        <a:bodyPr/>
        <a:lstStyle/>
        <a:p>
          <a:endParaRPr lang="en-US"/>
        </a:p>
      </dgm:t>
    </dgm:pt>
    <dgm:pt modelId="{6ED5D77C-45DD-43C3-BB2D-3262C24D3DD2}" type="pres">
      <dgm:prSet presAssocID="{A6203BE5-7E4E-4E45-AE31-339C3AADF72A}" presName="accent_1" presStyleCnt="0"/>
      <dgm:spPr/>
    </dgm:pt>
    <dgm:pt modelId="{12A1C445-C44C-4959-B798-90B41F59A924}" type="pres">
      <dgm:prSet presAssocID="{A6203BE5-7E4E-4E45-AE31-339C3AADF72A}" presName="accentRepeatNode" presStyleLbl="solidFgAcc1" presStyleIdx="0" presStyleCnt="4"/>
      <dgm:spPr/>
    </dgm:pt>
    <dgm:pt modelId="{954FA289-42CD-4B80-9872-FF9B23AF640E}" type="pres">
      <dgm:prSet presAssocID="{3D90CD77-A850-469E-A31F-D2ED708C7C8D}" presName="text_2" presStyleLbl="node1" presStyleIdx="1" presStyleCnt="4">
        <dgm:presLayoutVars>
          <dgm:bulletEnabled val="1"/>
        </dgm:presLayoutVars>
      </dgm:prSet>
      <dgm:spPr/>
      <dgm:t>
        <a:bodyPr/>
        <a:lstStyle/>
        <a:p>
          <a:endParaRPr lang="en-US"/>
        </a:p>
      </dgm:t>
    </dgm:pt>
    <dgm:pt modelId="{3E8C9426-2C12-4772-A2BE-19D7AD1B8F45}" type="pres">
      <dgm:prSet presAssocID="{3D90CD77-A850-469E-A31F-D2ED708C7C8D}" presName="accent_2" presStyleCnt="0"/>
      <dgm:spPr/>
    </dgm:pt>
    <dgm:pt modelId="{40DF20D8-FEFC-47A7-850C-DC07D280226C}" type="pres">
      <dgm:prSet presAssocID="{3D90CD77-A850-469E-A31F-D2ED708C7C8D}" presName="accentRepeatNode" presStyleLbl="solidFgAcc1" presStyleIdx="1" presStyleCnt="4"/>
      <dgm:spPr/>
    </dgm:pt>
    <dgm:pt modelId="{42FF4BE0-769E-40AC-A0E6-5F9AD211F56B}" type="pres">
      <dgm:prSet presAssocID="{EBB46905-103A-49BF-9D8F-CB116DE76707}" presName="text_3" presStyleLbl="node1" presStyleIdx="2" presStyleCnt="4">
        <dgm:presLayoutVars>
          <dgm:bulletEnabled val="1"/>
        </dgm:presLayoutVars>
      </dgm:prSet>
      <dgm:spPr/>
      <dgm:t>
        <a:bodyPr/>
        <a:lstStyle/>
        <a:p>
          <a:endParaRPr lang="en-US"/>
        </a:p>
      </dgm:t>
    </dgm:pt>
    <dgm:pt modelId="{9E2A4B2E-37D4-43AA-A64C-1E36784E81C0}" type="pres">
      <dgm:prSet presAssocID="{EBB46905-103A-49BF-9D8F-CB116DE76707}" presName="accent_3" presStyleCnt="0"/>
      <dgm:spPr/>
    </dgm:pt>
    <dgm:pt modelId="{4604B6E0-379C-4FC8-9155-239BB65DA7A8}" type="pres">
      <dgm:prSet presAssocID="{EBB46905-103A-49BF-9D8F-CB116DE76707}" presName="accentRepeatNode" presStyleLbl="solidFgAcc1" presStyleIdx="2" presStyleCnt="4"/>
      <dgm:spPr/>
    </dgm:pt>
    <dgm:pt modelId="{737D30B7-D695-4DE1-B036-BC8CD87EF0F6}" type="pres">
      <dgm:prSet presAssocID="{F6E2D726-B874-4BA9-A5E6-336B4DB3BE68}" presName="text_4" presStyleLbl="node1" presStyleIdx="3" presStyleCnt="4">
        <dgm:presLayoutVars>
          <dgm:bulletEnabled val="1"/>
        </dgm:presLayoutVars>
      </dgm:prSet>
      <dgm:spPr/>
      <dgm:t>
        <a:bodyPr/>
        <a:lstStyle/>
        <a:p>
          <a:endParaRPr lang="en-US"/>
        </a:p>
      </dgm:t>
    </dgm:pt>
    <dgm:pt modelId="{429EB51E-90D5-499A-A1F1-E530B2C1E78B}" type="pres">
      <dgm:prSet presAssocID="{F6E2D726-B874-4BA9-A5E6-336B4DB3BE68}" presName="accent_4" presStyleCnt="0"/>
      <dgm:spPr/>
    </dgm:pt>
    <dgm:pt modelId="{B59EEDCF-670A-442A-A3ED-C579F120C60A}" type="pres">
      <dgm:prSet presAssocID="{F6E2D726-B874-4BA9-A5E6-336B4DB3BE68}" presName="accentRepeatNode" presStyleLbl="solidFgAcc1" presStyleIdx="3" presStyleCnt="4"/>
      <dgm:spPr/>
    </dgm:pt>
  </dgm:ptLst>
  <dgm:cxnLst>
    <dgm:cxn modelId="{E64B3AC4-F854-42FB-B88A-6DF1E6549D75}" type="presOf" srcId="{9BEEC9D2-D701-45BA-9B6A-75209A30EAC6}" destId="{340281D1-4EB5-4C6F-B706-D3F28261E79D}" srcOrd="0" destOrd="0" presId="urn:microsoft.com/office/officeart/2008/layout/VerticalCurvedList"/>
    <dgm:cxn modelId="{D37489AA-F354-427E-8873-EE5FE542D46E}" type="presOf" srcId="{A6203BE5-7E4E-4E45-AE31-339C3AADF72A}" destId="{0849238D-A7BC-4E19-BB36-DB72F7312CD3}" srcOrd="0" destOrd="0" presId="urn:microsoft.com/office/officeart/2008/layout/VerticalCurvedList"/>
    <dgm:cxn modelId="{974DE0C2-28BD-44E8-9F27-7E85CB17E858}" type="presOf" srcId="{FCA3171A-A2EF-4D46-BE87-96E962780411}" destId="{44183D6B-1C08-427D-BCBE-75B2FBBB6268}" srcOrd="0" destOrd="0" presId="urn:microsoft.com/office/officeart/2008/layout/VerticalCurvedList"/>
    <dgm:cxn modelId="{52EFDEEF-F80E-4A87-8662-76AF8A5F04BE}" srcId="{9BEEC9D2-D701-45BA-9B6A-75209A30EAC6}" destId="{EBB46905-103A-49BF-9D8F-CB116DE76707}" srcOrd="2" destOrd="0" parTransId="{57E23026-C0E0-4263-8F2D-12A8D9A61646}" sibTransId="{1EC9CF17-28A1-4D32-A620-D8D84265835C}"/>
    <dgm:cxn modelId="{EF889C95-DB02-4FEE-B32A-A5900049961F}" type="presOf" srcId="{EBB46905-103A-49BF-9D8F-CB116DE76707}" destId="{42FF4BE0-769E-40AC-A0E6-5F9AD211F56B}" srcOrd="0" destOrd="0" presId="urn:microsoft.com/office/officeart/2008/layout/VerticalCurvedList"/>
    <dgm:cxn modelId="{6308D429-6444-4280-AFF7-11990B41ADC2}" srcId="{9BEEC9D2-D701-45BA-9B6A-75209A30EAC6}" destId="{F6E2D726-B874-4BA9-A5E6-336B4DB3BE68}" srcOrd="3" destOrd="0" parTransId="{5ECC1DCF-195F-4C6A-82AC-65170C312353}" sibTransId="{1A4339C8-3CD0-4FA6-8F93-864F30947F49}"/>
    <dgm:cxn modelId="{50B3D77D-FB51-45C6-B9A3-20DCA69A8BC0}" srcId="{9BEEC9D2-D701-45BA-9B6A-75209A30EAC6}" destId="{A6203BE5-7E4E-4E45-AE31-339C3AADF72A}" srcOrd="0" destOrd="0" parTransId="{BF9DEAD0-BB3C-41D8-A23C-3111EE257014}" sibTransId="{FCA3171A-A2EF-4D46-BE87-96E962780411}"/>
    <dgm:cxn modelId="{957470D2-E4DE-4596-A59C-720A8AB48326}" type="presOf" srcId="{F6E2D726-B874-4BA9-A5E6-336B4DB3BE68}" destId="{737D30B7-D695-4DE1-B036-BC8CD87EF0F6}" srcOrd="0" destOrd="0" presId="urn:microsoft.com/office/officeart/2008/layout/VerticalCurvedList"/>
    <dgm:cxn modelId="{E48E303A-F95C-49DE-B4D5-F90F4690E884}" type="presOf" srcId="{3D90CD77-A850-469E-A31F-D2ED708C7C8D}" destId="{954FA289-42CD-4B80-9872-FF9B23AF640E}" srcOrd="0" destOrd="0" presId="urn:microsoft.com/office/officeart/2008/layout/VerticalCurvedList"/>
    <dgm:cxn modelId="{C6477ED8-4DDF-458C-8CFD-76C85071D277}" srcId="{9BEEC9D2-D701-45BA-9B6A-75209A30EAC6}" destId="{3D90CD77-A850-469E-A31F-D2ED708C7C8D}" srcOrd="1" destOrd="0" parTransId="{57DFAC3C-4566-44A3-80AD-1308B300F7BA}" sibTransId="{E9BCA7A2-839D-4048-AAFE-E140FCC78152}"/>
    <dgm:cxn modelId="{78DC8E9F-D8E5-4CC1-B2AD-5CEE1E037AF0}" type="presParOf" srcId="{340281D1-4EB5-4C6F-B706-D3F28261E79D}" destId="{3708038A-9316-411F-806A-9D53F67A773D}" srcOrd="0" destOrd="0" presId="urn:microsoft.com/office/officeart/2008/layout/VerticalCurvedList"/>
    <dgm:cxn modelId="{C4BC6FDB-ABF9-4615-AA3D-9E2955DD08CD}" type="presParOf" srcId="{3708038A-9316-411F-806A-9D53F67A773D}" destId="{180D7899-3E35-4396-99B4-1AF87E99D124}" srcOrd="0" destOrd="0" presId="urn:microsoft.com/office/officeart/2008/layout/VerticalCurvedList"/>
    <dgm:cxn modelId="{FE447BFA-7B60-4EB8-BD14-6BC65319D92C}" type="presParOf" srcId="{180D7899-3E35-4396-99B4-1AF87E99D124}" destId="{C8E1FD13-EB5F-4415-8EB6-821D6BA47640}" srcOrd="0" destOrd="0" presId="urn:microsoft.com/office/officeart/2008/layout/VerticalCurvedList"/>
    <dgm:cxn modelId="{7B153479-B23D-4AE0-89B2-E07968CA0B45}" type="presParOf" srcId="{180D7899-3E35-4396-99B4-1AF87E99D124}" destId="{44183D6B-1C08-427D-BCBE-75B2FBBB6268}" srcOrd="1" destOrd="0" presId="urn:microsoft.com/office/officeart/2008/layout/VerticalCurvedList"/>
    <dgm:cxn modelId="{0256C584-6DD6-4755-9CD8-A340C7D502E1}" type="presParOf" srcId="{180D7899-3E35-4396-99B4-1AF87E99D124}" destId="{04B6FFA7-3E4B-461D-8FE1-028225554D83}" srcOrd="2" destOrd="0" presId="urn:microsoft.com/office/officeart/2008/layout/VerticalCurvedList"/>
    <dgm:cxn modelId="{28473C06-141C-4659-96BD-AA28095E7F49}" type="presParOf" srcId="{180D7899-3E35-4396-99B4-1AF87E99D124}" destId="{EA352AEA-410D-48C4-91E7-EC57A9E76C18}" srcOrd="3" destOrd="0" presId="urn:microsoft.com/office/officeart/2008/layout/VerticalCurvedList"/>
    <dgm:cxn modelId="{09D19412-7B79-42DD-BB48-9C8B7A49D109}" type="presParOf" srcId="{3708038A-9316-411F-806A-9D53F67A773D}" destId="{0849238D-A7BC-4E19-BB36-DB72F7312CD3}" srcOrd="1" destOrd="0" presId="urn:microsoft.com/office/officeart/2008/layout/VerticalCurvedList"/>
    <dgm:cxn modelId="{2D1F8136-BB56-4FCD-8D08-AB727559A8F8}" type="presParOf" srcId="{3708038A-9316-411F-806A-9D53F67A773D}" destId="{6ED5D77C-45DD-43C3-BB2D-3262C24D3DD2}" srcOrd="2" destOrd="0" presId="urn:microsoft.com/office/officeart/2008/layout/VerticalCurvedList"/>
    <dgm:cxn modelId="{D58F58E5-AAB0-4ED3-BAB5-FEBE82B9FE40}" type="presParOf" srcId="{6ED5D77C-45DD-43C3-BB2D-3262C24D3DD2}" destId="{12A1C445-C44C-4959-B798-90B41F59A924}" srcOrd="0" destOrd="0" presId="urn:microsoft.com/office/officeart/2008/layout/VerticalCurvedList"/>
    <dgm:cxn modelId="{EE415A71-67A9-4569-AA5D-B58C5738DBAA}" type="presParOf" srcId="{3708038A-9316-411F-806A-9D53F67A773D}" destId="{954FA289-42CD-4B80-9872-FF9B23AF640E}" srcOrd="3" destOrd="0" presId="urn:microsoft.com/office/officeart/2008/layout/VerticalCurvedList"/>
    <dgm:cxn modelId="{2884DA09-D303-440D-9CD2-B55C57500D7D}" type="presParOf" srcId="{3708038A-9316-411F-806A-9D53F67A773D}" destId="{3E8C9426-2C12-4772-A2BE-19D7AD1B8F45}" srcOrd="4" destOrd="0" presId="urn:microsoft.com/office/officeart/2008/layout/VerticalCurvedList"/>
    <dgm:cxn modelId="{64BF7813-F732-4D0F-A876-0FF51244A87C}" type="presParOf" srcId="{3E8C9426-2C12-4772-A2BE-19D7AD1B8F45}" destId="{40DF20D8-FEFC-47A7-850C-DC07D280226C}" srcOrd="0" destOrd="0" presId="urn:microsoft.com/office/officeart/2008/layout/VerticalCurvedList"/>
    <dgm:cxn modelId="{76758881-32E7-4401-B73E-155E368C89A5}" type="presParOf" srcId="{3708038A-9316-411F-806A-9D53F67A773D}" destId="{42FF4BE0-769E-40AC-A0E6-5F9AD211F56B}" srcOrd="5" destOrd="0" presId="urn:microsoft.com/office/officeart/2008/layout/VerticalCurvedList"/>
    <dgm:cxn modelId="{6DAA456B-82A6-4242-9788-8CA87E4C5816}" type="presParOf" srcId="{3708038A-9316-411F-806A-9D53F67A773D}" destId="{9E2A4B2E-37D4-43AA-A64C-1E36784E81C0}" srcOrd="6" destOrd="0" presId="urn:microsoft.com/office/officeart/2008/layout/VerticalCurvedList"/>
    <dgm:cxn modelId="{9DC016E2-917C-4D0B-B573-57BCD13AE331}" type="presParOf" srcId="{9E2A4B2E-37D4-43AA-A64C-1E36784E81C0}" destId="{4604B6E0-379C-4FC8-9155-239BB65DA7A8}" srcOrd="0" destOrd="0" presId="urn:microsoft.com/office/officeart/2008/layout/VerticalCurvedList"/>
    <dgm:cxn modelId="{7C87D336-F596-44E1-8693-A9F6F8D139F5}" type="presParOf" srcId="{3708038A-9316-411F-806A-9D53F67A773D}" destId="{737D30B7-D695-4DE1-B036-BC8CD87EF0F6}" srcOrd="7" destOrd="0" presId="urn:microsoft.com/office/officeart/2008/layout/VerticalCurvedList"/>
    <dgm:cxn modelId="{3ADDFDBD-7780-40C9-B58B-AAD2A6910B46}" type="presParOf" srcId="{3708038A-9316-411F-806A-9D53F67A773D}" destId="{429EB51E-90D5-499A-A1F1-E530B2C1E78B}" srcOrd="8" destOrd="0" presId="urn:microsoft.com/office/officeart/2008/layout/VerticalCurvedList"/>
    <dgm:cxn modelId="{5BD4AE3C-F632-48D6-9DD1-2344909AF281}" type="presParOf" srcId="{429EB51E-90D5-499A-A1F1-E530B2C1E78B}" destId="{B59EEDCF-670A-442A-A3ED-C579F120C60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1F8596-115A-4F79-A059-97543B232086}"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F6CA394D-EC1E-47C4-9B22-E942E7D45F29}">
      <dgm:prSet phldrT="[Text]" custT="1"/>
      <dgm:spPr/>
      <dgm:t>
        <a:bodyPr/>
        <a:lstStyle/>
        <a:p>
          <a:r>
            <a:rPr lang="en-US" sz="2200" smtClean="0"/>
            <a:t>Clearly define scope of the syllabus</a:t>
          </a:r>
          <a:endParaRPr lang="en-US" sz="2200" dirty="0"/>
        </a:p>
      </dgm:t>
    </dgm:pt>
    <dgm:pt modelId="{BB4A53C2-5796-4E86-B523-C19514F9E576}" type="parTrans" cxnId="{C36F4B9D-F9F1-4059-A7CF-8AC074A6E766}">
      <dgm:prSet/>
      <dgm:spPr/>
      <dgm:t>
        <a:bodyPr/>
        <a:lstStyle/>
        <a:p>
          <a:endParaRPr lang="en-US" sz="2200">
            <a:solidFill>
              <a:schemeClr val="bg1"/>
            </a:solidFill>
          </a:endParaRPr>
        </a:p>
      </dgm:t>
    </dgm:pt>
    <dgm:pt modelId="{496711AD-534E-4A06-A1F0-33574BBA06A2}" type="sibTrans" cxnId="{C36F4B9D-F9F1-4059-A7CF-8AC074A6E766}">
      <dgm:prSet/>
      <dgm:spPr/>
      <dgm:t>
        <a:bodyPr/>
        <a:lstStyle/>
        <a:p>
          <a:endParaRPr lang="en-US" sz="2200">
            <a:solidFill>
              <a:schemeClr val="bg1"/>
            </a:solidFill>
          </a:endParaRPr>
        </a:p>
      </dgm:t>
    </dgm:pt>
    <dgm:pt modelId="{86F6FD9E-2C45-4552-A3B6-1F4857CE52DA}">
      <dgm:prSet phldrT="[Text]" custT="1"/>
      <dgm:spPr/>
      <dgm:t>
        <a:bodyPr/>
        <a:lstStyle/>
        <a:p>
          <a:r>
            <a:rPr lang="en-US" sz="2200" smtClean="0"/>
            <a:t>Provide standardized textbooks</a:t>
          </a:r>
          <a:endParaRPr lang="en-US" sz="2200" dirty="0"/>
        </a:p>
      </dgm:t>
    </dgm:pt>
    <dgm:pt modelId="{BA154277-B753-42BD-943D-FE0286CC85F6}" type="parTrans" cxnId="{24E279F9-DFAD-4903-B3B0-F570DCC57F22}">
      <dgm:prSet/>
      <dgm:spPr/>
      <dgm:t>
        <a:bodyPr/>
        <a:lstStyle/>
        <a:p>
          <a:endParaRPr lang="en-US" sz="2200">
            <a:solidFill>
              <a:schemeClr val="bg1"/>
            </a:solidFill>
          </a:endParaRPr>
        </a:p>
      </dgm:t>
    </dgm:pt>
    <dgm:pt modelId="{F8C941B5-9EB0-41B1-9C1D-4F9C741A0C49}" type="sibTrans" cxnId="{24E279F9-DFAD-4903-B3B0-F570DCC57F22}">
      <dgm:prSet/>
      <dgm:spPr/>
      <dgm:t>
        <a:bodyPr/>
        <a:lstStyle/>
        <a:p>
          <a:endParaRPr lang="en-US" sz="2200">
            <a:solidFill>
              <a:schemeClr val="bg1"/>
            </a:solidFill>
          </a:endParaRPr>
        </a:p>
      </dgm:t>
    </dgm:pt>
    <dgm:pt modelId="{00A9EB8B-4F8B-48FD-812C-986982DAFF17}">
      <dgm:prSet phldrT="[Text]" custT="1"/>
      <dgm:spPr/>
      <dgm:t>
        <a:bodyPr/>
        <a:lstStyle/>
        <a:p>
          <a:r>
            <a:rPr lang="en-US" sz="2200" dirty="0" smtClean="0"/>
            <a:t>Trim syllabus content to omit unnecessary and complicated topics </a:t>
          </a:r>
          <a:endParaRPr lang="en-US" sz="2200" dirty="0"/>
        </a:p>
      </dgm:t>
    </dgm:pt>
    <dgm:pt modelId="{2E6A1627-B8FE-4081-85F3-11898BFE6599}" type="parTrans" cxnId="{6D8CFB85-ECE5-46C1-BAEA-5C2A9478328A}">
      <dgm:prSet/>
      <dgm:spPr/>
      <dgm:t>
        <a:bodyPr/>
        <a:lstStyle/>
        <a:p>
          <a:endParaRPr lang="en-US" sz="2200">
            <a:solidFill>
              <a:schemeClr val="bg1"/>
            </a:solidFill>
          </a:endParaRPr>
        </a:p>
      </dgm:t>
    </dgm:pt>
    <dgm:pt modelId="{0C8747C9-5B28-4F9F-A2BA-A533985B65DC}" type="sibTrans" cxnId="{6D8CFB85-ECE5-46C1-BAEA-5C2A9478328A}">
      <dgm:prSet/>
      <dgm:spPr/>
      <dgm:t>
        <a:bodyPr/>
        <a:lstStyle/>
        <a:p>
          <a:endParaRPr lang="en-US" sz="2200">
            <a:solidFill>
              <a:schemeClr val="bg1"/>
            </a:solidFill>
          </a:endParaRPr>
        </a:p>
      </dgm:t>
    </dgm:pt>
    <dgm:pt modelId="{ED226325-BABE-4670-A9E5-23B70BE7C160}">
      <dgm:prSet phldrT="[Text]" custT="1"/>
      <dgm:spPr/>
      <dgm:t>
        <a:bodyPr/>
        <a:lstStyle/>
        <a:p>
          <a:r>
            <a:rPr lang="en-US" sz="2200" smtClean="0"/>
            <a:t>Make ICT an optional subject again</a:t>
          </a:r>
          <a:endParaRPr lang="en-US" sz="2200" dirty="0"/>
        </a:p>
      </dgm:t>
    </dgm:pt>
    <dgm:pt modelId="{0BEDCA2F-BEC1-465B-8509-CD777C335481}" type="parTrans" cxnId="{BCBFB601-D957-491C-ABC7-2A4D0AC52E00}">
      <dgm:prSet/>
      <dgm:spPr/>
      <dgm:t>
        <a:bodyPr/>
        <a:lstStyle/>
        <a:p>
          <a:endParaRPr lang="en-US" sz="2200">
            <a:solidFill>
              <a:schemeClr val="bg1"/>
            </a:solidFill>
          </a:endParaRPr>
        </a:p>
      </dgm:t>
    </dgm:pt>
    <dgm:pt modelId="{79472D7E-13E1-4222-8DDF-2E36D9ECD3F7}" type="sibTrans" cxnId="{BCBFB601-D957-491C-ABC7-2A4D0AC52E00}">
      <dgm:prSet/>
      <dgm:spPr/>
      <dgm:t>
        <a:bodyPr/>
        <a:lstStyle/>
        <a:p>
          <a:endParaRPr lang="en-US" sz="2200">
            <a:solidFill>
              <a:schemeClr val="bg1"/>
            </a:solidFill>
          </a:endParaRPr>
        </a:p>
      </dgm:t>
    </dgm:pt>
    <dgm:pt modelId="{DE936F88-0AAE-457F-8F36-7E5F15E72E2B}">
      <dgm:prSet phldrT="[Text]" custT="1"/>
      <dgm:spPr/>
      <dgm:t>
        <a:bodyPr/>
        <a:lstStyle/>
        <a:p>
          <a:r>
            <a:rPr lang="en-US" sz="2200" smtClean="0"/>
            <a:t>Hire more, qualified teachers</a:t>
          </a:r>
          <a:endParaRPr lang="en-US" sz="2200" dirty="0"/>
        </a:p>
      </dgm:t>
    </dgm:pt>
    <dgm:pt modelId="{97BDCB29-5390-4905-A35A-79A15EEE55CB}" type="parTrans" cxnId="{61D1B006-1E96-4FA7-91A9-904A4FA48437}">
      <dgm:prSet/>
      <dgm:spPr/>
      <dgm:t>
        <a:bodyPr/>
        <a:lstStyle/>
        <a:p>
          <a:endParaRPr lang="en-US" sz="2200">
            <a:solidFill>
              <a:schemeClr val="bg1"/>
            </a:solidFill>
          </a:endParaRPr>
        </a:p>
      </dgm:t>
    </dgm:pt>
    <dgm:pt modelId="{35A53787-0BCD-4CA1-B3C4-10E343F985DB}" type="sibTrans" cxnId="{61D1B006-1E96-4FA7-91A9-904A4FA48437}">
      <dgm:prSet/>
      <dgm:spPr/>
      <dgm:t>
        <a:bodyPr/>
        <a:lstStyle/>
        <a:p>
          <a:endParaRPr lang="en-US" sz="2200">
            <a:solidFill>
              <a:schemeClr val="bg1"/>
            </a:solidFill>
          </a:endParaRPr>
        </a:p>
      </dgm:t>
    </dgm:pt>
    <dgm:pt modelId="{F35637E9-0E15-40ED-9047-D1AC127F46FF}">
      <dgm:prSet phldrT="[Text]" custT="1"/>
      <dgm:spPr/>
      <dgm:t>
        <a:bodyPr/>
        <a:lstStyle/>
        <a:p>
          <a:r>
            <a:rPr lang="en-US" sz="2200" smtClean="0"/>
            <a:t>Construct more ICT labs</a:t>
          </a:r>
          <a:endParaRPr lang="en-US" sz="2200" dirty="0"/>
        </a:p>
      </dgm:t>
    </dgm:pt>
    <dgm:pt modelId="{7FD2C3FD-0C13-40CD-893B-472548F11938}" type="parTrans" cxnId="{A8AC3C92-FFBD-4F24-A88B-AAEB406A694F}">
      <dgm:prSet/>
      <dgm:spPr/>
      <dgm:t>
        <a:bodyPr/>
        <a:lstStyle/>
        <a:p>
          <a:endParaRPr lang="en-US" sz="2200">
            <a:solidFill>
              <a:schemeClr val="bg1"/>
            </a:solidFill>
          </a:endParaRPr>
        </a:p>
      </dgm:t>
    </dgm:pt>
    <dgm:pt modelId="{DEB648FB-78AE-4626-89EF-15123AE196A0}" type="sibTrans" cxnId="{A8AC3C92-FFBD-4F24-A88B-AAEB406A694F}">
      <dgm:prSet/>
      <dgm:spPr/>
      <dgm:t>
        <a:bodyPr/>
        <a:lstStyle/>
        <a:p>
          <a:endParaRPr lang="en-US" sz="2200">
            <a:solidFill>
              <a:schemeClr val="bg1"/>
            </a:solidFill>
          </a:endParaRPr>
        </a:p>
      </dgm:t>
    </dgm:pt>
    <dgm:pt modelId="{C92DAC6A-C229-4579-B627-1154400EB378}" type="pres">
      <dgm:prSet presAssocID="{061F8596-115A-4F79-A059-97543B232086}" presName="diagram" presStyleCnt="0">
        <dgm:presLayoutVars>
          <dgm:dir/>
          <dgm:resizeHandles val="exact"/>
        </dgm:presLayoutVars>
      </dgm:prSet>
      <dgm:spPr/>
      <dgm:t>
        <a:bodyPr/>
        <a:lstStyle/>
        <a:p>
          <a:endParaRPr lang="en-US"/>
        </a:p>
      </dgm:t>
    </dgm:pt>
    <dgm:pt modelId="{BE861BBB-93B3-41E4-9615-DBF143F67D82}" type="pres">
      <dgm:prSet presAssocID="{F6CA394D-EC1E-47C4-9B22-E942E7D45F29}" presName="node" presStyleLbl="node1" presStyleIdx="0" presStyleCnt="6">
        <dgm:presLayoutVars>
          <dgm:bulletEnabled val="1"/>
        </dgm:presLayoutVars>
      </dgm:prSet>
      <dgm:spPr/>
      <dgm:t>
        <a:bodyPr/>
        <a:lstStyle/>
        <a:p>
          <a:endParaRPr lang="en-US"/>
        </a:p>
      </dgm:t>
    </dgm:pt>
    <dgm:pt modelId="{174118F8-DE22-464E-A4DC-0A7CAD21C840}" type="pres">
      <dgm:prSet presAssocID="{496711AD-534E-4A06-A1F0-33574BBA06A2}" presName="sibTrans" presStyleCnt="0"/>
      <dgm:spPr/>
    </dgm:pt>
    <dgm:pt modelId="{39BF0459-02B1-4DDC-AA02-F6C39F532095}" type="pres">
      <dgm:prSet presAssocID="{86F6FD9E-2C45-4552-A3B6-1F4857CE52DA}" presName="node" presStyleLbl="node1" presStyleIdx="1" presStyleCnt="6">
        <dgm:presLayoutVars>
          <dgm:bulletEnabled val="1"/>
        </dgm:presLayoutVars>
      </dgm:prSet>
      <dgm:spPr/>
      <dgm:t>
        <a:bodyPr/>
        <a:lstStyle/>
        <a:p>
          <a:endParaRPr lang="en-US"/>
        </a:p>
      </dgm:t>
    </dgm:pt>
    <dgm:pt modelId="{522749FA-749A-419C-BE36-3DFC8981E55A}" type="pres">
      <dgm:prSet presAssocID="{F8C941B5-9EB0-41B1-9C1D-4F9C741A0C49}" presName="sibTrans" presStyleCnt="0"/>
      <dgm:spPr/>
    </dgm:pt>
    <dgm:pt modelId="{CA74D245-90E8-431C-BC45-B8D766C4EAAE}" type="pres">
      <dgm:prSet presAssocID="{00A9EB8B-4F8B-48FD-812C-986982DAFF17}" presName="node" presStyleLbl="node1" presStyleIdx="2" presStyleCnt="6">
        <dgm:presLayoutVars>
          <dgm:bulletEnabled val="1"/>
        </dgm:presLayoutVars>
      </dgm:prSet>
      <dgm:spPr/>
      <dgm:t>
        <a:bodyPr/>
        <a:lstStyle/>
        <a:p>
          <a:endParaRPr lang="en-US"/>
        </a:p>
      </dgm:t>
    </dgm:pt>
    <dgm:pt modelId="{315A5314-B796-40CD-97AD-7153EC49B549}" type="pres">
      <dgm:prSet presAssocID="{0C8747C9-5B28-4F9F-A2BA-A533985B65DC}" presName="sibTrans" presStyleCnt="0"/>
      <dgm:spPr/>
    </dgm:pt>
    <dgm:pt modelId="{4EB5DAEB-9EAD-40B0-9146-6274A761834F}" type="pres">
      <dgm:prSet presAssocID="{ED226325-BABE-4670-A9E5-23B70BE7C160}" presName="node" presStyleLbl="node1" presStyleIdx="3" presStyleCnt="6">
        <dgm:presLayoutVars>
          <dgm:bulletEnabled val="1"/>
        </dgm:presLayoutVars>
      </dgm:prSet>
      <dgm:spPr/>
      <dgm:t>
        <a:bodyPr/>
        <a:lstStyle/>
        <a:p>
          <a:endParaRPr lang="en-US"/>
        </a:p>
      </dgm:t>
    </dgm:pt>
    <dgm:pt modelId="{7682F0B1-CAFC-400E-A6CE-4F93A6550461}" type="pres">
      <dgm:prSet presAssocID="{79472D7E-13E1-4222-8DDF-2E36D9ECD3F7}" presName="sibTrans" presStyleCnt="0"/>
      <dgm:spPr/>
    </dgm:pt>
    <dgm:pt modelId="{F49AE603-8650-4D72-B50F-EBF7FB6019F5}" type="pres">
      <dgm:prSet presAssocID="{DE936F88-0AAE-457F-8F36-7E5F15E72E2B}" presName="node" presStyleLbl="node1" presStyleIdx="4" presStyleCnt="6">
        <dgm:presLayoutVars>
          <dgm:bulletEnabled val="1"/>
        </dgm:presLayoutVars>
      </dgm:prSet>
      <dgm:spPr/>
      <dgm:t>
        <a:bodyPr/>
        <a:lstStyle/>
        <a:p>
          <a:endParaRPr lang="en-US"/>
        </a:p>
      </dgm:t>
    </dgm:pt>
    <dgm:pt modelId="{32DB1F79-73A4-48B6-9A08-D2DB953EE52F}" type="pres">
      <dgm:prSet presAssocID="{35A53787-0BCD-4CA1-B3C4-10E343F985DB}" presName="sibTrans" presStyleCnt="0"/>
      <dgm:spPr/>
    </dgm:pt>
    <dgm:pt modelId="{0F1BD58F-C023-4E27-9BB6-8EF78C59E7C2}" type="pres">
      <dgm:prSet presAssocID="{F35637E9-0E15-40ED-9047-D1AC127F46FF}" presName="node" presStyleLbl="node1" presStyleIdx="5" presStyleCnt="6">
        <dgm:presLayoutVars>
          <dgm:bulletEnabled val="1"/>
        </dgm:presLayoutVars>
      </dgm:prSet>
      <dgm:spPr/>
      <dgm:t>
        <a:bodyPr/>
        <a:lstStyle/>
        <a:p>
          <a:endParaRPr lang="en-US"/>
        </a:p>
      </dgm:t>
    </dgm:pt>
  </dgm:ptLst>
  <dgm:cxnLst>
    <dgm:cxn modelId="{E4AFE44C-0A02-4997-94A0-F1FEA53C19B8}" type="presOf" srcId="{F6CA394D-EC1E-47C4-9B22-E942E7D45F29}" destId="{BE861BBB-93B3-41E4-9615-DBF143F67D82}" srcOrd="0" destOrd="0" presId="urn:microsoft.com/office/officeart/2005/8/layout/default"/>
    <dgm:cxn modelId="{6D8CFB85-ECE5-46C1-BAEA-5C2A9478328A}" srcId="{061F8596-115A-4F79-A059-97543B232086}" destId="{00A9EB8B-4F8B-48FD-812C-986982DAFF17}" srcOrd="2" destOrd="0" parTransId="{2E6A1627-B8FE-4081-85F3-11898BFE6599}" sibTransId="{0C8747C9-5B28-4F9F-A2BA-A533985B65DC}"/>
    <dgm:cxn modelId="{C36F4B9D-F9F1-4059-A7CF-8AC074A6E766}" srcId="{061F8596-115A-4F79-A059-97543B232086}" destId="{F6CA394D-EC1E-47C4-9B22-E942E7D45F29}" srcOrd="0" destOrd="0" parTransId="{BB4A53C2-5796-4E86-B523-C19514F9E576}" sibTransId="{496711AD-534E-4A06-A1F0-33574BBA06A2}"/>
    <dgm:cxn modelId="{9B97708C-60EB-4E16-B261-FBCF9254691C}" type="presOf" srcId="{00A9EB8B-4F8B-48FD-812C-986982DAFF17}" destId="{CA74D245-90E8-431C-BC45-B8D766C4EAAE}" srcOrd="0" destOrd="0" presId="urn:microsoft.com/office/officeart/2005/8/layout/default"/>
    <dgm:cxn modelId="{6FCA1585-01AF-42B9-B390-B07CC0FD7775}" type="presOf" srcId="{ED226325-BABE-4670-A9E5-23B70BE7C160}" destId="{4EB5DAEB-9EAD-40B0-9146-6274A761834F}" srcOrd="0" destOrd="0" presId="urn:microsoft.com/office/officeart/2005/8/layout/default"/>
    <dgm:cxn modelId="{2F5F09F3-4C58-4A44-A213-E56061283D92}" type="presOf" srcId="{F35637E9-0E15-40ED-9047-D1AC127F46FF}" destId="{0F1BD58F-C023-4E27-9BB6-8EF78C59E7C2}" srcOrd="0" destOrd="0" presId="urn:microsoft.com/office/officeart/2005/8/layout/default"/>
    <dgm:cxn modelId="{9A9E3BD9-AD47-4BD0-99D3-410853D7DEFD}" type="presOf" srcId="{DE936F88-0AAE-457F-8F36-7E5F15E72E2B}" destId="{F49AE603-8650-4D72-B50F-EBF7FB6019F5}" srcOrd="0" destOrd="0" presId="urn:microsoft.com/office/officeart/2005/8/layout/default"/>
    <dgm:cxn modelId="{BCBFB601-D957-491C-ABC7-2A4D0AC52E00}" srcId="{061F8596-115A-4F79-A059-97543B232086}" destId="{ED226325-BABE-4670-A9E5-23B70BE7C160}" srcOrd="3" destOrd="0" parTransId="{0BEDCA2F-BEC1-465B-8509-CD777C335481}" sibTransId="{79472D7E-13E1-4222-8DDF-2E36D9ECD3F7}"/>
    <dgm:cxn modelId="{61D1B006-1E96-4FA7-91A9-904A4FA48437}" srcId="{061F8596-115A-4F79-A059-97543B232086}" destId="{DE936F88-0AAE-457F-8F36-7E5F15E72E2B}" srcOrd="4" destOrd="0" parTransId="{97BDCB29-5390-4905-A35A-79A15EEE55CB}" sibTransId="{35A53787-0BCD-4CA1-B3C4-10E343F985DB}"/>
    <dgm:cxn modelId="{A8AC3C92-FFBD-4F24-A88B-AAEB406A694F}" srcId="{061F8596-115A-4F79-A059-97543B232086}" destId="{F35637E9-0E15-40ED-9047-D1AC127F46FF}" srcOrd="5" destOrd="0" parTransId="{7FD2C3FD-0C13-40CD-893B-472548F11938}" sibTransId="{DEB648FB-78AE-4626-89EF-15123AE196A0}"/>
    <dgm:cxn modelId="{24E279F9-DFAD-4903-B3B0-F570DCC57F22}" srcId="{061F8596-115A-4F79-A059-97543B232086}" destId="{86F6FD9E-2C45-4552-A3B6-1F4857CE52DA}" srcOrd="1" destOrd="0" parTransId="{BA154277-B753-42BD-943D-FE0286CC85F6}" sibTransId="{F8C941B5-9EB0-41B1-9C1D-4F9C741A0C49}"/>
    <dgm:cxn modelId="{8E1C3147-F53D-43D6-B7D9-E610B793469B}" type="presOf" srcId="{061F8596-115A-4F79-A059-97543B232086}" destId="{C92DAC6A-C229-4579-B627-1154400EB378}" srcOrd="0" destOrd="0" presId="urn:microsoft.com/office/officeart/2005/8/layout/default"/>
    <dgm:cxn modelId="{B7F6376C-B524-453C-9824-36ADFDFED7B7}" type="presOf" srcId="{86F6FD9E-2C45-4552-A3B6-1F4857CE52DA}" destId="{39BF0459-02B1-4DDC-AA02-F6C39F532095}" srcOrd="0" destOrd="0" presId="urn:microsoft.com/office/officeart/2005/8/layout/default"/>
    <dgm:cxn modelId="{B95BEDF8-1F2C-4D0B-8C65-4620F1720518}" type="presParOf" srcId="{C92DAC6A-C229-4579-B627-1154400EB378}" destId="{BE861BBB-93B3-41E4-9615-DBF143F67D82}" srcOrd="0" destOrd="0" presId="urn:microsoft.com/office/officeart/2005/8/layout/default"/>
    <dgm:cxn modelId="{957F0D61-8F50-4CC3-AD15-07B4FEFA4E55}" type="presParOf" srcId="{C92DAC6A-C229-4579-B627-1154400EB378}" destId="{174118F8-DE22-464E-A4DC-0A7CAD21C840}" srcOrd="1" destOrd="0" presId="urn:microsoft.com/office/officeart/2005/8/layout/default"/>
    <dgm:cxn modelId="{FA5DBC5F-F2C5-4C7A-AD73-1DD4A3B38B63}" type="presParOf" srcId="{C92DAC6A-C229-4579-B627-1154400EB378}" destId="{39BF0459-02B1-4DDC-AA02-F6C39F532095}" srcOrd="2" destOrd="0" presId="urn:microsoft.com/office/officeart/2005/8/layout/default"/>
    <dgm:cxn modelId="{50D7C7AF-B38F-4E82-A36A-0CC9263F46C7}" type="presParOf" srcId="{C92DAC6A-C229-4579-B627-1154400EB378}" destId="{522749FA-749A-419C-BE36-3DFC8981E55A}" srcOrd="3" destOrd="0" presId="urn:microsoft.com/office/officeart/2005/8/layout/default"/>
    <dgm:cxn modelId="{45B696E2-30AF-4407-B583-F8DE73D9235B}" type="presParOf" srcId="{C92DAC6A-C229-4579-B627-1154400EB378}" destId="{CA74D245-90E8-431C-BC45-B8D766C4EAAE}" srcOrd="4" destOrd="0" presId="urn:microsoft.com/office/officeart/2005/8/layout/default"/>
    <dgm:cxn modelId="{0402E978-A3E1-451C-B975-F1EC8EC6089E}" type="presParOf" srcId="{C92DAC6A-C229-4579-B627-1154400EB378}" destId="{315A5314-B796-40CD-97AD-7153EC49B549}" srcOrd="5" destOrd="0" presId="urn:microsoft.com/office/officeart/2005/8/layout/default"/>
    <dgm:cxn modelId="{F6AD9259-6480-4B28-B316-1C30200E8C3C}" type="presParOf" srcId="{C92DAC6A-C229-4579-B627-1154400EB378}" destId="{4EB5DAEB-9EAD-40B0-9146-6274A761834F}" srcOrd="6" destOrd="0" presId="urn:microsoft.com/office/officeart/2005/8/layout/default"/>
    <dgm:cxn modelId="{3B8A1E68-6BF5-4CC8-9740-E4BB34A4E7B5}" type="presParOf" srcId="{C92DAC6A-C229-4579-B627-1154400EB378}" destId="{7682F0B1-CAFC-400E-A6CE-4F93A6550461}" srcOrd="7" destOrd="0" presId="urn:microsoft.com/office/officeart/2005/8/layout/default"/>
    <dgm:cxn modelId="{E70141DF-58FC-4EE9-81F0-8BB8478E586E}" type="presParOf" srcId="{C92DAC6A-C229-4579-B627-1154400EB378}" destId="{F49AE603-8650-4D72-B50F-EBF7FB6019F5}" srcOrd="8" destOrd="0" presId="urn:microsoft.com/office/officeart/2005/8/layout/default"/>
    <dgm:cxn modelId="{D08B4B7A-E501-414B-A68C-8C4CE903493F}" type="presParOf" srcId="{C92DAC6A-C229-4579-B627-1154400EB378}" destId="{32DB1F79-73A4-48B6-9A08-D2DB953EE52F}" srcOrd="9" destOrd="0" presId="urn:microsoft.com/office/officeart/2005/8/layout/default"/>
    <dgm:cxn modelId="{132327BA-EB54-40C7-9EEC-62D5907DB021}" type="presParOf" srcId="{C92DAC6A-C229-4579-B627-1154400EB378}" destId="{0F1BD58F-C023-4E27-9BB6-8EF78C59E7C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49C32D-1C98-4A4C-A6D5-1595ECDD6EFA}"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1CDA31AA-00EC-4888-B8D0-1AE1BBA0536A}">
      <dgm:prSet phldrT="[Text]"/>
      <dgm:spPr/>
      <dgm:t>
        <a:bodyPr/>
        <a:lstStyle/>
        <a:p>
          <a:r>
            <a:rPr lang="en-US" dirty="0" smtClean="0"/>
            <a:t>To produce competent manpower of international standard, trained and educated in information technology to perform efficiently in relevant fields</a:t>
          </a:r>
          <a:endParaRPr lang="en-US" dirty="0"/>
        </a:p>
      </dgm:t>
    </dgm:pt>
    <dgm:pt modelId="{48BE97A9-E6CE-470E-B3A8-95BB25A78E9A}" type="parTrans" cxnId="{AF7BF657-41B2-4E38-B39F-977F406CB4A5}">
      <dgm:prSet/>
      <dgm:spPr/>
      <dgm:t>
        <a:bodyPr/>
        <a:lstStyle/>
        <a:p>
          <a:endParaRPr lang="en-US"/>
        </a:p>
      </dgm:t>
    </dgm:pt>
    <dgm:pt modelId="{66813611-A309-44CC-9934-274D4CBB731E}" type="sibTrans" cxnId="{AF7BF657-41B2-4E38-B39F-977F406CB4A5}">
      <dgm:prSet/>
      <dgm:spPr/>
      <dgm:t>
        <a:bodyPr/>
        <a:lstStyle/>
        <a:p>
          <a:endParaRPr lang="en-US"/>
        </a:p>
      </dgm:t>
    </dgm:pt>
    <dgm:pt modelId="{5AB6B9BD-D0C0-44F1-AAFE-0B6712DE7674}">
      <dgm:prSet phldrT="[Text]"/>
      <dgm:spPr/>
      <dgm:t>
        <a:bodyPr/>
        <a:lstStyle/>
        <a:p>
          <a:r>
            <a:rPr lang="en-US" smtClean="0"/>
            <a:t>Information technology will not be limited to computer science only, rather mobile phones, radio, television data collection and processing of information are also to be included and emphasis will be given on its multi-angular necessity</a:t>
          </a:r>
          <a:endParaRPr lang="en-US" dirty="0"/>
        </a:p>
      </dgm:t>
    </dgm:pt>
    <dgm:pt modelId="{C362A62F-2308-47D5-AAF9-EF7121252D23}" type="parTrans" cxnId="{1E5A281D-1DD8-4B80-A2EE-011D58B1FDFB}">
      <dgm:prSet/>
      <dgm:spPr/>
      <dgm:t>
        <a:bodyPr/>
        <a:lstStyle/>
        <a:p>
          <a:endParaRPr lang="en-US"/>
        </a:p>
      </dgm:t>
    </dgm:pt>
    <dgm:pt modelId="{388A3A0F-6D90-403C-885C-90B58C5C7A90}" type="sibTrans" cxnId="{1E5A281D-1DD8-4B80-A2EE-011D58B1FDFB}">
      <dgm:prSet/>
      <dgm:spPr/>
      <dgm:t>
        <a:bodyPr/>
        <a:lstStyle/>
        <a:p>
          <a:endParaRPr lang="en-US"/>
        </a:p>
      </dgm:t>
    </dgm:pt>
    <dgm:pt modelId="{4CD38D5A-BE86-463B-89CE-DC766FA48B51}" type="pres">
      <dgm:prSet presAssocID="{3049C32D-1C98-4A4C-A6D5-1595ECDD6EFA}" presName="diagram" presStyleCnt="0">
        <dgm:presLayoutVars>
          <dgm:dir/>
          <dgm:resizeHandles val="exact"/>
        </dgm:presLayoutVars>
      </dgm:prSet>
      <dgm:spPr/>
      <dgm:t>
        <a:bodyPr/>
        <a:lstStyle/>
        <a:p>
          <a:endParaRPr lang="en-US"/>
        </a:p>
      </dgm:t>
    </dgm:pt>
    <dgm:pt modelId="{B89D4443-5493-416E-8771-5A77C39FF527}" type="pres">
      <dgm:prSet presAssocID="{1CDA31AA-00EC-4888-B8D0-1AE1BBA0536A}" presName="node" presStyleLbl="node1" presStyleIdx="0" presStyleCnt="2">
        <dgm:presLayoutVars>
          <dgm:bulletEnabled val="1"/>
        </dgm:presLayoutVars>
      </dgm:prSet>
      <dgm:spPr/>
      <dgm:t>
        <a:bodyPr/>
        <a:lstStyle/>
        <a:p>
          <a:endParaRPr lang="en-US"/>
        </a:p>
      </dgm:t>
    </dgm:pt>
    <dgm:pt modelId="{B8DB2066-43E4-4DE2-A39B-ED482CBA2C1C}" type="pres">
      <dgm:prSet presAssocID="{66813611-A309-44CC-9934-274D4CBB731E}" presName="sibTrans" presStyleCnt="0"/>
      <dgm:spPr/>
    </dgm:pt>
    <dgm:pt modelId="{4351B330-507A-4E1D-93B4-70F96AFE46C8}" type="pres">
      <dgm:prSet presAssocID="{5AB6B9BD-D0C0-44F1-AAFE-0B6712DE7674}" presName="node" presStyleLbl="node1" presStyleIdx="1" presStyleCnt="2">
        <dgm:presLayoutVars>
          <dgm:bulletEnabled val="1"/>
        </dgm:presLayoutVars>
      </dgm:prSet>
      <dgm:spPr/>
      <dgm:t>
        <a:bodyPr/>
        <a:lstStyle/>
        <a:p>
          <a:endParaRPr lang="en-US"/>
        </a:p>
      </dgm:t>
    </dgm:pt>
  </dgm:ptLst>
  <dgm:cxnLst>
    <dgm:cxn modelId="{1E5A281D-1DD8-4B80-A2EE-011D58B1FDFB}" srcId="{3049C32D-1C98-4A4C-A6D5-1595ECDD6EFA}" destId="{5AB6B9BD-D0C0-44F1-AAFE-0B6712DE7674}" srcOrd="1" destOrd="0" parTransId="{C362A62F-2308-47D5-AAF9-EF7121252D23}" sibTransId="{388A3A0F-6D90-403C-885C-90B58C5C7A90}"/>
    <dgm:cxn modelId="{AF7BF657-41B2-4E38-B39F-977F406CB4A5}" srcId="{3049C32D-1C98-4A4C-A6D5-1595ECDD6EFA}" destId="{1CDA31AA-00EC-4888-B8D0-1AE1BBA0536A}" srcOrd="0" destOrd="0" parTransId="{48BE97A9-E6CE-470E-B3A8-95BB25A78E9A}" sibTransId="{66813611-A309-44CC-9934-274D4CBB731E}"/>
    <dgm:cxn modelId="{B95183A1-937B-452B-B6AD-203DABE79773}" type="presOf" srcId="{5AB6B9BD-D0C0-44F1-AAFE-0B6712DE7674}" destId="{4351B330-507A-4E1D-93B4-70F96AFE46C8}" srcOrd="0" destOrd="0" presId="urn:microsoft.com/office/officeart/2005/8/layout/default"/>
    <dgm:cxn modelId="{17057451-82E3-4051-9D38-23D097327E92}" type="presOf" srcId="{1CDA31AA-00EC-4888-B8D0-1AE1BBA0536A}" destId="{B89D4443-5493-416E-8771-5A77C39FF527}" srcOrd="0" destOrd="0" presId="urn:microsoft.com/office/officeart/2005/8/layout/default"/>
    <dgm:cxn modelId="{7D0C4EA1-F1BE-43FA-A419-8ADAC209D304}" type="presOf" srcId="{3049C32D-1C98-4A4C-A6D5-1595ECDD6EFA}" destId="{4CD38D5A-BE86-463B-89CE-DC766FA48B51}" srcOrd="0" destOrd="0" presId="urn:microsoft.com/office/officeart/2005/8/layout/default"/>
    <dgm:cxn modelId="{89A48AAE-2920-4EF7-A9EC-9593ACF954C9}" type="presParOf" srcId="{4CD38D5A-BE86-463B-89CE-DC766FA48B51}" destId="{B89D4443-5493-416E-8771-5A77C39FF527}" srcOrd="0" destOrd="0" presId="urn:microsoft.com/office/officeart/2005/8/layout/default"/>
    <dgm:cxn modelId="{DD39F2AB-BF09-4954-9412-A6F266E02E7B}" type="presParOf" srcId="{4CD38D5A-BE86-463B-89CE-DC766FA48B51}" destId="{B8DB2066-43E4-4DE2-A39B-ED482CBA2C1C}" srcOrd="1" destOrd="0" presId="urn:microsoft.com/office/officeart/2005/8/layout/default"/>
    <dgm:cxn modelId="{60EA1C63-8A8E-4F52-B65B-6852BE6A043A}" type="presParOf" srcId="{4CD38D5A-BE86-463B-89CE-DC766FA48B51}" destId="{4351B330-507A-4E1D-93B4-70F96AFE46C8}"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ED8F2F-EE74-4BAB-9914-5ED932677E5B}" type="doc">
      <dgm:prSet loTypeId="urn:microsoft.com/office/officeart/2005/8/layout/radial5" loCatId="cycle" qsTypeId="urn:microsoft.com/office/officeart/2005/8/quickstyle/simple3" qsCatId="simple" csTypeId="urn:microsoft.com/office/officeart/2005/8/colors/accent1_2" csCatId="accent1" phldr="1"/>
      <dgm:spPr/>
      <dgm:t>
        <a:bodyPr/>
        <a:lstStyle/>
        <a:p>
          <a:endParaRPr lang="en-US"/>
        </a:p>
      </dgm:t>
    </dgm:pt>
    <dgm:pt modelId="{26016A08-BB11-40FF-8479-390FD00358DE}">
      <dgm:prSet phldrT="[Text]" custT="1"/>
      <dgm:spPr/>
      <dgm:t>
        <a:bodyPr/>
        <a:lstStyle/>
        <a:p>
          <a:pPr algn="ctr"/>
          <a:r>
            <a:rPr lang="en-US" sz="1100" b="0" dirty="0"/>
            <a:t>Government Personnel</a:t>
          </a:r>
        </a:p>
      </dgm:t>
    </dgm:pt>
    <dgm:pt modelId="{7E3239EC-F64B-40BB-AF7F-5AAC276B73D3}" type="parTrans" cxnId="{4EE84DF6-1308-458A-9D97-71F24CFC6A9B}">
      <dgm:prSet/>
      <dgm:spPr/>
      <dgm:t>
        <a:bodyPr/>
        <a:lstStyle/>
        <a:p>
          <a:pPr algn="ctr"/>
          <a:endParaRPr lang="en-US" sz="1100" b="0"/>
        </a:p>
      </dgm:t>
    </dgm:pt>
    <dgm:pt modelId="{57B6A4C9-50B0-4371-9F6C-0BB3C94C2DA3}" type="sibTrans" cxnId="{4EE84DF6-1308-458A-9D97-71F24CFC6A9B}">
      <dgm:prSet/>
      <dgm:spPr/>
      <dgm:t>
        <a:bodyPr/>
        <a:lstStyle/>
        <a:p>
          <a:pPr algn="ctr"/>
          <a:endParaRPr lang="en-US" sz="1100" b="0"/>
        </a:p>
      </dgm:t>
    </dgm:pt>
    <dgm:pt modelId="{D4D60D70-11D8-468F-AE8D-02685DF3CD44}">
      <dgm:prSet phldrT="[Text]" custT="1"/>
      <dgm:spPr/>
      <dgm:t>
        <a:bodyPr/>
        <a:lstStyle/>
        <a:p>
          <a:pPr algn="ctr"/>
          <a:r>
            <a:rPr lang="en-US" sz="1100" b="0"/>
            <a:t>Familiarize with modern day technology</a:t>
          </a:r>
        </a:p>
      </dgm:t>
    </dgm:pt>
    <dgm:pt modelId="{E8474739-7216-4505-97A7-F1BCF00D1288}" type="parTrans" cxnId="{6007EBE9-7FB9-4C4E-AF6A-51342F6985A3}">
      <dgm:prSet custT="1"/>
      <dgm:spPr/>
      <dgm:t>
        <a:bodyPr/>
        <a:lstStyle/>
        <a:p>
          <a:pPr algn="ctr"/>
          <a:endParaRPr lang="en-US" sz="1100" b="0"/>
        </a:p>
      </dgm:t>
    </dgm:pt>
    <dgm:pt modelId="{12CE64DC-DBE3-4D02-A5F7-C1AB2843EBF9}" type="sibTrans" cxnId="{6007EBE9-7FB9-4C4E-AF6A-51342F6985A3}">
      <dgm:prSet/>
      <dgm:spPr/>
      <dgm:t>
        <a:bodyPr/>
        <a:lstStyle/>
        <a:p>
          <a:pPr algn="ctr"/>
          <a:endParaRPr lang="en-US" sz="1100" b="0"/>
        </a:p>
      </dgm:t>
    </dgm:pt>
    <dgm:pt modelId="{17612119-8C1F-444E-9F31-1591CF28851B}">
      <dgm:prSet phldrT="[Text]" custT="1"/>
      <dgm:spPr/>
      <dgm:t>
        <a:bodyPr/>
        <a:lstStyle/>
        <a:p>
          <a:pPr algn="ctr"/>
          <a:r>
            <a:rPr lang="en-US" sz="1100" b="0"/>
            <a:t>Setting up multimedia labs </a:t>
          </a:r>
        </a:p>
      </dgm:t>
    </dgm:pt>
    <dgm:pt modelId="{A63A3E4D-C312-4D1B-9903-7D8886A44289}" type="parTrans" cxnId="{24B575FB-8321-4E0E-949F-82CB3835E6DB}">
      <dgm:prSet custT="1"/>
      <dgm:spPr/>
      <dgm:t>
        <a:bodyPr/>
        <a:lstStyle/>
        <a:p>
          <a:pPr algn="ctr"/>
          <a:endParaRPr lang="en-US" sz="1100" b="0"/>
        </a:p>
      </dgm:t>
    </dgm:pt>
    <dgm:pt modelId="{5A4604FF-7C9A-43FD-8D93-CDBE20CDCE5C}" type="sibTrans" cxnId="{24B575FB-8321-4E0E-949F-82CB3835E6DB}">
      <dgm:prSet/>
      <dgm:spPr/>
      <dgm:t>
        <a:bodyPr/>
        <a:lstStyle/>
        <a:p>
          <a:pPr algn="ctr"/>
          <a:endParaRPr lang="en-US" sz="1100" b="0"/>
        </a:p>
      </dgm:t>
    </dgm:pt>
    <dgm:pt modelId="{D12D56D3-67EA-4B5A-B920-DE956E2BDFD5}">
      <dgm:prSet phldrT="[Text]" custT="1"/>
      <dgm:spPr/>
      <dgm:t>
        <a:bodyPr/>
        <a:lstStyle/>
        <a:p>
          <a:pPr algn="ctr"/>
          <a:r>
            <a:rPr lang="en-US" sz="1100" b="0"/>
            <a:t>Syllabus will be ‘demand-driven’ </a:t>
          </a:r>
        </a:p>
      </dgm:t>
    </dgm:pt>
    <dgm:pt modelId="{58DF3B42-B4E4-4F3C-8BC9-4F6C926ACE57}" type="parTrans" cxnId="{711643E5-3D22-4DA9-B138-331C306F4D63}">
      <dgm:prSet custT="1"/>
      <dgm:spPr/>
      <dgm:t>
        <a:bodyPr/>
        <a:lstStyle/>
        <a:p>
          <a:pPr algn="ctr"/>
          <a:endParaRPr lang="en-US" sz="1100" b="0"/>
        </a:p>
      </dgm:t>
    </dgm:pt>
    <dgm:pt modelId="{5C2F6B14-5818-4E80-8AFE-8E0445B29E47}" type="sibTrans" cxnId="{711643E5-3D22-4DA9-B138-331C306F4D63}">
      <dgm:prSet/>
      <dgm:spPr/>
      <dgm:t>
        <a:bodyPr/>
        <a:lstStyle/>
        <a:p>
          <a:pPr algn="ctr"/>
          <a:endParaRPr lang="en-US" sz="1100" b="0"/>
        </a:p>
      </dgm:t>
    </dgm:pt>
    <dgm:pt modelId="{1291BCE2-409E-4C0A-921F-7BDC3C4379C1}">
      <dgm:prSet phldrT="[Text]" custT="1"/>
      <dgm:spPr/>
      <dgm:t>
        <a:bodyPr/>
        <a:lstStyle/>
        <a:p>
          <a:pPr algn="ctr"/>
          <a:r>
            <a:rPr lang="en-US" sz="1100" b="0" dirty="0"/>
            <a:t>Set ICT as a mandatory subject  at lower levels</a:t>
          </a:r>
        </a:p>
      </dgm:t>
    </dgm:pt>
    <dgm:pt modelId="{81A12D73-D6D2-401C-84E7-97BB25401A09}" type="parTrans" cxnId="{3FA6EAEE-5032-450B-9BA7-B99EE04CD1DC}">
      <dgm:prSet custT="1"/>
      <dgm:spPr/>
      <dgm:t>
        <a:bodyPr/>
        <a:lstStyle/>
        <a:p>
          <a:pPr algn="ctr"/>
          <a:endParaRPr lang="en-US" sz="1100" b="0"/>
        </a:p>
      </dgm:t>
    </dgm:pt>
    <dgm:pt modelId="{631A0860-3473-45CF-9C51-C53CB8DB182B}" type="sibTrans" cxnId="{3FA6EAEE-5032-450B-9BA7-B99EE04CD1DC}">
      <dgm:prSet/>
      <dgm:spPr/>
      <dgm:t>
        <a:bodyPr/>
        <a:lstStyle/>
        <a:p>
          <a:pPr algn="ctr"/>
          <a:endParaRPr lang="en-US" sz="1100" b="0"/>
        </a:p>
      </dgm:t>
    </dgm:pt>
    <dgm:pt modelId="{250597A5-D8D9-44B3-983C-56CF6EE65D64}" type="pres">
      <dgm:prSet presAssocID="{B1ED8F2F-EE74-4BAB-9914-5ED932677E5B}" presName="Name0" presStyleCnt="0">
        <dgm:presLayoutVars>
          <dgm:chMax val="1"/>
          <dgm:dir/>
          <dgm:animLvl val="ctr"/>
          <dgm:resizeHandles val="exact"/>
        </dgm:presLayoutVars>
      </dgm:prSet>
      <dgm:spPr/>
      <dgm:t>
        <a:bodyPr/>
        <a:lstStyle/>
        <a:p>
          <a:endParaRPr lang="en-US"/>
        </a:p>
      </dgm:t>
    </dgm:pt>
    <dgm:pt modelId="{0FA54EFC-62E2-400A-9FA4-0F72BF7D4F2E}" type="pres">
      <dgm:prSet presAssocID="{26016A08-BB11-40FF-8479-390FD00358DE}" presName="centerShape" presStyleLbl="node0" presStyleIdx="0" presStyleCnt="1"/>
      <dgm:spPr/>
      <dgm:t>
        <a:bodyPr/>
        <a:lstStyle/>
        <a:p>
          <a:endParaRPr lang="en-US"/>
        </a:p>
      </dgm:t>
    </dgm:pt>
    <dgm:pt modelId="{8E5448A6-36E1-4CA6-B8DC-A010CF4A1C63}" type="pres">
      <dgm:prSet presAssocID="{E8474739-7216-4505-97A7-F1BCF00D1288}" presName="parTrans" presStyleLbl="sibTrans2D1" presStyleIdx="0" presStyleCnt="4"/>
      <dgm:spPr/>
      <dgm:t>
        <a:bodyPr/>
        <a:lstStyle/>
        <a:p>
          <a:endParaRPr lang="en-US"/>
        </a:p>
      </dgm:t>
    </dgm:pt>
    <dgm:pt modelId="{6DB286CD-06C7-4D86-ACAD-F97F18060E40}" type="pres">
      <dgm:prSet presAssocID="{E8474739-7216-4505-97A7-F1BCF00D1288}" presName="connectorText" presStyleLbl="sibTrans2D1" presStyleIdx="0" presStyleCnt="4"/>
      <dgm:spPr/>
      <dgm:t>
        <a:bodyPr/>
        <a:lstStyle/>
        <a:p>
          <a:endParaRPr lang="en-US"/>
        </a:p>
      </dgm:t>
    </dgm:pt>
    <dgm:pt modelId="{9F4791E1-C253-4479-982C-6389B9A1B881}" type="pres">
      <dgm:prSet presAssocID="{D4D60D70-11D8-468F-AE8D-02685DF3CD44}" presName="node" presStyleLbl="node1" presStyleIdx="0" presStyleCnt="4">
        <dgm:presLayoutVars>
          <dgm:bulletEnabled val="1"/>
        </dgm:presLayoutVars>
      </dgm:prSet>
      <dgm:spPr/>
      <dgm:t>
        <a:bodyPr/>
        <a:lstStyle/>
        <a:p>
          <a:endParaRPr lang="en-US"/>
        </a:p>
      </dgm:t>
    </dgm:pt>
    <dgm:pt modelId="{516AB6DF-A1ED-4F99-9292-0AA785276F47}" type="pres">
      <dgm:prSet presAssocID="{A63A3E4D-C312-4D1B-9903-7D8886A44289}" presName="parTrans" presStyleLbl="sibTrans2D1" presStyleIdx="1" presStyleCnt="4"/>
      <dgm:spPr/>
      <dgm:t>
        <a:bodyPr/>
        <a:lstStyle/>
        <a:p>
          <a:endParaRPr lang="en-US"/>
        </a:p>
      </dgm:t>
    </dgm:pt>
    <dgm:pt modelId="{4630C7DC-BF7C-4834-B4AA-E599CEB0CD83}" type="pres">
      <dgm:prSet presAssocID="{A63A3E4D-C312-4D1B-9903-7D8886A44289}" presName="connectorText" presStyleLbl="sibTrans2D1" presStyleIdx="1" presStyleCnt="4"/>
      <dgm:spPr/>
      <dgm:t>
        <a:bodyPr/>
        <a:lstStyle/>
        <a:p>
          <a:endParaRPr lang="en-US"/>
        </a:p>
      </dgm:t>
    </dgm:pt>
    <dgm:pt modelId="{854BEF4C-7C14-483C-8A5E-4C7B6F50A6E5}" type="pres">
      <dgm:prSet presAssocID="{17612119-8C1F-444E-9F31-1591CF28851B}" presName="node" presStyleLbl="node1" presStyleIdx="1" presStyleCnt="4">
        <dgm:presLayoutVars>
          <dgm:bulletEnabled val="1"/>
        </dgm:presLayoutVars>
      </dgm:prSet>
      <dgm:spPr/>
      <dgm:t>
        <a:bodyPr/>
        <a:lstStyle/>
        <a:p>
          <a:endParaRPr lang="en-US"/>
        </a:p>
      </dgm:t>
    </dgm:pt>
    <dgm:pt modelId="{900EB111-E0AB-4808-92A6-7E342D17E004}" type="pres">
      <dgm:prSet presAssocID="{58DF3B42-B4E4-4F3C-8BC9-4F6C926ACE57}" presName="parTrans" presStyleLbl="sibTrans2D1" presStyleIdx="2" presStyleCnt="4"/>
      <dgm:spPr/>
      <dgm:t>
        <a:bodyPr/>
        <a:lstStyle/>
        <a:p>
          <a:endParaRPr lang="en-US"/>
        </a:p>
      </dgm:t>
    </dgm:pt>
    <dgm:pt modelId="{3AA5429D-AEE6-432D-8743-5B92B8C2FF8E}" type="pres">
      <dgm:prSet presAssocID="{58DF3B42-B4E4-4F3C-8BC9-4F6C926ACE57}" presName="connectorText" presStyleLbl="sibTrans2D1" presStyleIdx="2" presStyleCnt="4"/>
      <dgm:spPr/>
      <dgm:t>
        <a:bodyPr/>
        <a:lstStyle/>
        <a:p>
          <a:endParaRPr lang="en-US"/>
        </a:p>
      </dgm:t>
    </dgm:pt>
    <dgm:pt modelId="{34DB2A68-A86D-40A7-9336-83CA07CC80DD}" type="pres">
      <dgm:prSet presAssocID="{D12D56D3-67EA-4B5A-B920-DE956E2BDFD5}" presName="node" presStyleLbl="node1" presStyleIdx="2" presStyleCnt="4">
        <dgm:presLayoutVars>
          <dgm:bulletEnabled val="1"/>
        </dgm:presLayoutVars>
      </dgm:prSet>
      <dgm:spPr/>
      <dgm:t>
        <a:bodyPr/>
        <a:lstStyle/>
        <a:p>
          <a:endParaRPr lang="en-US"/>
        </a:p>
      </dgm:t>
    </dgm:pt>
    <dgm:pt modelId="{F432B94C-9524-49B9-8556-7E389A76F734}" type="pres">
      <dgm:prSet presAssocID="{81A12D73-D6D2-401C-84E7-97BB25401A09}" presName="parTrans" presStyleLbl="sibTrans2D1" presStyleIdx="3" presStyleCnt="4"/>
      <dgm:spPr/>
      <dgm:t>
        <a:bodyPr/>
        <a:lstStyle/>
        <a:p>
          <a:endParaRPr lang="en-US"/>
        </a:p>
      </dgm:t>
    </dgm:pt>
    <dgm:pt modelId="{8328944B-251E-441C-A532-FB79B99E99B6}" type="pres">
      <dgm:prSet presAssocID="{81A12D73-D6D2-401C-84E7-97BB25401A09}" presName="connectorText" presStyleLbl="sibTrans2D1" presStyleIdx="3" presStyleCnt="4"/>
      <dgm:spPr/>
      <dgm:t>
        <a:bodyPr/>
        <a:lstStyle/>
        <a:p>
          <a:endParaRPr lang="en-US"/>
        </a:p>
      </dgm:t>
    </dgm:pt>
    <dgm:pt modelId="{56490900-8E7D-4D25-B5D7-16E19032AF46}" type="pres">
      <dgm:prSet presAssocID="{1291BCE2-409E-4C0A-921F-7BDC3C4379C1}" presName="node" presStyleLbl="node1" presStyleIdx="3" presStyleCnt="4">
        <dgm:presLayoutVars>
          <dgm:bulletEnabled val="1"/>
        </dgm:presLayoutVars>
      </dgm:prSet>
      <dgm:spPr/>
      <dgm:t>
        <a:bodyPr/>
        <a:lstStyle/>
        <a:p>
          <a:endParaRPr lang="en-US"/>
        </a:p>
      </dgm:t>
    </dgm:pt>
  </dgm:ptLst>
  <dgm:cxnLst>
    <dgm:cxn modelId="{81BAB051-601C-447D-BAFC-87BDCA3961DF}" type="presOf" srcId="{E8474739-7216-4505-97A7-F1BCF00D1288}" destId="{8E5448A6-36E1-4CA6-B8DC-A010CF4A1C63}" srcOrd="0" destOrd="0" presId="urn:microsoft.com/office/officeart/2005/8/layout/radial5"/>
    <dgm:cxn modelId="{07A15DF5-5010-4369-90AE-481DA6291865}" type="presOf" srcId="{81A12D73-D6D2-401C-84E7-97BB25401A09}" destId="{F432B94C-9524-49B9-8556-7E389A76F734}" srcOrd="0" destOrd="0" presId="urn:microsoft.com/office/officeart/2005/8/layout/radial5"/>
    <dgm:cxn modelId="{0048B87D-B681-43ED-A4C9-B1DD286348B4}" type="presOf" srcId="{81A12D73-D6D2-401C-84E7-97BB25401A09}" destId="{8328944B-251E-441C-A532-FB79B99E99B6}" srcOrd="1" destOrd="0" presId="urn:microsoft.com/office/officeart/2005/8/layout/radial5"/>
    <dgm:cxn modelId="{44A3615D-8C7F-4A8F-8DA6-20BCEB0848FF}" type="presOf" srcId="{26016A08-BB11-40FF-8479-390FD00358DE}" destId="{0FA54EFC-62E2-400A-9FA4-0F72BF7D4F2E}" srcOrd="0" destOrd="0" presId="urn:microsoft.com/office/officeart/2005/8/layout/radial5"/>
    <dgm:cxn modelId="{4EE84DF6-1308-458A-9D97-71F24CFC6A9B}" srcId="{B1ED8F2F-EE74-4BAB-9914-5ED932677E5B}" destId="{26016A08-BB11-40FF-8479-390FD00358DE}" srcOrd="0" destOrd="0" parTransId="{7E3239EC-F64B-40BB-AF7F-5AAC276B73D3}" sibTransId="{57B6A4C9-50B0-4371-9F6C-0BB3C94C2DA3}"/>
    <dgm:cxn modelId="{711643E5-3D22-4DA9-B138-331C306F4D63}" srcId="{26016A08-BB11-40FF-8479-390FD00358DE}" destId="{D12D56D3-67EA-4B5A-B920-DE956E2BDFD5}" srcOrd="2" destOrd="0" parTransId="{58DF3B42-B4E4-4F3C-8BC9-4F6C926ACE57}" sibTransId="{5C2F6B14-5818-4E80-8AFE-8E0445B29E47}"/>
    <dgm:cxn modelId="{1E44B048-24DB-4C48-9DBF-4DE0C8222B4B}" type="presOf" srcId="{58DF3B42-B4E4-4F3C-8BC9-4F6C926ACE57}" destId="{900EB111-E0AB-4808-92A6-7E342D17E004}" srcOrd="0" destOrd="0" presId="urn:microsoft.com/office/officeart/2005/8/layout/radial5"/>
    <dgm:cxn modelId="{6007EBE9-7FB9-4C4E-AF6A-51342F6985A3}" srcId="{26016A08-BB11-40FF-8479-390FD00358DE}" destId="{D4D60D70-11D8-468F-AE8D-02685DF3CD44}" srcOrd="0" destOrd="0" parTransId="{E8474739-7216-4505-97A7-F1BCF00D1288}" sibTransId="{12CE64DC-DBE3-4D02-A5F7-C1AB2843EBF9}"/>
    <dgm:cxn modelId="{E818C088-601E-43DC-A05D-5870CBF1AEF1}" type="presOf" srcId="{58DF3B42-B4E4-4F3C-8BC9-4F6C926ACE57}" destId="{3AA5429D-AEE6-432D-8743-5B92B8C2FF8E}" srcOrd="1" destOrd="0" presId="urn:microsoft.com/office/officeart/2005/8/layout/radial5"/>
    <dgm:cxn modelId="{06452F8B-7C9A-48EC-A696-8DD14CEAB846}" type="presOf" srcId="{B1ED8F2F-EE74-4BAB-9914-5ED932677E5B}" destId="{250597A5-D8D9-44B3-983C-56CF6EE65D64}" srcOrd="0" destOrd="0" presId="urn:microsoft.com/office/officeart/2005/8/layout/radial5"/>
    <dgm:cxn modelId="{CBF4C091-5B42-4DE5-9C19-BC4B4769D47C}" type="presOf" srcId="{A63A3E4D-C312-4D1B-9903-7D8886A44289}" destId="{4630C7DC-BF7C-4834-B4AA-E599CEB0CD83}" srcOrd="1" destOrd="0" presId="urn:microsoft.com/office/officeart/2005/8/layout/radial5"/>
    <dgm:cxn modelId="{3FA6EAEE-5032-450B-9BA7-B99EE04CD1DC}" srcId="{26016A08-BB11-40FF-8479-390FD00358DE}" destId="{1291BCE2-409E-4C0A-921F-7BDC3C4379C1}" srcOrd="3" destOrd="0" parTransId="{81A12D73-D6D2-401C-84E7-97BB25401A09}" sibTransId="{631A0860-3473-45CF-9C51-C53CB8DB182B}"/>
    <dgm:cxn modelId="{24B575FB-8321-4E0E-949F-82CB3835E6DB}" srcId="{26016A08-BB11-40FF-8479-390FD00358DE}" destId="{17612119-8C1F-444E-9F31-1591CF28851B}" srcOrd="1" destOrd="0" parTransId="{A63A3E4D-C312-4D1B-9903-7D8886A44289}" sibTransId="{5A4604FF-7C9A-43FD-8D93-CDBE20CDCE5C}"/>
    <dgm:cxn modelId="{85F27B99-B239-4E10-8568-ECB8EA5EBFF6}" type="presOf" srcId="{E8474739-7216-4505-97A7-F1BCF00D1288}" destId="{6DB286CD-06C7-4D86-ACAD-F97F18060E40}" srcOrd="1" destOrd="0" presId="urn:microsoft.com/office/officeart/2005/8/layout/radial5"/>
    <dgm:cxn modelId="{E899D569-BF51-4B5C-A6C1-7CEB61E01962}" type="presOf" srcId="{D4D60D70-11D8-468F-AE8D-02685DF3CD44}" destId="{9F4791E1-C253-4479-982C-6389B9A1B881}" srcOrd="0" destOrd="0" presId="urn:microsoft.com/office/officeart/2005/8/layout/radial5"/>
    <dgm:cxn modelId="{1B0491D8-574F-499B-9338-07D5DE9FB266}" type="presOf" srcId="{D12D56D3-67EA-4B5A-B920-DE956E2BDFD5}" destId="{34DB2A68-A86D-40A7-9336-83CA07CC80DD}" srcOrd="0" destOrd="0" presId="urn:microsoft.com/office/officeart/2005/8/layout/radial5"/>
    <dgm:cxn modelId="{FF5EAC66-A8BE-43DC-8636-007F0D0354A4}" type="presOf" srcId="{A63A3E4D-C312-4D1B-9903-7D8886A44289}" destId="{516AB6DF-A1ED-4F99-9292-0AA785276F47}" srcOrd="0" destOrd="0" presId="urn:microsoft.com/office/officeart/2005/8/layout/radial5"/>
    <dgm:cxn modelId="{FBCF2322-9991-4637-B2F3-1421E4C4C78F}" type="presOf" srcId="{1291BCE2-409E-4C0A-921F-7BDC3C4379C1}" destId="{56490900-8E7D-4D25-B5D7-16E19032AF46}" srcOrd="0" destOrd="0" presId="urn:microsoft.com/office/officeart/2005/8/layout/radial5"/>
    <dgm:cxn modelId="{8E6E5D0F-B9CA-48A8-8FBB-0614699308AE}" type="presOf" srcId="{17612119-8C1F-444E-9F31-1591CF28851B}" destId="{854BEF4C-7C14-483C-8A5E-4C7B6F50A6E5}" srcOrd="0" destOrd="0" presId="urn:microsoft.com/office/officeart/2005/8/layout/radial5"/>
    <dgm:cxn modelId="{29816DB7-D073-4C81-8965-BE1C280479FE}" type="presParOf" srcId="{250597A5-D8D9-44B3-983C-56CF6EE65D64}" destId="{0FA54EFC-62E2-400A-9FA4-0F72BF7D4F2E}" srcOrd="0" destOrd="0" presId="urn:microsoft.com/office/officeart/2005/8/layout/radial5"/>
    <dgm:cxn modelId="{480887BB-9A8D-4D97-9CFA-919E9EFDC994}" type="presParOf" srcId="{250597A5-D8D9-44B3-983C-56CF6EE65D64}" destId="{8E5448A6-36E1-4CA6-B8DC-A010CF4A1C63}" srcOrd="1" destOrd="0" presId="urn:microsoft.com/office/officeart/2005/8/layout/radial5"/>
    <dgm:cxn modelId="{0AF3D445-0FDC-4D51-ADDF-82409A187D6C}" type="presParOf" srcId="{8E5448A6-36E1-4CA6-B8DC-A010CF4A1C63}" destId="{6DB286CD-06C7-4D86-ACAD-F97F18060E40}" srcOrd="0" destOrd="0" presId="urn:microsoft.com/office/officeart/2005/8/layout/radial5"/>
    <dgm:cxn modelId="{ECE36979-92FC-402E-B7F0-ACC656A8908E}" type="presParOf" srcId="{250597A5-D8D9-44B3-983C-56CF6EE65D64}" destId="{9F4791E1-C253-4479-982C-6389B9A1B881}" srcOrd="2" destOrd="0" presId="urn:microsoft.com/office/officeart/2005/8/layout/radial5"/>
    <dgm:cxn modelId="{A236CF83-D191-4F8D-B066-9CB70DFC0EFE}" type="presParOf" srcId="{250597A5-D8D9-44B3-983C-56CF6EE65D64}" destId="{516AB6DF-A1ED-4F99-9292-0AA785276F47}" srcOrd="3" destOrd="0" presId="urn:microsoft.com/office/officeart/2005/8/layout/radial5"/>
    <dgm:cxn modelId="{B3AE2C90-6A00-45FD-A0E9-3F13B743D682}" type="presParOf" srcId="{516AB6DF-A1ED-4F99-9292-0AA785276F47}" destId="{4630C7DC-BF7C-4834-B4AA-E599CEB0CD83}" srcOrd="0" destOrd="0" presId="urn:microsoft.com/office/officeart/2005/8/layout/radial5"/>
    <dgm:cxn modelId="{2AF592DE-DC45-44BA-A84D-79991D1F5B6C}" type="presParOf" srcId="{250597A5-D8D9-44B3-983C-56CF6EE65D64}" destId="{854BEF4C-7C14-483C-8A5E-4C7B6F50A6E5}" srcOrd="4" destOrd="0" presId="urn:microsoft.com/office/officeart/2005/8/layout/radial5"/>
    <dgm:cxn modelId="{8C6F1E4A-D978-489F-BF81-7C0917F04747}" type="presParOf" srcId="{250597A5-D8D9-44B3-983C-56CF6EE65D64}" destId="{900EB111-E0AB-4808-92A6-7E342D17E004}" srcOrd="5" destOrd="0" presId="urn:microsoft.com/office/officeart/2005/8/layout/radial5"/>
    <dgm:cxn modelId="{D9FDAA3D-3D3B-4680-935E-B8E21489F8C1}" type="presParOf" srcId="{900EB111-E0AB-4808-92A6-7E342D17E004}" destId="{3AA5429D-AEE6-432D-8743-5B92B8C2FF8E}" srcOrd="0" destOrd="0" presId="urn:microsoft.com/office/officeart/2005/8/layout/radial5"/>
    <dgm:cxn modelId="{14EB8184-102F-4F6D-BAA1-37E88E7F0F28}" type="presParOf" srcId="{250597A5-D8D9-44B3-983C-56CF6EE65D64}" destId="{34DB2A68-A86D-40A7-9336-83CA07CC80DD}" srcOrd="6" destOrd="0" presId="urn:microsoft.com/office/officeart/2005/8/layout/radial5"/>
    <dgm:cxn modelId="{165F6FC8-D7EF-49A1-81EB-D2A7861FF0BE}" type="presParOf" srcId="{250597A5-D8D9-44B3-983C-56CF6EE65D64}" destId="{F432B94C-9524-49B9-8556-7E389A76F734}" srcOrd="7" destOrd="0" presId="urn:microsoft.com/office/officeart/2005/8/layout/radial5"/>
    <dgm:cxn modelId="{69AF443A-6479-4A9D-B3D1-DD5E8ACE9A7F}" type="presParOf" srcId="{F432B94C-9524-49B9-8556-7E389A76F734}" destId="{8328944B-251E-441C-A532-FB79B99E99B6}" srcOrd="0" destOrd="0" presId="urn:microsoft.com/office/officeart/2005/8/layout/radial5"/>
    <dgm:cxn modelId="{B76D4369-AFF9-427F-B840-DD3FF73D6503}" type="presParOf" srcId="{250597A5-D8D9-44B3-983C-56CF6EE65D64}" destId="{56490900-8E7D-4D25-B5D7-16E19032AF46}"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4BACC-E840-436D-AE63-11B8F88638DE}">
      <dsp:nvSpPr>
        <dsp:cNvPr id="0" name=""/>
        <dsp:cNvSpPr/>
      </dsp:nvSpPr>
      <dsp:spPr>
        <a:xfrm>
          <a:off x="-4171290" y="-640093"/>
          <a:ext cx="4970268" cy="4970268"/>
        </a:xfrm>
        <a:prstGeom prst="blockArc">
          <a:avLst>
            <a:gd name="adj1" fmla="val 18900000"/>
            <a:gd name="adj2" fmla="val 2700000"/>
            <a:gd name="adj3" fmla="val 435"/>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A97B9-3315-4916-B289-C5C16A69D02B}">
      <dsp:nvSpPr>
        <dsp:cNvPr id="0" name=""/>
        <dsp:cNvSpPr/>
      </dsp:nvSpPr>
      <dsp:spPr>
        <a:xfrm>
          <a:off x="513825" y="369008"/>
          <a:ext cx="10002670" cy="738016"/>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580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ICT is being taught by qualified teachers but teacher to student ratio is very poor</a:t>
          </a:r>
          <a:endParaRPr lang="en-US" sz="2200" kern="1200" dirty="0">
            <a:solidFill>
              <a:schemeClr val="bg1"/>
            </a:solidFill>
          </a:endParaRPr>
        </a:p>
      </dsp:txBody>
      <dsp:txXfrm>
        <a:off x="513825" y="369008"/>
        <a:ext cx="10002670" cy="738016"/>
      </dsp:txXfrm>
    </dsp:sp>
    <dsp:sp modelId="{33751467-81FA-40D2-9BA5-8C89C38DD77C}">
      <dsp:nvSpPr>
        <dsp:cNvPr id="0" name=""/>
        <dsp:cNvSpPr/>
      </dsp:nvSpPr>
      <dsp:spPr>
        <a:xfrm>
          <a:off x="52565" y="276756"/>
          <a:ext cx="922520" cy="922520"/>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37E1717-FA65-4167-B101-8383F1895B1A}">
      <dsp:nvSpPr>
        <dsp:cNvPr id="0" name=""/>
        <dsp:cNvSpPr/>
      </dsp:nvSpPr>
      <dsp:spPr>
        <a:xfrm>
          <a:off x="782094" y="1476032"/>
          <a:ext cx="9734401" cy="738016"/>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580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ICT is a heavy burden for most students and a nuisance for some</a:t>
          </a:r>
          <a:endParaRPr lang="en-US" sz="2200" kern="1200" dirty="0">
            <a:solidFill>
              <a:schemeClr val="bg1"/>
            </a:solidFill>
          </a:endParaRPr>
        </a:p>
      </dsp:txBody>
      <dsp:txXfrm>
        <a:off x="782094" y="1476032"/>
        <a:ext cx="9734401" cy="738016"/>
      </dsp:txXfrm>
    </dsp:sp>
    <dsp:sp modelId="{A4BB383F-25DD-4C1A-8F75-B3A168439432}">
      <dsp:nvSpPr>
        <dsp:cNvPr id="0" name=""/>
        <dsp:cNvSpPr/>
      </dsp:nvSpPr>
      <dsp:spPr>
        <a:xfrm>
          <a:off x="320834" y="1383780"/>
          <a:ext cx="922520" cy="922520"/>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29E17C-5B71-40CF-9AB9-321CD337D755}">
      <dsp:nvSpPr>
        <dsp:cNvPr id="0" name=""/>
        <dsp:cNvSpPr/>
      </dsp:nvSpPr>
      <dsp:spPr>
        <a:xfrm>
          <a:off x="513825" y="2583056"/>
          <a:ext cx="10002670" cy="738016"/>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580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Although some are getting poor grades in School exams almost all students are getting their desired grades in their SSC and HSC exams</a:t>
          </a:r>
          <a:endParaRPr lang="en-US" sz="2200" kern="1200" dirty="0">
            <a:solidFill>
              <a:schemeClr val="bg1"/>
            </a:solidFill>
          </a:endParaRPr>
        </a:p>
      </dsp:txBody>
      <dsp:txXfrm>
        <a:off x="513825" y="2583056"/>
        <a:ext cx="10002670" cy="738016"/>
      </dsp:txXfrm>
    </dsp:sp>
    <dsp:sp modelId="{CCA48422-9C48-40D4-A6DF-927BA383BE42}">
      <dsp:nvSpPr>
        <dsp:cNvPr id="0" name=""/>
        <dsp:cNvSpPr/>
      </dsp:nvSpPr>
      <dsp:spPr>
        <a:xfrm>
          <a:off x="52565" y="2490804"/>
          <a:ext cx="922520" cy="922520"/>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54EFC-62E2-400A-9FA4-0F72BF7D4F2E}">
      <dsp:nvSpPr>
        <dsp:cNvPr id="0" name=""/>
        <dsp:cNvSpPr/>
      </dsp:nvSpPr>
      <dsp:spPr>
        <a:xfrm>
          <a:off x="4460713" y="1595032"/>
          <a:ext cx="1136972" cy="1136972"/>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Teachers</a:t>
          </a:r>
        </a:p>
      </dsp:txBody>
      <dsp:txXfrm>
        <a:off x="4627219" y="1761538"/>
        <a:ext cx="803960" cy="803960"/>
      </dsp:txXfrm>
    </dsp:sp>
    <dsp:sp modelId="{8E5448A6-36E1-4CA6-B8DC-A010CF4A1C63}">
      <dsp:nvSpPr>
        <dsp:cNvPr id="0" name=""/>
        <dsp:cNvSpPr/>
      </dsp:nvSpPr>
      <dsp:spPr>
        <a:xfrm rot="16200000">
          <a:off x="4908247" y="1180380"/>
          <a:ext cx="241905" cy="386570"/>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a:off x="4944533" y="1293980"/>
        <a:ext cx="169334" cy="231942"/>
      </dsp:txXfrm>
    </dsp:sp>
    <dsp:sp modelId="{9F4791E1-C253-4479-982C-6389B9A1B881}">
      <dsp:nvSpPr>
        <dsp:cNvPr id="0" name=""/>
        <dsp:cNvSpPr/>
      </dsp:nvSpPr>
      <dsp:spPr>
        <a:xfrm>
          <a:off x="4460713" y="1634"/>
          <a:ext cx="1136972" cy="1136972"/>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Students are familiar with modern Technology</a:t>
          </a:r>
        </a:p>
      </dsp:txBody>
      <dsp:txXfrm>
        <a:off x="4627219" y="168140"/>
        <a:ext cx="803960" cy="803960"/>
      </dsp:txXfrm>
    </dsp:sp>
    <dsp:sp modelId="{516AB6DF-A1ED-4F99-9292-0AA785276F47}">
      <dsp:nvSpPr>
        <dsp:cNvPr id="0" name=""/>
        <dsp:cNvSpPr/>
      </dsp:nvSpPr>
      <dsp:spPr>
        <a:xfrm rot="20520000">
          <a:off x="5659441" y="1726155"/>
          <a:ext cx="241905" cy="386570"/>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a:off x="5661217" y="1814682"/>
        <a:ext cx="169334" cy="231942"/>
      </dsp:txXfrm>
    </dsp:sp>
    <dsp:sp modelId="{854BEF4C-7C14-483C-8A5E-4C7B6F50A6E5}">
      <dsp:nvSpPr>
        <dsp:cNvPr id="0" name=""/>
        <dsp:cNvSpPr/>
      </dsp:nvSpPr>
      <dsp:spPr>
        <a:xfrm>
          <a:off x="5976124" y="1102645"/>
          <a:ext cx="1136972" cy="1136972"/>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Syllabus is very large, complex and ambiguous</a:t>
          </a:r>
        </a:p>
      </dsp:txBody>
      <dsp:txXfrm>
        <a:off x="6142630" y="1269151"/>
        <a:ext cx="803960" cy="803960"/>
      </dsp:txXfrm>
    </dsp:sp>
    <dsp:sp modelId="{900EB111-E0AB-4808-92A6-7E342D17E004}">
      <dsp:nvSpPr>
        <dsp:cNvPr id="0" name=""/>
        <dsp:cNvSpPr/>
      </dsp:nvSpPr>
      <dsp:spPr>
        <a:xfrm rot="3240000">
          <a:off x="5372510" y="2609236"/>
          <a:ext cx="241905" cy="386570"/>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a:off x="5387467" y="2657194"/>
        <a:ext cx="169334" cy="231942"/>
      </dsp:txXfrm>
    </dsp:sp>
    <dsp:sp modelId="{34DB2A68-A86D-40A7-9336-83CA07CC80DD}">
      <dsp:nvSpPr>
        <dsp:cNvPr id="0" name=""/>
        <dsp:cNvSpPr/>
      </dsp:nvSpPr>
      <dsp:spPr>
        <a:xfrm>
          <a:off x="5397289" y="2884117"/>
          <a:ext cx="1136972" cy="1136972"/>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Digital logic and Circuit design should be shortened</a:t>
          </a:r>
        </a:p>
      </dsp:txBody>
      <dsp:txXfrm>
        <a:off x="5563795" y="3050623"/>
        <a:ext cx="803960" cy="803960"/>
      </dsp:txXfrm>
    </dsp:sp>
    <dsp:sp modelId="{F432B94C-9524-49B9-8556-7E389A76F734}">
      <dsp:nvSpPr>
        <dsp:cNvPr id="0" name=""/>
        <dsp:cNvSpPr/>
      </dsp:nvSpPr>
      <dsp:spPr>
        <a:xfrm rot="7560000">
          <a:off x="4443983" y="2609236"/>
          <a:ext cx="241905" cy="386570"/>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rot="10800000">
        <a:off x="4501597" y="2657194"/>
        <a:ext cx="169334" cy="231942"/>
      </dsp:txXfrm>
    </dsp:sp>
    <dsp:sp modelId="{56490900-8E7D-4D25-B5D7-16E19032AF46}">
      <dsp:nvSpPr>
        <dsp:cNvPr id="0" name=""/>
        <dsp:cNvSpPr/>
      </dsp:nvSpPr>
      <dsp:spPr>
        <a:xfrm>
          <a:off x="3524138" y="2884117"/>
          <a:ext cx="1136972" cy="1136972"/>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Not enough labs </a:t>
          </a:r>
        </a:p>
      </dsp:txBody>
      <dsp:txXfrm>
        <a:off x="3690644" y="3050623"/>
        <a:ext cx="803960" cy="803960"/>
      </dsp:txXfrm>
    </dsp:sp>
    <dsp:sp modelId="{82AFDE8E-3695-4099-9F90-F07F01AC0536}">
      <dsp:nvSpPr>
        <dsp:cNvPr id="0" name=""/>
        <dsp:cNvSpPr/>
      </dsp:nvSpPr>
      <dsp:spPr>
        <a:xfrm rot="11880000">
          <a:off x="4157053" y="1726155"/>
          <a:ext cx="241905" cy="386570"/>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rot="10800000">
        <a:off x="4227848" y="1814682"/>
        <a:ext cx="169334" cy="231942"/>
      </dsp:txXfrm>
    </dsp:sp>
    <dsp:sp modelId="{FA7316B4-7BA8-482E-80D1-C4E809108B58}">
      <dsp:nvSpPr>
        <dsp:cNvPr id="0" name=""/>
        <dsp:cNvSpPr/>
      </dsp:nvSpPr>
      <dsp:spPr>
        <a:xfrm>
          <a:off x="2945302" y="1102645"/>
          <a:ext cx="1136972" cy="1136972"/>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Syllabus should be more clearly defined </a:t>
          </a:r>
        </a:p>
      </dsp:txBody>
      <dsp:txXfrm>
        <a:off x="3111808" y="1269151"/>
        <a:ext cx="803960" cy="8039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54EFC-62E2-400A-9FA4-0F72BF7D4F2E}">
      <dsp:nvSpPr>
        <dsp:cNvPr id="0" name=""/>
        <dsp:cNvSpPr/>
      </dsp:nvSpPr>
      <dsp:spPr>
        <a:xfrm>
          <a:off x="4447580" y="1429742"/>
          <a:ext cx="1163239" cy="1163239"/>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latin typeface="+mn-lt"/>
            </a:rPr>
            <a:t>IT Professionals</a:t>
          </a:r>
        </a:p>
      </dsp:txBody>
      <dsp:txXfrm>
        <a:off x="4617932" y="1600094"/>
        <a:ext cx="822535" cy="822535"/>
      </dsp:txXfrm>
    </dsp:sp>
    <dsp:sp modelId="{8E5448A6-36E1-4CA6-B8DC-A010CF4A1C63}">
      <dsp:nvSpPr>
        <dsp:cNvPr id="0" name=""/>
        <dsp:cNvSpPr/>
      </dsp:nvSpPr>
      <dsp:spPr>
        <a:xfrm rot="16200000">
          <a:off x="4931201" y="1070669"/>
          <a:ext cx="195997" cy="359435"/>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latin typeface="+mn-lt"/>
          </a:endParaRPr>
        </a:p>
      </dsp:txBody>
      <dsp:txXfrm>
        <a:off x="4960601" y="1171956"/>
        <a:ext cx="137198" cy="215661"/>
      </dsp:txXfrm>
    </dsp:sp>
    <dsp:sp modelId="{9F4791E1-C253-4479-982C-6389B9A1B881}">
      <dsp:nvSpPr>
        <dsp:cNvPr id="0" name=""/>
        <dsp:cNvSpPr/>
      </dsp:nvSpPr>
      <dsp:spPr>
        <a:xfrm>
          <a:off x="4500618" y="2773"/>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latin typeface="+mn-lt"/>
            </a:rPr>
            <a:t>Only elementary knowledge is needed</a:t>
          </a:r>
        </a:p>
      </dsp:txBody>
      <dsp:txXfrm>
        <a:off x="4655436" y="157591"/>
        <a:ext cx="747527" cy="747527"/>
      </dsp:txXfrm>
    </dsp:sp>
    <dsp:sp modelId="{516AB6DF-A1ED-4F99-9292-0AA785276F47}">
      <dsp:nvSpPr>
        <dsp:cNvPr id="0" name=""/>
        <dsp:cNvSpPr/>
      </dsp:nvSpPr>
      <dsp:spPr>
        <a:xfrm>
          <a:off x="5692176" y="1831644"/>
          <a:ext cx="195997" cy="359435"/>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latin typeface="+mn-lt"/>
          </a:endParaRPr>
        </a:p>
      </dsp:txBody>
      <dsp:txXfrm>
        <a:off x="5692176" y="1903531"/>
        <a:ext cx="137198" cy="215661"/>
      </dsp:txXfrm>
    </dsp:sp>
    <dsp:sp modelId="{854BEF4C-7C14-483C-8A5E-4C7B6F50A6E5}">
      <dsp:nvSpPr>
        <dsp:cNvPr id="0" name=""/>
        <dsp:cNvSpPr/>
      </dsp:nvSpPr>
      <dsp:spPr>
        <a:xfrm>
          <a:off x="5980625" y="1482780"/>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latin typeface="+mn-lt"/>
            </a:rPr>
            <a:t>Number of ICT teachers is too low </a:t>
          </a:r>
        </a:p>
      </dsp:txBody>
      <dsp:txXfrm>
        <a:off x="6135443" y="1637598"/>
        <a:ext cx="747527" cy="747527"/>
      </dsp:txXfrm>
    </dsp:sp>
    <dsp:sp modelId="{F432B94C-9524-49B9-8556-7E389A76F734}">
      <dsp:nvSpPr>
        <dsp:cNvPr id="0" name=""/>
        <dsp:cNvSpPr/>
      </dsp:nvSpPr>
      <dsp:spPr>
        <a:xfrm rot="5400000">
          <a:off x="4931201" y="2592620"/>
          <a:ext cx="195997" cy="359435"/>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latin typeface="+mn-lt"/>
          </a:endParaRPr>
        </a:p>
      </dsp:txBody>
      <dsp:txXfrm>
        <a:off x="4960601" y="2635108"/>
        <a:ext cx="137198" cy="215661"/>
      </dsp:txXfrm>
    </dsp:sp>
    <dsp:sp modelId="{56490900-8E7D-4D25-B5D7-16E19032AF46}">
      <dsp:nvSpPr>
        <dsp:cNvPr id="0" name=""/>
        <dsp:cNvSpPr/>
      </dsp:nvSpPr>
      <dsp:spPr>
        <a:xfrm>
          <a:off x="4500618" y="2962788"/>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latin typeface="+mn-lt"/>
            </a:rPr>
            <a:t>Recruit and train more teachers </a:t>
          </a:r>
        </a:p>
      </dsp:txBody>
      <dsp:txXfrm>
        <a:off x="4655436" y="3117606"/>
        <a:ext cx="747527" cy="747527"/>
      </dsp:txXfrm>
    </dsp:sp>
    <dsp:sp modelId="{82AFDE8E-3695-4099-9F90-F07F01AC0536}">
      <dsp:nvSpPr>
        <dsp:cNvPr id="0" name=""/>
        <dsp:cNvSpPr/>
      </dsp:nvSpPr>
      <dsp:spPr>
        <a:xfrm rot="10800000">
          <a:off x="4170225" y="1831644"/>
          <a:ext cx="195997" cy="359435"/>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latin typeface="+mn-lt"/>
          </a:endParaRPr>
        </a:p>
      </dsp:txBody>
      <dsp:txXfrm rot="10800000">
        <a:off x="4229024" y="1903531"/>
        <a:ext cx="137198" cy="215661"/>
      </dsp:txXfrm>
    </dsp:sp>
    <dsp:sp modelId="{FA7316B4-7BA8-482E-80D1-C4E809108B58}">
      <dsp:nvSpPr>
        <dsp:cNvPr id="0" name=""/>
        <dsp:cNvSpPr/>
      </dsp:nvSpPr>
      <dsp:spPr>
        <a:xfrm>
          <a:off x="3020611" y="1482780"/>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latin typeface="+mn-lt"/>
            </a:rPr>
            <a:t>Syllabus should be updated </a:t>
          </a:r>
        </a:p>
      </dsp:txBody>
      <dsp:txXfrm>
        <a:off x="3175429" y="1637598"/>
        <a:ext cx="747527" cy="7475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16907-7377-44F0-848D-8D916B058270}">
      <dsp:nvSpPr>
        <dsp:cNvPr id="0" name=""/>
        <dsp:cNvSpPr/>
      </dsp:nvSpPr>
      <dsp:spPr>
        <a:xfrm>
          <a:off x="4368626" y="2099"/>
          <a:ext cx="1321147" cy="858745"/>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Make ICT optional subject </a:t>
          </a:r>
        </a:p>
      </dsp:txBody>
      <dsp:txXfrm>
        <a:off x="4410546" y="44019"/>
        <a:ext cx="1237307" cy="774905"/>
      </dsp:txXfrm>
    </dsp:sp>
    <dsp:sp modelId="{20834DF7-E77F-4D11-8E67-D3170FFA5C81}">
      <dsp:nvSpPr>
        <dsp:cNvPr id="0" name=""/>
        <dsp:cNvSpPr/>
      </dsp:nvSpPr>
      <dsp:spPr>
        <a:xfrm>
          <a:off x="3313892" y="431472"/>
          <a:ext cx="3430615" cy="3430615"/>
        </a:xfrm>
        <a:custGeom>
          <a:avLst/>
          <a:gdLst/>
          <a:ahLst/>
          <a:cxnLst/>
          <a:rect l="0" t="0" r="0" b="0"/>
          <a:pathLst>
            <a:path>
              <a:moveTo>
                <a:pt x="2384952" y="136112"/>
              </a:moveTo>
              <a:arcTo wR="1715307" hR="1715307" stAng="17578739" swAng="196094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596CF9-A815-4B4C-85D6-FCE9BD6165C0}">
      <dsp:nvSpPr>
        <dsp:cNvPr id="0" name=""/>
        <dsp:cNvSpPr/>
      </dsp:nvSpPr>
      <dsp:spPr>
        <a:xfrm>
          <a:off x="5999980" y="1187348"/>
          <a:ext cx="1321147" cy="858745"/>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Qualified teachers should be recruited </a:t>
          </a:r>
        </a:p>
      </dsp:txBody>
      <dsp:txXfrm>
        <a:off x="6041900" y="1229268"/>
        <a:ext cx="1237307" cy="774905"/>
      </dsp:txXfrm>
    </dsp:sp>
    <dsp:sp modelId="{5F9E03A2-2D2E-4B33-BC8C-0A5571031BC6}">
      <dsp:nvSpPr>
        <dsp:cNvPr id="0" name=""/>
        <dsp:cNvSpPr/>
      </dsp:nvSpPr>
      <dsp:spPr>
        <a:xfrm>
          <a:off x="3313892" y="431472"/>
          <a:ext cx="3430615" cy="3430615"/>
        </a:xfrm>
        <a:custGeom>
          <a:avLst/>
          <a:gdLst/>
          <a:ahLst/>
          <a:cxnLst/>
          <a:rect l="0" t="0" r="0" b="0"/>
          <a:pathLst>
            <a:path>
              <a:moveTo>
                <a:pt x="3428266" y="1625583"/>
              </a:moveTo>
              <a:arcTo wR="1715307" hR="1715307" stAng="21420097" swAng="2195849"/>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19F769-EF5F-4D3A-95E9-8D156CA4ADEB}">
      <dsp:nvSpPr>
        <dsp:cNvPr id="0" name=""/>
        <dsp:cNvSpPr/>
      </dsp:nvSpPr>
      <dsp:spPr>
        <a:xfrm>
          <a:off x="5376858" y="3105120"/>
          <a:ext cx="1321147" cy="858745"/>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Provide only basic khowledge of ICT</a:t>
          </a:r>
        </a:p>
      </dsp:txBody>
      <dsp:txXfrm>
        <a:off x="5418778" y="3147040"/>
        <a:ext cx="1237307" cy="774905"/>
      </dsp:txXfrm>
    </dsp:sp>
    <dsp:sp modelId="{6847D296-1C6F-4037-9D86-6947D3BA1E2D}">
      <dsp:nvSpPr>
        <dsp:cNvPr id="0" name=""/>
        <dsp:cNvSpPr/>
      </dsp:nvSpPr>
      <dsp:spPr>
        <a:xfrm>
          <a:off x="3313892" y="431472"/>
          <a:ext cx="3430615" cy="3430615"/>
        </a:xfrm>
        <a:custGeom>
          <a:avLst/>
          <a:gdLst/>
          <a:ahLst/>
          <a:cxnLst/>
          <a:rect l="0" t="0" r="0" b="0"/>
          <a:pathLst>
            <a:path>
              <a:moveTo>
                <a:pt x="2056154" y="3396409"/>
              </a:moveTo>
              <a:arcTo wR="1715307" hR="1715307" stAng="4712311" swAng="1375377"/>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CC851F-1A2F-472C-A774-7B14B8D9AF7F}">
      <dsp:nvSpPr>
        <dsp:cNvPr id="0" name=""/>
        <dsp:cNvSpPr/>
      </dsp:nvSpPr>
      <dsp:spPr>
        <a:xfrm>
          <a:off x="3360393" y="3105120"/>
          <a:ext cx="1321147" cy="858745"/>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Adequate ICT labs</a:t>
          </a:r>
        </a:p>
      </dsp:txBody>
      <dsp:txXfrm>
        <a:off x="3402313" y="3147040"/>
        <a:ext cx="1237307" cy="774905"/>
      </dsp:txXfrm>
    </dsp:sp>
    <dsp:sp modelId="{40A1AE4F-F61F-49BB-AD06-3B4B4B1605E0}">
      <dsp:nvSpPr>
        <dsp:cNvPr id="0" name=""/>
        <dsp:cNvSpPr/>
      </dsp:nvSpPr>
      <dsp:spPr>
        <a:xfrm>
          <a:off x="3313892" y="431472"/>
          <a:ext cx="3430615" cy="3430615"/>
        </a:xfrm>
        <a:custGeom>
          <a:avLst/>
          <a:gdLst/>
          <a:ahLst/>
          <a:cxnLst/>
          <a:rect l="0" t="0" r="0" b="0"/>
          <a:pathLst>
            <a:path>
              <a:moveTo>
                <a:pt x="286576" y="2664522"/>
              </a:moveTo>
              <a:arcTo wR="1715307" hR="1715307" stAng="8784053" swAng="2195849"/>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1572C6-0FDE-4787-B08A-D565856AAB63}">
      <dsp:nvSpPr>
        <dsp:cNvPr id="0" name=""/>
        <dsp:cNvSpPr/>
      </dsp:nvSpPr>
      <dsp:spPr>
        <a:xfrm>
          <a:off x="2737271" y="1187348"/>
          <a:ext cx="1321147" cy="858745"/>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Define syllabus </a:t>
          </a:r>
        </a:p>
      </dsp:txBody>
      <dsp:txXfrm>
        <a:off x="2779191" y="1229268"/>
        <a:ext cx="1237307" cy="774905"/>
      </dsp:txXfrm>
    </dsp:sp>
    <dsp:sp modelId="{85E0CE64-467F-4C02-BED1-482A8F3CFD21}">
      <dsp:nvSpPr>
        <dsp:cNvPr id="0" name=""/>
        <dsp:cNvSpPr/>
      </dsp:nvSpPr>
      <dsp:spPr>
        <a:xfrm>
          <a:off x="3313892" y="431472"/>
          <a:ext cx="3430615" cy="3430615"/>
        </a:xfrm>
        <a:custGeom>
          <a:avLst/>
          <a:gdLst/>
          <a:ahLst/>
          <a:cxnLst/>
          <a:rect l="0" t="0" r="0" b="0"/>
          <a:pathLst>
            <a:path>
              <a:moveTo>
                <a:pt x="298945" y="747733"/>
              </a:moveTo>
              <a:arcTo wR="1715307" hR="1715307" stAng="12860313" swAng="196094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83D6B-1C08-427D-BCBE-75B2FBBB6268}">
      <dsp:nvSpPr>
        <dsp:cNvPr id="0" name=""/>
        <dsp:cNvSpPr/>
      </dsp:nvSpPr>
      <dsp:spPr>
        <a:xfrm>
          <a:off x="-4136296" y="-634773"/>
          <a:ext cx="4928698" cy="4928698"/>
        </a:xfrm>
        <a:prstGeom prst="blockArc">
          <a:avLst>
            <a:gd name="adj1" fmla="val 18900000"/>
            <a:gd name="adj2" fmla="val 2700000"/>
            <a:gd name="adj3" fmla="val 43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9238D-A7BC-4E19-BB36-DB72F7312CD3}">
      <dsp:nvSpPr>
        <dsp:cNvPr id="0" name=""/>
        <dsp:cNvSpPr/>
      </dsp:nvSpPr>
      <dsp:spPr>
        <a:xfrm>
          <a:off x="347127" y="228623"/>
          <a:ext cx="9646773" cy="45754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3173"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Poor teacher to student ratio</a:t>
          </a:r>
          <a:endParaRPr lang="en-US" sz="2200" kern="1200" dirty="0">
            <a:solidFill>
              <a:schemeClr val="bg1"/>
            </a:solidFill>
          </a:endParaRPr>
        </a:p>
      </dsp:txBody>
      <dsp:txXfrm>
        <a:off x="347127" y="228623"/>
        <a:ext cx="9646773" cy="457540"/>
      </dsp:txXfrm>
    </dsp:sp>
    <dsp:sp modelId="{12A1C445-C44C-4959-B798-90B41F59A924}">
      <dsp:nvSpPr>
        <dsp:cNvPr id="0" name=""/>
        <dsp:cNvSpPr/>
      </dsp:nvSpPr>
      <dsp:spPr>
        <a:xfrm>
          <a:off x="61165" y="171431"/>
          <a:ext cx="571925" cy="57192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4FA289-42CD-4B80-9872-FF9B23AF640E}">
      <dsp:nvSpPr>
        <dsp:cNvPr id="0" name=""/>
        <dsp:cNvSpPr/>
      </dsp:nvSpPr>
      <dsp:spPr>
        <a:xfrm>
          <a:off x="674987" y="914714"/>
          <a:ext cx="9318913" cy="45754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3173"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Inadequate Facilities </a:t>
          </a:r>
          <a:endParaRPr lang="en-US" sz="2200" kern="1200" dirty="0">
            <a:solidFill>
              <a:schemeClr val="bg1"/>
            </a:solidFill>
          </a:endParaRPr>
        </a:p>
      </dsp:txBody>
      <dsp:txXfrm>
        <a:off x="674987" y="914714"/>
        <a:ext cx="9318913" cy="457540"/>
      </dsp:txXfrm>
    </dsp:sp>
    <dsp:sp modelId="{40DF20D8-FEFC-47A7-850C-DC07D280226C}">
      <dsp:nvSpPr>
        <dsp:cNvPr id="0" name=""/>
        <dsp:cNvSpPr/>
      </dsp:nvSpPr>
      <dsp:spPr>
        <a:xfrm>
          <a:off x="389025" y="857522"/>
          <a:ext cx="571925" cy="57192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42FF4BE0-769E-40AC-A0E6-5F9AD211F56B}">
      <dsp:nvSpPr>
        <dsp:cNvPr id="0" name=""/>
        <dsp:cNvSpPr/>
      </dsp:nvSpPr>
      <dsp:spPr>
        <a:xfrm>
          <a:off x="775614" y="1600805"/>
          <a:ext cx="9218287" cy="45754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3173"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Ambiguous Syllabus</a:t>
          </a:r>
          <a:endParaRPr lang="en-US" sz="2200" kern="1200" dirty="0">
            <a:solidFill>
              <a:schemeClr val="bg1"/>
            </a:solidFill>
          </a:endParaRPr>
        </a:p>
      </dsp:txBody>
      <dsp:txXfrm>
        <a:off x="775614" y="1600805"/>
        <a:ext cx="9218287" cy="457540"/>
      </dsp:txXfrm>
    </dsp:sp>
    <dsp:sp modelId="{4604B6E0-379C-4FC8-9155-239BB65DA7A8}">
      <dsp:nvSpPr>
        <dsp:cNvPr id="0" name=""/>
        <dsp:cNvSpPr/>
      </dsp:nvSpPr>
      <dsp:spPr>
        <a:xfrm>
          <a:off x="489651" y="1543612"/>
          <a:ext cx="571925" cy="57192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AFB1196-3C17-49DD-84A8-FCAE6A07CABB}">
      <dsp:nvSpPr>
        <dsp:cNvPr id="0" name=""/>
        <dsp:cNvSpPr/>
      </dsp:nvSpPr>
      <dsp:spPr>
        <a:xfrm>
          <a:off x="674987" y="2286896"/>
          <a:ext cx="9318913" cy="45754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3173"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Unnecessary complicated content</a:t>
          </a:r>
          <a:endParaRPr lang="en-US" sz="2200" kern="1200" dirty="0">
            <a:solidFill>
              <a:schemeClr val="bg1"/>
            </a:solidFill>
          </a:endParaRPr>
        </a:p>
      </dsp:txBody>
      <dsp:txXfrm>
        <a:off x="674987" y="2286896"/>
        <a:ext cx="9318913" cy="457540"/>
      </dsp:txXfrm>
    </dsp:sp>
    <dsp:sp modelId="{D197F601-E41B-4CCE-8D55-DA0D65A91E39}">
      <dsp:nvSpPr>
        <dsp:cNvPr id="0" name=""/>
        <dsp:cNvSpPr/>
      </dsp:nvSpPr>
      <dsp:spPr>
        <a:xfrm>
          <a:off x="389025" y="2229703"/>
          <a:ext cx="571925" cy="57192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9191932-0271-4663-81C7-ABBC73455927}">
      <dsp:nvSpPr>
        <dsp:cNvPr id="0" name=""/>
        <dsp:cNvSpPr/>
      </dsp:nvSpPr>
      <dsp:spPr>
        <a:xfrm>
          <a:off x="347127" y="2972987"/>
          <a:ext cx="9646773" cy="45754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3173" tIns="55880" rIns="55880" bIns="55880" numCol="1" spcCol="1270" anchor="ctr" anchorCtr="0">
          <a:noAutofit/>
        </a:bodyPr>
        <a:lstStyle/>
        <a:p>
          <a:pPr lvl="0" algn="l" defTabSz="977900">
            <a:lnSpc>
              <a:spcPct val="90000"/>
            </a:lnSpc>
            <a:spcBef>
              <a:spcPct val="0"/>
            </a:spcBef>
            <a:spcAft>
              <a:spcPct val="35000"/>
            </a:spcAft>
          </a:pPr>
          <a:r>
            <a:rPr lang="en-US" sz="2200" kern="1200" smtClean="0">
              <a:solidFill>
                <a:schemeClr val="bg1"/>
              </a:solidFill>
            </a:rPr>
            <a:t>Fear of failure</a:t>
          </a:r>
          <a:endParaRPr lang="en-US" sz="2200" kern="1200" dirty="0">
            <a:solidFill>
              <a:schemeClr val="bg1"/>
            </a:solidFill>
          </a:endParaRPr>
        </a:p>
      </dsp:txBody>
      <dsp:txXfrm>
        <a:off x="347127" y="2972987"/>
        <a:ext cx="9646773" cy="457540"/>
      </dsp:txXfrm>
    </dsp:sp>
    <dsp:sp modelId="{6F67F488-8882-43B4-88FA-5ABF4EEB9CFD}">
      <dsp:nvSpPr>
        <dsp:cNvPr id="0" name=""/>
        <dsp:cNvSpPr/>
      </dsp:nvSpPr>
      <dsp:spPr>
        <a:xfrm>
          <a:off x="61165" y="2915794"/>
          <a:ext cx="571925" cy="57192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83D6B-1C08-427D-BCBE-75B2FBBB6268}">
      <dsp:nvSpPr>
        <dsp:cNvPr id="0" name=""/>
        <dsp:cNvSpPr/>
      </dsp:nvSpPr>
      <dsp:spPr>
        <a:xfrm>
          <a:off x="-4136296" y="-634773"/>
          <a:ext cx="4928698" cy="4928698"/>
        </a:xfrm>
        <a:prstGeom prst="blockArc">
          <a:avLst>
            <a:gd name="adj1" fmla="val 18900000"/>
            <a:gd name="adj2" fmla="val 2700000"/>
            <a:gd name="adj3" fmla="val 43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9238D-A7BC-4E19-BB36-DB72F7312CD3}">
      <dsp:nvSpPr>
        <dsp:cNvPr id="0" name=""/>
        <dsp:cNvSpPr/>
      </dsp:nvSpPr>
      <dsp:spPr>
        <a:xfrm>
          <a:off x="415187" y="281315"/>
          <a:ext cx="9578713" cy="56292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821"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Government goal: Teaching students how to use ICT</a:t>
          </a:r>
          <a:endParaRPr lang="en-US" sz="2200" kern="1200" dirty="0">
            <a:solidFill>
              <a:schemeClr val="bg1"/>
            </a:solidFill>
          </a:endParaRPr>
        </a:p>
      </dsp:txBody>
      <dsp:txXfrm>
        <a:off x="415187" y="281315"/>
        <a:ext cx="9578713" cy="562923"/>
      </dsp:txXfrm>
    </dsp:sp>
    <dsp:sp modelId="{12A1C445-C44C-4959-B798-90B41F59A924}">
      <dsp:nvSpPr>
        <dsp:cNvPr id="0" name=""/>
        <dsp:cNvSpPr/>
      </dsp:nvSpPr>
      <dsp:spPr>
        <a:xfrm>
          <a:off x="63360" y="210950"/>
          <a:ext cx="703654" cy="703654"/>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4FA289-42CD-4B80-9872-FF9B23AF640E}">
      <dsp:nvSpPr>
        <dsp:cNvPr id="0" name=""/>
        <dsp:cNvSpPr/>
      </dsp:nvSpPr>
      <dsp:spPr>
        <a:xfrm>
          <a:off x="737925" y="1125847"/>
          <a:ext cx="9255976" cy="56292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821"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But according to ICT teachers, most students already know how to use ICT</a:t>
          </a:r>
          <a:endParaRPr lang="en-US" sz="2200" kern="1200" dirty="0">
            <a:solidFill>
              <a:schemeClr val="bg1"/>
            </a:solidFill>
          </a:endParaRPr>
        </a:p>
      </dsp:txBody>
      <dsp:txXfrm>
        <a:off x="737925" y="1125847"/>
        <a:ext cx="9255976" cy="562923"/>
      </dsp:txXfrm>
    </dsp:sp>
    <dsp:sp modelId="{40DF20D8-FEFC-47A7-850C-DC07D280226C}">
      <dsp:nvSpPr>
        <dsp:cNvPr id="0" name=""/>
        <dsp:cNvSpPr/>
      </dsp:nvSpPr>
      <dsp:spPr>
        <a:xfrm>
          <a:off x="386097" y="1055482"/>
          <a:ext cx="703654" cy="703654"/>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42FF4BE0-769E-40AC-A0E6-5F9AD211F56B}">
      <dsp:nvSpPr>
        <dsp:cNvPr id="0" name=""/>
        <dsp:cNvSpPr/>
      </dsp:nvSpPr>
      <dsp:spPr>
        <a:xfrm>
          <a:off x="737925" y="1970379"/>
          <a:ext cx="9255976" cy="56292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821"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The syllabus was designed to teach “how ICT works” not “how to use ICT”</a:t>
          </a:r>
          <a:endParaRPr lang="en-US" sz="2200" kern="1200" dirty="0">
            <a:solidFill>
              <a:schemeClr val="bg1"/>
            </a:solidFill>
          </a:endParaRPr>
        </a:p>
      </dsp:txBody>
      <dsp:txXfrm>
        <a:off x="737925" y="1970379"/>
        <a:ext cx="9255976" cy="562923"/>
      </dsp:txXfrm>
    </dsp:sp>
    <dsp:sp modelId="{4604B6E0-379C-4FC8-9155-239BB65DA7A8}">
      <dsp:nvSpPr>
        <dsp:cNvPr id="0" name=""/>
        <dsp:cNvSpPr/>
      </dsp:nvSpPr>
      <dsp:spPr>
        <a:xfrm>
          <a:off x="386097" y="1900014"/>
          <a:ext cx="703654" cy="703654"/>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AFB1196-3C17-49DD-84A8-FCAE6A07CABB}">
      <dsp:nvSpPr>
        <dsp:cNvPr id="0" name=""/>
        <dsp:cNvSpPr/>
      </dsp:nvSpPr>
      <dsp:spPr>
        <a:xfrm>
          <a:off x="415187" y="2814911"/>
          <a:ext cx="9578713" cy="56292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821"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Discrepancy between government goals and syllabus content</a:t>
          </a:r>
          <a:endParaRPr lang="en-US" sz="2200" kern="1200" dirty="0">
            <a:solidFill>
              <a:schemeClr val="bg1"/>
            </a:solidFill>
          </a:endParaRPr>
        </a:p>
      </dsp:txBody>
      <dsp:txXfrm>
        <a:off x="415187" y="2814911"/>
        <a:ext cx="9578713" cy="562923"/>
      </dsp:txXfrm>
    </dsp:sp>
    <dsp:sp modelId="{D197F601-E41B-4CCE-8D55-DA0D65A91E39}">
      <dsp:nvSpPr>
        <dsp:cNvPr id="0" name=""/>
        <dsp:cNvSpPr/>
      </dsp:nvSpPr>
      <dsp:spPr>
        <a:xfrm>
          <a:off x="63360" y="2744546"/>
          <a:ext cx="703654" cy="703654"/>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83D6B-1C08-427D-BCBE-75B2FBBB6268}">
      <dsp:nvSpPr>
        <dsp:cNvPr id="0" name=""/>
        <dsp:cNvSpPr/>
      </dsp:nvSpPr>
      <dsp:spPr>
        <a:xfrm>
          <a:off x="-2930074" y="-451396"/>
          <a:ext cx="3495793" cy="3495793"/>
        </a:xfrm>
        <a:prstGeom prst="blockArc">
          <a:avLst>
            <a:gd name="adj1" fmla="val 18900000"/>
            <a:gd name="adj2" fmla="val 2700000"/>
            <a:gd name="adj3" fmla="val 61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9238D-A7BC-4E19-BB36-DB72F7312CD3}">
      <dsp:nvSpPr>
        <dsp:cNvPr id="0" name=""/>
        <dsp:cNvSpPr/>
      </dsp:nvSpPr>
      <dsp:spPr>
        <a:xfrm>
          <a:off x="363738" y="259300"/>
          <a:ext cx="9647002" cy="51860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1639"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Poor teacher to student ratio</a:t>
          </a:r>
          <a:endParaRPr lang="en-US" sz="2200" kern="1200" dirty="0">
            <a:solidFill>
              <a:schemeClr val="bg1"/>
            </a:solidFill>
          </a:endParaRPr>
        </a:p>
      </dsp:txBody>
      <dsp:txXfrm>
        <a:off x="363738" y="259300"/>
        <a:ext cx="9647002" cy="518600"/>
      </dsp:txXfrm>
    </dsp:sp>
    <dsp:sp modelId="{12A1C445-C44C-4959-B798-90B41F59A924}">
      <dsp:nvSpPr>
        <dsp:cNvPr id="0" name=""/>
        <dsp:cNvSpPr/>
      </dsp:nvSpPr>
      <dsp:spPr>
        <a:xfrm>
          <a:off x="39613" y="194475"/>
          <a:ext cx="648250" cy="648250"/>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4FA289-42CD-4B80-9872-FF9B23AF640E}">
      <dsp:nvSpPr>
        <dsp:cNvPr id="0" name=""/>
        <dsp:cNvSpPr/>
      </dsp:nvSpPr>
      <dsp:spPr>
        <a:xfrm>
          <a:off x="552249" y="1037200"/>
          <a:ext cx="9458490" cy="51860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1639"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Lack of qualified teachers</a:t>
          </a:r>
          <a:endParaRPr lang="en-US" sz="2200" kern="1200" dirty="0">
            <a:solidFill>
              <a:schemeClr val="bg1"/>
            </a:solidFill>
          </a:endParaRPr>
        </a:p>
      </dsp:txBody>
      <dsp:txXfrm>
        <a:off x="552249" y="1037200"/>
        <a:ext cx="9458490" cy="518600"/>
      </dsp:txXfrm>
    </dsp:sp>
    <dsp:sp modelId="{40DF20D8-FEFC-47A7-850C-DC07D280226C}">
      <dsp:nvSpPr>
        <dsp:cNvPr id="0" name=""/>
        <dsp:cNvSpPr/>
      </dsp:nvSpPr>
      <dsp:spPr>
        <a:xfrm>
          <a:off x="228124" y="972375"/>
          <a:ext cx="648250" cy="648250"/>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42FF4BE0-769E-40AC-A0E6-5F9AD211F56B}">
      <dsp:nvSpPr>
        <dsp:cNvPr id="0" name=""/>
        <dsp:cNvSpPr/>
      </dsp:nvSpPr>
      <dsp:spPr>
        <a:xfrm>
          <a:off x="363738" y="1815100"/>
          <a:ext cx="9647002" cy="51860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1639"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Inadequate Lab facilities</a:t>
          </a:r>
          <a:endParaRPr lang="en-US" sz="2200" kern="1200" dirty="0">
            <a:solidFill>
              <a:schemeClr val="bg1"/>
            </a:solidFill>
          </a:endParaRPr>
        </a:p>
      </dsp:txBody>
      <dsp:txXfrm>
        <a:off x="363738" y="1815100"/>
        <a:ext cx="9647002" cy="518600"/>
      </dsp:txXfrm>
    </dsp:sp>
    <dsp:sp modelId="{4604B6E0-379C-4FC8-9155-239BB65DA7A8}">
      <dsp:nvSpPr>
        <dsp:cNvPr id="0" name=""/>
        <dsp:cNvSpPr/>
      </dsp:nvSpPr>
      <dsp:spPr>
        <a:xfrm>
          <a:off x="39613" y="1750275"/>
          <a:ext cx="648250" cy="648250"/>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A8EC9-41FF-41BA-BC41-1419B39F86E0}">
      <dsp:nvSpPr>
        <dsp:cNvPr id="0" name=""/>
        <dsp:cNvSpPr/>
      </dsp:nvSpPr>
      <dsp:spPr>
        <a:xfrm>
          <a:off x="365453" y="433976"/>
          <a:ext cx="4153758" cy="219236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rPr>
            <a:t>Most students, especially those from Arts and Commerce, are over burdened by ICT</a:t>
          </a:r>
          <a:endParaRPr lang="en-US" sz="2200" kern="1200" dirty="0">
            <a:solidFill>
              <a:schemeClr val="bg1"/>
            </a:solidFill>
          </a:endParaRPr>
        </a:p>
      </dsp:txBody>
      <dsp:txXfrm>
        <a:off x="365453" y="433976"/>
        <a:ext cx="4153758" cy="2192360"/>
      </dsp:txXfrm>
    </dsp:sp>
    <dsp:sp modelId="{C6A172E2-3269-4800-A0FC-8C4C0B5AFDBC}">
      <dsp:nvSpPr>
        <dsp:cNvPr id="0" name=""/>
        <dsp:cNvSpPr/>
      </dsp:nvSpPr>
      <dsp:spPr>
        <a:xfrm>
          <a:off x="5523481" y="433976"/>
          <a:ext cx="4153758" cy="219236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rPr>
            <a:t>Students from low income families are especially struggling</a:t>
          </a:r>
          <a:endParaRPr lang="en-US" sz="2200" kern="1200" dirty="0">
            <a:solidFill>
              <a:schemeClr val="bg1"/>
            </a:solidFill>
          </a:endParaRPr>
        </a:p>
      </dsp:txBody>
      <dsp:txXfrm>
        <a:off x="5523481" y="433976"/>
        <a:ext cx="4153758" cy="21923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83D6B-1C08-427D-BCBE-75B2FBBB6268}">
      <dsp:nvSpPr>
        <dsp:cNvPr id="0" name=""/>
        <dsp:cNvSpPr/>
      </dsp:nvSpPr>
      <dsp:spPr>
        <a:xfrm>
          <a:off x="-4224501" y="-648183"/>
          <a:ext cx="5033479" cy="5033479"/>
        </a:xfrm>
        <a:prstGeom prst="blockArc">
          <a:avLst>
            <a:gd name="adj1" fmla="val 18900000"/>
            <a:gd name="adj2" fmla="val 2700000"/>
            <a:gd name="adj3" fmla="val 429"/>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9238D-A7BC-4E19-BB36-DB72F7312CD3}">
      <dsp:nvSpPr>
        <dsp:cNvPr id="0" name=""/>
        <dsp:cNvSpPr/>
      </dsp:nvSpPr>
      <dsp:spPr>
        <a:xfrm>
          <a:off x="423842" y="287309"/>
          <a:ext cx="9568828" cy="57491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6341"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Syllabus content is large, complex and ambiguous</a:t>
          </a:r>
          <a:endParaRPr lang="en-US" sz="2200" kern="1200" dirty="0">
            <a:solidFill>
              <a:schemeClr val="bg1"/>
            </a:solidFill>
          </a:endParaRPr>
        </a:p>
      </dsp:txBody>
      <dsp:txXfrm>
        <a:off x="423842" y="287309"/>
        <a:ext cx="9568828" cy="574917"/>
      </dsp:txXfrm>
    </dsp:sp>
    <dsp:sp modelId="{12A1C445-C44C-4959-B798-90B41F59A924}">
      <dsp:nvSpPr>
        <dsp:cNvPr id="0" name=""/>
        <dsp:cNvSpPr/>
      </dsp:nvSpPr>
      <dsp:spPr>
        <a:xfrm>
          <a:off x="64518" y="215444"/>
          <a:ext cx="718646" cy="718646"/>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4FA289-42CD-4B80-9872-FF9B23AF640E}">
      <dsp:nvSpPr>
        <dsp:cNvPr id="0" name=""/>
        <dsp:cNvSpPr/>
      </dsp:nvSpPr>
      <dsp:spPr>
        <a:xfrm>
          <a:off x="753455" y="1149834"/>
          <a:ext cx="9239214" cy="57491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6341"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Most students, especially those from Arts and Commerce, are over burdened by ICT</a:t>
          </a:r>
          <a:endParaRPr lang="en-US" sz="2200" kern="1200" dirty="0">
            <a:solidFill>
              <a:schemeClr val="bg1"/>
            </a:solidFill>
          </a:endParaRPr>
        </a:p>
      </dsp:txBody>
      <dsp:txXfrm>
        <a:off x="753455" y="1149834"/>
        <a:ext cx="9239214" cy="574917"/>
      </dsp:txXfrm>
    </dsp:sp>
    <dsp:sp modelId="{40DF20D8-FEFC-47A7-850C-DC07D280226C}">
      <dsp:nvSpPr>
        <dsp:cNvPr id="0" name=""/>
        <dsp:cNvSpPr/>
      </dsp:nvSpPr>
      <dsp:spPr>
        <a:xfrm>
          <a:off x="394132" y="1077970"/>
          <a:ext cx="718646" cy="718646"/>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42FF4BE0-769E-40AC-A0E6-5F9AD211F56B}">
      <dsp:nvSpPr>
        <dsp:cNvPr id="0" name=""/>
        <dsp:cNvSpPr/>
      </dsp:nvSpPr>
      <dsp:spPr>
        <a:xfrm>
          <a:off x="753455" y="2012360"/>
          <a:ext cx="9239214" cy="57491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6341"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bg1"/>
              </a:solidFill>
            </a:rPr>
            <a:t>Poor student to teacher ratio</a:t>
          </a:r>
          <a:endParaRPr lang="en-US" sz="2200" kern="1200" dirty="0">
            <a:solidFill>
              <a:schemeClr val="bg1"/>
            </a:solidFill>
          </a:endParaRPr>
        </a:p>
      </dsp:txBody>
      <dsp:txXfrm>
        <a:off x="753455" y="2012360"/>
        <a:ext cx="9239214" cy="574917"/>
      </dsp:txXfrm>
    </dsp:sp>
    <dsp:sp modelId="{4604B6E0-379C-4FC8-9155-239BB65DA7A8}">
      <dsp:nvSpPr>
        <dsp:cNvPr id="0" name=""/>
        <dsp:cNvSpPr/>
      </dsp:nvSpPr>
      <dsp:spPr>
        <a:xfrm>
          <a:off x="394132" y="1940495"/>
          <a:ext cx="718646" cy="718646"/>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37D30B7-D695-4DE1-B036-BC8CD87EF0F6}">
      <dsp:nvSpPr>
        <dsp:cNvPr id="0" name=""/>
        <dsp:cNvSpPr/>
      </dsp:nvSpPr>
      <dsp:spPr>
        <a:xfrm>
          <a:off x="423842" y="2874886"/>
          <a:ext cx="9568828" cy="57491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6341" tIns="55880" rIns="55880" bIns="55880" numCol="1" spcCol="1270" anchor="ctr" anchorCtr="0">
          <a:noAutofit/>
        </a:bodyPr>
        <a:lstStyle/>
        <a:p>
          <a:pPr lvl="0" algn="l" defTabSz="977900">
            <a:lnSpc>
              <a:spcPct val="90000"/>
            </a:lnSpc>
            <a:spcBef>
              <a:spcPct val="0"/>
            </a:spcBef>
            <a:spcAft>
              <a:spcPct val="35000"/>
            </a:spcAft>
          </a:pPr>
          <a:r>
            <a:rPr lang="en-US" sz="2200" kern="1200" smtClean="0">
              <a:solidFill>
                <a:schemeClr val="bg1"/>
              </a:solidFill>
            </a:rPr>
            <a:t>Inadequate Lab Facilities</a:t>
          </a:r>
          <a:endParaRPr lang="en-US" sz="2200" kern="1200" dirty="0">
            <a:solidFill>
              <a:schemeClr val="bg1"/>
            </a:solidFill>
          </a:endParaRPr>
        </a:p>
      </dsp:txBody>
      <dsp:txXfrm>
        <a:off x="423842" y="2874886"/>
        <a:ext cx="9568828" cy="574917"/>
      </dsp:txXfrm>
    </dsp:sp>
    <dsp:sp modelId="{B59EEDCF-670A-442A-A3ED-C579F120C60A}">
      <dsp:nvSpPr>
        <dsp:cNvPr id="0" name=""/>
        <dsp:cNvSpPr/>
      </dsp:nvSpPr>
      <dsp:spPr>
        <a:xfrm>
          <a:off x="64518" y="2803021"/>
          <a:ext cx="718646" cy="718646"/>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61BBB-93B3-41E4-9615-DBF143F67D82}">
      <dsp:nvSpPr>
        <dsp:cNvPr id="0" name=""/>
        <dsp:cNvSpPr/>
      </dsp:nvSpPr>
      <dsp:spPr>
        <a:xfrm>
          <a:off x="8076" y="500"/>
          <a:ext cx="2292875" cy="137572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t>Clearly define scope of the syllabus</a:t>
          </a:r>
          <a:endParaRPr lang="en-US" sz="2200" kern="1200" dirty="0"/>
        </a:p>
      </dsp:txBody>
      <dsp:txXfrm>
        <a:off x="8076" y="500"/>
        <a:ext cx="2292875" cy="1375725"/>
      </dsp:txXfrm>
    </dsp:sp>
    <dsp:sp modelId="{39BF0459-02B1-4DDC-AA02-F6C39F532095}">
      <dsp:nvSpPr>
        <dsp:cNvPr id="0" name=""/>
        <dsp:cNvSpPr/>
      </dsp:nvSpPr>
      <dsp:spPr>
        <a:xfrm>
          <a:off x="2530240" y="500"/>
          <a:ext cx="2292875" cy="137572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t>Provide standardized textbooks</a:t>
          </a:r>
          <a:endParaRPr lang="en-US" sz="2200" kern="1200" dirty="0"/>
        </a:p>
      </dsp:txBody>
      <dsp:txXfrm>
        <a:off x="2530240" y="500"/>
        <a:ext cx="2292875" cy="1375725"/>
      </dsp:txXfrm>
    </dsp:sp>
    <dsp:sp modelId="{CA74D245-90E8-431C-BC45-B8D766C4EAAE}">
      <dsp:nvSpPr>
        <dsp:cNvPr id="0" name=""/>
        <dsp:cNvSpPr/>
      </dsp:nvSpPr>
      <dsp:spPr>
        <a:xfrm>
          <a:off x="5052403" y="500"/>
          <a:ext cx="2292875" cy="137572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Trim syllabus content to omit unnecessary and complicated topics </a:t>
          </a:r>
          <a:endParaRPr lang="en-US" sz="2200" kern="1200" dirty="0"/>
        </a:p>
      </dsp:txBody>
      <dsp:txXfrm>
        <a:off x="5052403" y="500"/>
        <a:ext cx="2292875" cy="1375725"/>
      </dsp:txXfrm>
    </dsp:sp>
    <dsp:sp modelId="{4EB5DAEB-9EAD-40B0-9146-6274A761834F}">
      <dsp:nvSpPr>
        <dsp:cNvPr id="0" name=""/>
        <dsp:cNvSpPr/>
      </dsp:nvSpPr>
      <dsp:spPr>
        <a:xfrm>
          <a:off x="7574567" y="500"/>
          <a:ext cx="2292875" cy="137572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t>Make ICT an optional subject again</a:t>
          </a:r>
          <a:endParaRPr lang="en-US" sz="2200" kern="1200" dirty="0"/>
        </a:p>
      </dsp:txBody>
      <dsp:txXfrm>
        <a:off x="7574567" y="500"/>
        <a:ext cx="2292875" cy="1375725"/>
      </dsp:txXfrm>
    </dsp:sp>
    <dsp:sp modelId="{F49AE603-8650-4D72-B50F-EBF7FB6019F5}">
      <dsp:nvSpPr>
        <dsp:cNvPr id="0" name=""/>
        <dsp:cNvSpPr/>
      </dsp:nvSpPr>
      <dsp:spPr>
        <a:xfrm>
          <a:off x="2530240" y="1605513"/>
          <a:ext cx="2292875" cy="137572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t>Hire more, qualified teachers</a:t>
          </a:r>
          <a:endParaRPr lang="en-US" sz="2200" kern="1200" dirty="0"/>
        </a:p>
      </dsp:txBody>
      <dsp:txXfrm>
        <a:off x="2530240" y="1605513"/>
        <a:ext cx="2292875" cy="1375725"/>
      </dsp:txXfrm>
    </dsp:sp>
    <dsp:sp modelId="{0F1BD58F-C023-4E27-9BB6-8EF78C59E7C2}">
      <dsp:nvSpPr>
        <dsp:cNvPr id="0" name=""/>
        <dsp:cNvSpPr/>
      </dsp:nvSpPr>
      <dsp:spPr>
        <a:xfrm>
          <a:off x="5052403" y="1605513"/>
          <a:ext cx="2292875" cy="137572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t>Construct more ICT labs</a:t>
          </a:r>
          <a:endParaRPr lang="en-US" sz="2200" kern="1200" dirty="0"/>
        </a:p>
      </dsp:txBody>
      <dsp:txXfrm>
        <a:off x="5052403" y="1605513"/>
        <a:ext cx="2292875" cy="13757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D4443-5493-416E-8771-5A77C39FF527}">
      <dsp:nvSpPr>
        <dsp:cNvPr id="0" name=""/>
        <dsp:cNvSpPr/>
      </dsp:nvSpPr>
      <dsp:spPr>
        <a:xfrm>
          <a:off x="1247" y="295742"/>
          <a:ext cx="4863347" cy="2918008"/>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 produce competent manpower of international standard, trained and educated in information technology to perform efficiently in relevant fields</a:t>
          </a:r>
          <a:endParaRPr lang="en-US" sz="2500" kern="1200" dirty="0"/>
        </a:p>
      </dsp:txBody>
      <dsp:txXfrm>
        <a:off x="1247" y="295742"/>
        <a:ext cx="4863347" cy="2918008"/>
      </dsp:txXfrm>
    </dsp:sp>
    <dsp:sp modelId="{4351B330-507A-4E1D-93B4-70F96AFE46C8}">
      <dsp:nvSpPr>
        <dsp:cNvPr id="0" name=""/>
        <dsp:cNvSpPr/>
      </dsp:nvSpPr>
      <dsp:spPr>
        <a:xfrm>
          <a:off x="5350928" y="295742"/>
          <a:ext cx="4863347" cy="2918008"/>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Information technology will not be limited to computer science only, rather mobile phones, radio, television data collection and processing of information are also to be included and emphasis will be given on its multi-angular necessity</a:t>
          </a:r>
          <a:endParaRPr lang="en-US" sz="2500" kern="1200" dirty="0"/>
        </a:p>
      </dsp:txBody>
      <dsp:txXfrm>
        <a:off x="5350928" y="295742"/>
        <a:ext cx="4863347" cy="29180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54EFC-62E2-400A-9FA4-0F72BF7D4F2E}">
      <dsp:nvSpPr>
        <dsp:cNvPr id="0" name=""/>
        <dsp:cNvSpPr/>
      </dsp:nvSpPr>
      <dsp:spPr>
        <a:xfrm>
          <a:off x="4500618" y="1482780"/>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dirty="0"/>
            <a:t>Government Personnel</a:t>
          </a:r>
        </a:p>
      </dsp:txBody>
      <dsp:txXfrm>
        <a:off x="4655436" y="1637598"/>
        <a:ext cx="747527" cy="747527"/>
      </dsp:txXfrm>
    </dsp:sp>
    <dsp:sp modelId="{8E5448A6-36E1-4CA6-B8DC-A010CF4A1C63}">
      <dsp:nvSpPr>
        <dsp:cNvPr id="0" name=""/>
        <dsp:cNvSpPr/>
      </dsp:nvSpPr>
      <dsp:spPr>
        <a:xfrm rot="16200000">
          <a:off x="4917146" y="1097983"/>
          <a:ext cx="224107" cy="359435"/>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a:off x="4950762" y="1203486"/>
        <a:ext cx="156875" cy="215661"/>
      </dsp:txXfrm>
    </dsp:sp>
    <dsp:sp modelId="{9F4791E1-C253-4479-982C-6389B9A1B881}">
      <dsp:nvSpPr>
        <dsp:cNvPr id="0" name=""/>
        <dsp:cNvSpPr/>
      </dsp:nvSpPr>
      <dsp:spPr>
        <a:xfrm>
          <a:off x="4500618" y="2773"/>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Familiarize with modern day technology</a:t>
          </a:r>
        </a:p>
      </dsp:txBody>
      <dsp:txXfrm>
        <a:off x="4655436" y="157591"/>
        <a:ext cx="747527" cy="747527"/>
      </dsp:txXfrm>
    </dsp:sp>
    <dsp:sp modelId="{516AB6DF-A1ED-4F99-9292-0AA785276F47}">
      <dsp:nvSpPr>
        <dsp:cNvPr id="0" name=""/>
        <dsp:cNvSpPr/>
      </dsp:nvSpPr>
      <dsp:spPr>
        <a:xfrm>
          <a:off x="5650807" y="1831644"/>
          <a:ext cx="224107" cy="359435"/>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a:off x="5650807" y="1903531"/>
        <a:ext cx="156875" cy="215661"/>
      </dsp:txXfrm>
    </dsp:sp>
    <dsp:sp modelId="{854BEF4C-7C14-483C-8A5E-4C7B6F50A6E5}">
      <dsp:nvSpPr>
        <dsp:cNvPr id="0" name=""/>
        <dsp:cNvSpPr/>
      </dsp:nvSpPr>
      <dsp:spPr>
        <a:xfrm>
          <a:off x="5980625" y="1482780"/>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Setting up multimedia labs </a:t>
          </a:r>
        </a:p>
      </dsp:txBody>
      <dsp:txXfrm>
        <a:off x="6135443" y="1637598"/>
        <a:ext cx="747527" cy="747527"/>
      </dsp:txXfrm>
    </dsp:sp>
    <dsp:sp modelId="{900EB111-E0AB-4808-92A6-7E342D17E004}">
      <dsp:nvSpPr>
        <dsp:cNvPr id="0" name=""/>
        <dsp:cNvSpPr/>
      </dsp:nvSpPr>
      <dsp:spPr>
        <a:xfrm rot="5400000">
          <a:off x="4917146" y="2565305"/>
          <a:ext cx="224107" cy="359435"/>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a:off x="4950762" y="2603576"/>
        <a:ext cx="156875" cy="215661"/>
      </dsp:txXfrm>
    </dsp:sp>
    <dsp:sp modelId="{34DB2A68-A86D-40A7-9336-83CA07CC80DD}">
      <dsp:nvSpPr>
        <dsp:cNvPr id="0" name=""/>
        <dsp:cNvSpPr/>
      </dsp:nvSpPr>
      <dsp:spPr>
        <a:xfrm>
          <a:off x="4500618" y="2962788"/>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a:t>Syllabus will be ‘demand-driven’ </a:t>
          </a:r>
        </a:p>
      </dsp:txBody>
      <dsp:txXfrm>
        <a:off x="4655436" y="3117606"/>
        <a:ext cx="747527" cy="747527"/>
      </dsp:txXfrm>
    </dsp:sp>
    <dsp:sp modelId="{F432B94C-9524-49B9-8556-7E389A76F734}">
      <dsp:nvSpPr>
        <dsp:cNvPr id="0" name=""/>
        <dsp:cNvSpPr/>
      </dsp:nvSpPr>
      <dsp:spPr>
        <a:xfrm rot="10800000">
          <a:off x="4183485" y="1831644"/>
          <a:ext cx="224107" cy="359435"/>
        </a:xfrm>
        <a:prstGeom prst="rightArrow">
          <a:avLst>
            <a:gd name="adj1" fmla="val 60000"/>
            <a:gd name="adj2" fmla="val 50000"/>
          </a:avLst>
        </a:prstGeom>
        <a:gradFill rotWithShape="0">
          <a:gsLst>
            <a:gs pos="0">
              <a:schemeClr val="accent1">
                <a:tint val="60000"/>
                <a:hueOff val="0"/>
                <a:satOff val="0"/>
                <a:lumOff val="0"/>
                <a:alphaOff val="0"/>
                <a:tint val="65000"/>
                <a:shade val="92000"/>
                <a:satMod val="130000"/>
              </a:schemeClr>
            </a:gs>
            <a:gs pos="45000">
              <a:schemeClr val="accent1">
                <a:tint val="60000"/>
                <a:hueOff val="0"/>
                <a:satOff val="0"/>
                <a:lumOff val="0"/>
                <a:alphaOff val="0"/>
                <a:tint val="60000"/>
                <a:shade val="99000"/>
                <a:satMod val="120000"/>
              </a:schemeClr>
            </a:gs>
            <a:gs pos="100000">
              <a:schemeClr val="accent1">
                <a:tint val="60000"/>
                <a:hueOff val="0"/>
                <a:satOff val="0"/>
                <a:lumOff val="0"/>
                <a:alphaOff val="0"/>
                <a:tint val="55000"/>
                <a:satMod val="14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p>
      </dsp:txBody>
      <dsp:txXfrm rot="10800000">
        <a:off x="4250717" y="1903531"/>
        <a:ext cx="156875" cy="215661"/>
      </dsp:txXfrm>
    </dsp:sp>
    <dsp:sp modelId="{56490900-8E7D-4D25-B5D7-16E19032AF46}">
      <dsp:nvSpPr>
        <dsp:cNvPr id="0" name=""/>
        <dsp:cNvSpPr/>
      </dsp:nvSpPr>
      <dsp:spPr>
        <a:xfrm>
          <a:off x="3020611" y="1482780"/>
          <a:ext cx="1057163" cy="1057163"/>
        </a:xfrm>
        <a:prstGeom prst="ellipse">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kern="1200" dirty="0"/>
            <a:t>Set ICT as a mandatory subject  at lower levels</a:t>
          </a:r>
        </a:p>
      </dsp:txBody>
      <dsp:txXfrm>
        <a:off x="3175429" y="1637598"/>
        <a:ext cx="747527" cy="74752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4/26/2017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4/26/2017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322CDD-9D6C-4F63-9EC2-648226624108}" type="slidenum">
              <a:rPr lang="en-US" smtClean="0"/>
              <a:t>2</a:t>
            </a:fld>
            <a:endParaRPr lang="en-US"/>
          </a:p>
        </p:txBody>
      </p:sp>
    </p:spTree>
    <p:extLst>
      <p:ext uri="{BB962C8B-B14F-4D97-AF65-F5344CB8AC3E}">
        <p14:creationId xmlns:p14="http://schemas.microsoft.com/office/powerpoint/2010/main" val="229225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322CDD-9D6C-4F63-9EC2-648226624108}" type="slidenum">
              <a:rPr lang="en-US" smtClean="0"/>
              <a:t>3</a:t>
            </a:fld>
            <a:endParaRPr lang="en-US"/>
          </a:p>
        </p:txBody>
      </p:sp>
    </p:spTree>
    <p:extLst>
      <p:ext uri="{BB962C8B-B14F-4D97-AF65-F5344CB8AC3E}">
        <p14:creationId xmlns:p14="http://schemas.microsoft.com/office/powerpoint/2010/main" val="170005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322CDD-9D6C-4F63-9EC2-648226624108}" type="slidenum">
              <a:rPr lang="en-US" smtClean="0"/>
              <a:t>28</a:t>
            </a:fld>
            <a:endParaRPr lang="en-US"/>
          </a:p>
        </p:txBody>
      </p:sp>
    </p:spTree>
    <p:extLst>
      <p:ext uri="{BB962C8B-B14F-4D97-AF65-F5344CB8AC3E}">
        <p14:creationId xmlns:p14="http://schemas.microsoft.com/office/powerpoint/2010/main" val="148286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C9491D3F-0BA6-4324-9B1B-5EF6614B77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88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2713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0850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6149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C9491D3F-0BA6-4324-9B1B-5EF6614B77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11" name="Rectangle 10"/>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373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24/04/17</a:t>
            </a:r>
            <a:endParaRPr lang="en-US"/>
          </a:p>
        </p:txBody>
      </p:sp>
      <p:sp>
        <p:nvSpPr>
          <p:cNvPr id="6" name="Footer Placeholder 5"/>
          <p:cNvSpPr>
            <a:spLocks noGrp="1"/>
          </p:cNvSpPr>
          <p:nvPr>
            <p:ph type="ftr" sz="quarter" idx="11"/>
          </p:nvPr>
        </p:nvSpPr>
        <p:spPr/>
        <p:txBody>
          <a:bodyPr/>
          <a:lstStyle/>
          <a:p>
            <a:r>
              <a:rPr lang="en-US" smtClean="0"/>
              <a:t>Cureent State of ICT Education in Bangladesh</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60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24/04/17</a:t>
            </a:r>
            <a:endParaRPr lang="en-US"/>
          </a:p>
        </p:txBody>
      </p:sp>
      <p:sp>
        <p:nvSpPr>
          <p:cNvPr id="8" name="Footer Placeholder 7"/>
          <p:cNvSpPr>
            <a:spLocks noGrp="1"/>
          </p:cNvSpPr>
          <p:nvPr>
            <p:ph type="ftr" sz="quarter" idx="11"/>
          </p:nvPr>
        </p:nvSpPr>
        <p:spPr/>
        <p:txBody>
          <a:bodyPr/>
          <a:lstStyle/>
          <a:p>
            <a:r>
              <a:rPr lang="en-US" smtClean="0"/>
              <a:t>Cureent State of ICT Education in Bangladesh</a:t>
            </a:r>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7511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24/04/17</a:t>
            </a:r>
            <a:endParaRPr lang="en-US"/>
          </a:p>
        </p:txBody>
      </p:sp>
      <p:sp>
        <p:nvSpPr>
          <p:cNvPr id="4" name="Footer Placeholder 3"/>
          <p:cNvSpPr>
            <a:spLocks noGrp="1"/>
          </p:cNvSpPr>
          <p:nvPr>
            <p:ph type="ftr" sz="quarter" idx="11"/>
          </p:nvPr>
        </p:nvSpPr>
        <p:spPr/>
        <p:txBody>
          <a:bodyPr/>
          <a:lstStyle/>
          <a:p>
            <a:r>
              <a:rPr lang="en-US" smtClean="0"/>
              <a:t>Cureent State of ICT Education in Bangladesh</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4028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24/04/17</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Cureent State of ICT Education in Bangladesh</a:t>
            </a:r>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1471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24/04/17</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Cureent State of ICT Education in Bangladesh</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1375A4-56A4-47D6-9801-1991572033F7}" type="slidenum">
              <a:rPr lang="en-US" smtClean="0"/>
              <a:t>‹#›</a:t>
            </a:fld>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11" name="Rectangle 10"/>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29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r>
              <a:rPr lang="en-US" smtClean="0"/>
              <a:t>24/04/17</a:t>
            </a:r>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smtClean="0"/>
              <a:t>Cureent State of ICT Education in Bangladesh</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424644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24/04/17</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Cureent State of ICT Education in Bangladesh</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1375A4-56A4-47D6-9801-1991572033F7}"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6257036"/>
            <a:ext cx="12192000" cy="54864"/>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2166960"/>
      </p:ext>
    </p:extLst>
  </p:cSld>
  <p:clrMap bg1="dk1" tx1="lt1" bg2="dk2" tx2="lt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921" y="931787"/>
            <a:ext cx="10058400" cy="2743200"/>
          </a:xfrm>
        </p:spPr>
        <p:txBody>
          <a:bodyPr>
            <a:noAutofit/>
          </a:bodyPr>
          <a:lstStyle/>
          <a:p>
            <a:pPr algn="ctr"/>
            <a:r>
              <a:rPr lang="en-US" sz="3600" dirty="0" smtClean="0"/>
              <a:t>ICT </a:t>
            </a:r>
            <a:r>
              <a:rPr lang="en-US" sz="3600" dirty="0"/>
              <a:t>E</a:t>
            </a:r>
            <a:r>
              <a:rPr lang="en-US" sz="3600" dirty="0" smtClean="0"/>
              <a:t>ducation in Bangladesh: </a:t>
            </a:r>
            <a:br>
              <a:rPr lang="en-US" sz="3600" dirty="0" smtClean="0"/>
            </a:br>
            <a:r>
              <a:rPr lang="en-US" sz="3600" dirty="0" smtClean="0"/>
              <a:t>Secondary and Higher </a:t>
            </a:r>
            <a:r>
              <a:rPr lang="en-US" sz="3600" dirty="0"/>
              <a:t>S</a:t>
            </a:r>
            <a:r>
              <a:rPr lang="en-US" sz="3600" dirty="0" smtClean="0"/>
              <a:t>econdary </a:t>
            </a:r>
            <a:r>
              <a:rPr lang="en-US" sz="3600" dirty="0"/>
              <a:t>L</a:t>
            </a:r>
            <a:r>
              <a:rPr lang="en-US" sz="3600" dirty="0" smtClean="0"/>
              <a:t>evel</a:t>
            </a:r>
            <a:endParaRPr lang="en-US" sz="3600" dirty="0"/>
          </a:p>
        </p:txBody>
      </p:sp>
      <p:sp>
        <p:nvSpPr>
          <p:cNvPr id="3" name="Subtitle 2"/>
          <p:cNvSpPr>
            <a:spLocks noGrp="1"/>
          </p:cNvSpPr>
          <p:nvPr>
            <p:ph type="subTitle" idx="1"/>
          </p:nvPr>
        </p:nvSpPr>
        <p:spPr>
          <a:xfrm>
            <a:off x="1053921" y="5347558"/>
            <a:ext cx="10058400" cy="365760"/>
          </a:xfrm>
        </p:spPr>
        <p:txBody>
          <a:bodyPr>
            <a:normAutofit fontScale="92500" lnSpcReduction="10000"/>
          </a:bodyPr>
          <a:lstStyle/>
          <a:p>
            <a:pPr algn="ctr"/>
            <a:r>
              <a:rPr lang="en-US" dirty="0" smtClean="0"/>
              <a:t>BUS 503</a:t>
            </a:r>
            <a:r>
              <a:rPr lang="en-US" dirty="0"/>
              <a:t>: Business Communication</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Scope</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ü"/>
            </a:pPr>
            <a:endParaRPr lang="en-US" dirty="0" smtClean="0">
              <a:solidFill>
                <a:schemeClr val="tx2"/>
              </a:solidFill>
            </a:endParaRPr>
          </a:p>
          <a:p>
            <a:pPr>
              <a:buFont typeface="Wingdings" panose="05000000000000000000" pitchFamily="2" charset="2"/>
              <a:buChar char="ü"/>
            </a:pPr>
            <a:r>
              <a:rPr lang="en-US" dirty="0" smtClean="0">
                <a:solidFill>
                  <a:schemeClr val="tx2"/>
                </a:solidFill>
              </a:rPr>
              <a:t>I</a:t>
            </a:r>
            <a:r>
              <a:rPr lang="en-US" dirty="0" smtClean="0">
                <a:solidFill>
                  <a:schemeClr val="tx2"/>
                </a:solidFill>
              </a:rPr>
              <a:t>nterview </a:t>
            </a:r>
            <a:r>
              <a:rPr lang="en-US" dirty="0">
                <a:solidFill>
                  <a:schemeClr val="tx2"/>
                </a:solidFill>
              </a:rPr>
              <a:t>students and </a:t>
            </a:r>
            <a:r>
              <a:rPr lang="en-US" dirty="0" smtClean="0">
                <a:solidFill>
                  <a:schemeClr val="tx2"/>
                </a:solidFill>
              </a:rPr>
              <a:t>teachers</a:t>
            </a:r>
          </a:p>
          <a:p>
            <a:pPr>
              <a:buFont typeface="Wingdings" panose="05000000000000000000" pitchFamily="2" charset="2"/>
              <a:buChar char="ü"/>
            </a:pPr>
            <a:r>
              <a:rPr lang="en-US" dirty="0">
                <a:solidFill>
                  <a:schemeClr val="tx2"/>
                </a:solidFill>
              </a:rPr>
              <a:t>G</a:t>
            </a:r>
            <a:r>
              <a:rPr lang="en-US" dirty="0" smtClean="0">
                <a:solidFill>
                  <a:schemeClr val="tx2"/>
                </a:solidFill>
              </a:rPr>
              <a:t>ather </a:t>
            </a:r>
            <a:r>
              <a:rPr lang="en-US" dirty="0">
                <a:solidFill>
                  <a:schemeClr val="tx2"/>
                </a:solidFill>
              </a:rPr>
              <a:t>opinion about the current state of ICT </a:t>
            </a:r>
            <a:r>
              <a:rPr lang="en-US" dirty="0" smtClean="0">
                <a:solidFill>
                  <a:schemeClr val="tx2"/>
                </a:solidFill>
              </a:rPr>
              <a:t>Education</a:t>
            </a:r>
          </a:p>
          <a:p>
            <a:pPr>
              <a:buFont typeface="Wingdings" panose="05000000000000000000" pitchFamily="2" charset="2"/>
              <a:buChar char="ü"/>
            </a:pPr>
            <a:r>
              <a:rPr lang="en-US" dirty="0">
                <a:solidFill>
                  <a:schemeClr val="tx2"/>
                </a:solidFill>
              </a:rPr>
              <a:t>I</a:t>
            </a:r>
            <a:r>
              <a:rPr lang="en-US" dirty="0" smtClean="0">
                <a:solidFill>
                  <a:schemeClr val="tx2"/>
                </a:solidFill>
              </a:rPr>
              <a:t>nterview </a:t>
            </a:r>
            <a:r>
              <a:rPr lang="en-US" dirty="0">
                <a:solidFill>
                  <a:schemeClr val="tx2"/>
                </a:solidFill>
              </a:rPr>
              <a:t>policy makers </a:t>
            </a:r>
            <a:r>
              <a:rPr lang="en-US" dirty="0" smtClean="0">
                <a:solidFill>
                  <a:schemeClr val="tx2"/>
                </a:solidFill>
              </a:rPr>
              <a:t>to know </a:t>
            </a:r>
            <a:r>
              <a:rPr lang="en-US" dirty="0">
                <a:solidFill>
                  <a:schemeClr val="tx2"/>
                </a:solidFill>
              </a:rPr>
              <a:t>their vision for ICT </a:t>
            </a:r>
            <a:r>
              <a:rPr lang="en-US" dirty="0" smtClean="0">
                <a:solidFill>
                  <a:schemeClr val="tx2"/>
                </a:solidFill>
              </a:rPr>
              <a:t>Education</a:t>
            </a:r>
          </a:p>
          <a:p>
            <a:pPr>
              <a:buFont typeface="Wingdings" panose="05000000000000000000" pitchFamily="2" charset="2"/>
              <a:buChar char="ü"/>
            </a:pPr>
            <a:r>
              <a:rPr lang="en-US" dirty="0">
                <a:solidFill>
                  <a:schemeClr val="tx2"/>
                </a:solidFill>
              </a:rPr>
              <a:t>I</a:t>
            </a:r>
            <a:r>
              <a:rPr lang="en-US" dirty="0" smtClean="0">
                <a:solidFill>
                  <a:schemeClr val="tx2"/>
                </a:solidFill>
              </a:rPr>
              <a:t>nform </a:t>
            </a:r>
            <a:r>
              <a:rPr lang="en-US" dirty="0" smtClean="0">
                <a:solidFill>
                  <a:schemeClr val="tx2"/>
                </a:solidFill>
              </a:rPr>
              <a:t>the interviewee about currently faced problems </a:t>
            </a:r>
            <a:r>
              <a:rPr lang="en-US" dirty="0">
                <a:solidFill>
                  <a:schemeClr val="tx2"/>
                </a:solidFill>
              </a:rPr>
              <a:t>and </a:t>
            </a:r>
            <a:r>
              <a:rPr lang="en-US" dirty="0" smtClean="0">
                <a:solidFill>
                  <a:schemeClr val="tx2"/>
                </a:solidFill>
              </a:rPr>
              <a:t>ask for solutions</a:t>
            </a:r>
          </a:p>
          <a:p>
            <a:pPr>
              <a:buFont typeface="Wingdings" panose="05000000000000000000" pitchFamily="2" charset="2"/>
              <a:buChar char="ü"/>
            </a:pPr>
            <a:r>
              <a:rPr lang="en-US" dirty="0">
                <a:solidFill>
                  <a:schemeClr val="tx2"/>
                </a:solidFill>
              </a:rPr>
              <a:t>I</a:t>
            </a:r>
            <a:r>
              <a:rPr lang="en-US" dirty="0" smtClean="0">
                <a:solidFill>
                  <a:schemeClr val="tx2"/>
                </a:solidFill>
              </a:rPr>
              <a:t>nterview </a:t>
            </a:r>
            <a:r>
              <a:rPr lang="en-US" dirty="0">
                <a:solidFill>
                  <a:schemeClr val="tx2"/>
                </a:solidFill>
              </a:rPr>
              <a:t>domain </a:t>
            </a:r>
            <a:r>
              <a:rPr lang="en-US" dirty="0" smtClean="0">
                <a:solidFill>
                  <a:schemeClr val="tx2"/>
                </a:solidFill>
              </a:rPr>
              <a:t>experts on </a:t>
            </a:r>
            <a:r>
              <a:rPr lang="en-US" dirty="0">
                <a:solidFill>
                  <a:schemeClr val="tx2"/>
                </a:solidFill>
              </a:rPr>
              <a:t>the effectiveness of the curriculum and </a:t>
            </a:r>
            <a:r>
              <a:rPr lang="en-US" dirty="0" smtClean="0">
                <a:solidFill>
                  <a:schemeClr val="tx2"/>
                </a:solidFill>
              </a:rPr>
              <a:t>changes recommended</a:t>
            </a:r>
            <a:endParaRPr lang="en-US" dirty="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10</a:t>
            </a:fld>
            <a:endParaRPr lang="en-US"/>
          </a:p>
        </p:txBody>
      </p:sp>
    </p:spTree>
    <p:extLst>
      <p:ext uri="{BB962C8B-B14F-4D97-AF65-F5344CB8AC3E}">
        <p14:creationId xmlns:p14="http://schemas.microsoft.com/office/powerpoint/2010/main" val="284323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Limitations</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ü"/>
            </a:pPr>
            <a:endParaRPr lang="en-US" dirty="0" smtClean="0">
              <a:solidFill>
                <a:schemeClr val="tx2"/>
              </a:solidFill>
            </a:endParaRPr>
          </a:p>
          <a:p>
            <a:pPr>
              <a:buFont typeface="Wingdings" panose="05000000000000000000" pitchFamily="2" charset="2"/>
              <a:buChar char="ü"/>
            </a:pPr>
            <a:r>
              <a:rPr lang="en-US" dirty="0" smtClean="0">
                <a:solidFill>
                  <a:schemeClr val="tx2"/>
                </a:solidFill>
              </a:rPr>
              <a:t>Interview </a:t>
            </a:r>
            <a:r>
              <a:rPr lang="en-US" dirty="0" smtClean="0">
                <a:solidFill>
                  <a:schemeClr val="tx2"/>
                </a:solidFill>
              </a:rPr>
              <a:t>limitations</a:t>
            </a:r>
          </a:p>
          <a:p>
            <a:pPr>
              <a:buFont typeface="Wingdings" panose="05000000000000000000" pitchFamily="2" charset="2"/>
              <a:buChar char="ü"/>
            </a:pPr>
            <a:r>
              <a:rPr lang="en-US" dirty="0">
                <a:solidFill>
                  <a:schemeClr val="tx2"/>
                </a:solidFill>
              </a:rPr>
              <a:t>Small sample </a:t>
            </a:r>
            <a:r>
              <a:rPr lang="en-US" dirty="0" smtClean="0">
                <a:solidFill>
                  <a:schemeClr val="tx2"/>
                </a:solidFill>
              </a:rPr>
              <a:t>size</a:t>
            </a:r>
          </a:p>
          <a:p>
            <a:pPr>
              <a:buFont typeface="Wingdings" panose="05000000000000000000" pitchFamily="2" charset="2"/>
              <a:buChar char="ü"/>
            </a:pPr>
            <a:r>
              <a:rPr lang="en-US" dirty="0">
                <a:solidFill>
                  <a:schemeClr val="tx2"/>
                </a:solidFill>
              </a:rPr>
              <a:t>Lack of prior research studies on this </a:t>
            </a:r>
            <a:r>
              <a:rPr lang="en-US" dirty="0" smtClean="0">
                <a:solidFill>
                  <a:schemeClr val="tx2"/>
                </a:solidFill>
              </a:rPr>
              <a:t>topic</a:t>
            </a:r>
          </a:p>
          <a:p>
            <a:pPr>
              <a:buFont typeface="Wingdings" panose="05000000000000000000" pitchFamily="2" charset="2"/>
              <a:buChar char="ü"/>
            </a:pPr>
            <a:r>
              <a:rPr lang="en-US" dirty="0">
                <a:solidFill>
                  <a:schemeClr val="tx2"/>
                </a:solidFill>
              </a:rPr>
              <a:t>Lack of </a:t>
            </a:r>
            <a:r>
              <a:rPr lang="en-US" dirty="0" smtClean="0">
                <a:solidFill>
                  <a:schemeClr val="tx2"/>
                </a:solidFill>
              </a:rPr>
              <a:t>expertise in the domain</a:t>
            </a:r>
          </a:p>
          <a:p>
            <a:pPr>
              <a:buFont typeface="Wingdings" panose="05000000000000000000" pitchFamily="2" charset="2"/>
              <a:buChar char="ü"/>
            </a:pPr>
            <a:r>
              <a:rPr lang="en-US" dirty="0" smtClean="0">
                <a:solidFill>
                  <a:schemeClr val="tx2"/>
                </a:solidFill>
              </a:rPr>
              <a:t>Interviewee Bias</a:t>
            </a:r>
            <a:endParaRPr lang="en-US" dirty="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11</a:t>
            </a:fld>
            <a:endParaRPr lang="en-US"/>
          </a:p>
        </p:txBody>
      </p:sp>
    </p:spTree>
    <p:extLst>
      <p:ext uri="{BB962C8B-B14F-4D97-AF65-F5344CB8AC3E}">
        <p14:creationId xmlns:p14="http://schemas.microsoft.com/office/powerpoint/2010/main" val="26510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Methodology</a:t>
            </a:r>
            <a:endParaRPr lang="en-US" sz="3200" dirty="0"/>
          </a:p>
        </p:txBody>
      </p:sp>
      <p:sp>
        <p:nvSpPr>
          <p:cNvPr id="3" name="Content Placeholder 2"/>
          <p:cNvSpPr>
            <a:spLocks noGrp="1"/>
          </p:cNvSpPr>
          <p:nvPr>
            <p:ph idx="1"/>
          </p:nvPr>
        </p:nvSpPr>
        <p:spPr/>
        <p:txBody>
          <a:bodyPr/>
          <a:lstStyle/>
          <a:p>
            <a:pPr marL="0" marR="0" indent="0" algn="just">
              <a:lnSpc>
                <a:spcPct val="150000"/>
              </a:lnSpc>
              <a:spcBef>
                <a:spcPts val="500"/>
              </a:spcBef>
              <a:spcAft>
                <a:spcPts val="1000"/>
              </a:spcAft>
              <a:buNone/>
            </a:pPr>
            <a:r>
              <a:rPr lang="en-US" b="1" dirty="0">
                <a:solidFill>
                  <a:schemeClr val="tx2"/>
                </a:solidFill>
                <a:latin typeface="Calibri Light" panose="020F0302020204030204" pitchFamily="34" charset="0"/>
                <a:ea typeface="Times New Roman" panose="02020603050405020304" pitchFamily="18" charset="0"/>
                <a:cs typeface="Vrinda"/>
              </a:rPr>
              <a:t>Population and unit of analysis </a:t>
            </a:r>
            <a:r>
              <a:rPr lang="en-US" b="1" dirty="0" smtClean="0">
                <a:solidFill>
                  <a:schemeClr val="tx2"/>
                </a:solidFill>
                <a:latin typeface="Calibri Light" panose="020F0302020204030204" pitchFamily="34" charset="0"/>
                <a:ea typeface="Times New Roman" panose="02020603050405020304" pitchFamily="18" charset="0"/>
                <a:cs typeface="Vrinda"/>
              </a:rPr>
              <a:t>– </a:t>
            </a:r>
          </a:p>
          <a:p>
            <a:pPr marL="0" marR="0" indent="0" algn="just">
              <a:lnSpc>
                <a:spcPct val="150000"/>
              </a:lnSpc>
              <a:spcBef>
                <a:spcPts val="500"/>
              </a:spcBef>
              <a:spcAft>
                <a:spcPts val="1000"/>
              </a:spcAft>
              <a:buNone/>
            </a:pPr>
            <a:r>
              <a:rPr lang="en-US" dirty="0" smtClean="0">
                <a:solidFill>
                  <a:schemeClr val="tx2"/>
                </a:solidFill>
                <a:latin typeface="Calibri Light" panose="020F0302020204030204" pitchFamily="34" charset="0"/>
                <a:ea typeface="Century Schoolbook" panose="02040604050505020304" pitchFamily="18" charset="0"/>
                <a:cs typeface="Vrinda"/>
              </a:rPr>
              <a:t>Some </a:t>
            </a:r>
            <a:r>
              <a:rPr lang="en-US" dirty="0">
                <a:solidFill>
                  <a:schemeClr val="tx2"/>
                </a:solidFill>
                <a:latin typeface="Calibri Light" panose="020F0302020204030204" pitchFamily="34" charset="0"/>
                <a:ea typeface="Century Schoolbook" panose="02040604050505020304" pitchFamily="18" charset="0"/>
                <a:cs typeface="Vrinda"/>
              </a:rPr>
              <a:t>schools and colleges of Dhaka city were selected as the unit of analysis. We have collected informed opinion from all stakeholders (teachers, professors and government) on the current state of ICT education. Finally we tried to draw a conclusion over the population.  We have collected information from Ministry of Education, </a:t>
            </a:r>
            <a:r>
              <a:rPr lang="en-US" dirty="0" err="1">
                <a:solidFill>
                  <a:schemeClr val="tx2"/>
                </a:solidFill>
                <a:latin typeface="Calibri Light" panose="020F0302020204030204" pitchFamily="34" charset="0"/>
                <a:ea typeface="Century Schoolbook" panose="02040604050505020304" pitchFamily="18" charset="0"/>
                <a:cs typeface="Vrinda"/>
              </a:rPr>
              <a:t>Ramna</a:t>
            </a:r>
            <a:r>
              <a:rPr lang="en-US" dirty="0">
                <a:solidFill>
                  <a:schemeClr val="tx2"/>
                </a:solidFill>
                <a:latin typeface="Calibri Light" panose="020F0302020204030204" pitchFamily="34" charset="0"/>
                <a:ea typeface="Century Schoolbook" panose="02040604050505020304" pitchFamily="18" charset="0"/>
                <a:cs typeface="Vrinda"/>
              </a:rPr>
              <a:t>, Dhaka, Bangladesh. We have discussed with professors on this topic. </a:t>
            </a:r>
            <a:endParaRPr lang="en-US" dirty="0">
              <a:solidFill>
                <a:schemeClr val="tx2"/>
              </a:solidFill>
              <a:effectLst/>
              <a:latin typeface="Calibri Light" panose="020F0302020204030204" pitchFamily="34" charset="0"/>
              <a:ea typeface="Times New Roman" panose="02020603050405020304" pitchFamily="18" charset="0"/>
              <a:cs typeface="Vrinda"/>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12</a:t>
            </a:fld>
            <a:endParaRPr lang="en-US"/>
          </a:p>
        </p:txBody>
      </p:sp>
    </p:spTree>
    <p:extLst>
      <p:ext uri="{BB962C8B-B14F-4D97-AF65-F5344CB8AC3E}">
        <p14:creationId xmlns:p14="http://schemas.microsoft.com/office/powerpoint/2010/main" val="75879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Methodology</a:t>
            </a:r>
            <a:endParaRPr lang="en-US" sz="3200" dirty="0"/>
          </a:p>
        </p:txBody>
      </p:sp>
      <p:sp>
        <p:nvSpPr>
          <p:cNvPr id="3" name="Content Placeholder 2"/>
          <p:cNvSpPr>
            <a:spLocks noGrp="1"/>
          </p:cNvSpPr>
          <p:nvPr>
            <p:ph idx="1"/>
          </p:nvPr>
        </p:nvSpPr>
        <p:spPr/>
        <p:txBody>
          <a:bodyPr/>
          <a:lstStyle/>
          <a:p>
            <a:pPr marL="0" marR="0" indent="0" algn="just">
              <a:lnSpc>
                <a:spcPct val="150000"/>
              </a:lnSpc>
              <a:spcBef>
                <a:spcPts val="500"/>
              </a:spcBef>
              <a:spcAft>
                <a:spcPts val="1000"/>
              </a:spcAft>
              <a:buNone/>
            </a:pPr>
            <a:r>
              <a:rPr lang="en-US" b="1" dirty="0">
                <a:solidFill>
                  <a:schemeClr val="tx2"/>
                </a:solidFill>
                <a:latin typeface="Calibri Light" panose="020F0302020204030204" pitchFamily="34" charset="0"/>
                <a:ea typeface="Times New Roman" panose="02020603050405020304" pitchFamily="18" charset="0"/>
                <a:cs typeface="Vrinda"/>
              </a:rPr>
              <a:t>Data collection techniques - Interview. </a:t>
            </a:r>
            <a:endParaRPr lang="en-US" b="1" dirty="0" smtClean="0">
              <a:solidFill>
                <a:schemeClr val="tx2"/>
              </a:solidFill>
              <a:latin typeface="Calibri Light" panose="020F0302020204030204" pitchFamily="34" charset="0"/>
              <a:ea typeface="Times New Roman" panose="02020603050405020304" pitchFamily="18" charset="0"/>
              <a:cs typeface="Vrinda"/>
            </a:endParaRPr>
          </a:p>
          <a:p>
            <a:pPr marL="0" marR="0" indent="0" algn="just">
              <a:lnSpc>
                <a:spcPct val="150000"/>
              </a:lnSpc>
              <a:spcBef>
                <a:spcPts val="500"/>
              </a:spcBef>
              <a:spcAft>
                <a:spcPts val="1000"/>
              </a:spcAft>
              <a:buNone/>
            </a:pPr>
            <a:r>
              <a:rPr lang="en-US" dirty="0" smtClean="0">
                <a:solidFill>
                  <a:schemeClr val="tx2"/>
                </a:solidFill>
                <a:latin typeface="Calibri Light" panose="020F0302020204030204" pitchFamily="34" charset="0"/>
                <a:ea typeface="Century Schoolbook" panose="02040604050505020304" pitchFamily="18" charset="0"/>
                <a:cs typeface="Vrinda"/>
              </a:rPr>
              <a:t>Interviews </a:t>
            </a:r>
            <a:r>
              <a:rPr lang="en-US" dirty="0">
                <a:solidFill>
                  <a:schemeClr val="tx2"/>
                </a:solidFill>
                <a:latin typeface="Calibri Light" panose="020F0302020204030204" pitchFamily="34" charset="0"/>
                <a:ea typeface="Century Schoolbook" panose="02040604050505020304" pitchFamily="18" charset="0"/>
                <a:cs typeface="Vrinda"/>
              </a:rPr>
              <a:t>are particularly useful for getting the story behind a participant’s experiences. We decided to use the interview as data collection techniques for this project. </a:t>
            </a:r>
            <a:endParaRPr lang="en-US" dirty="0" smtClean="0">
              <a:solidFill>
                <a:schemeClr val="tx2"/>
              </a:solidFill>
              <a:latin typeface="Calibri Light" panose="020F0302020204030204" pitchFamily="34" charset="0"/>
              <a:ea typeface="Century Schoolbook" panose="02040604050505020304" pitchFamily="18" charset="0"/>
              <a:cs typeface="Vrinda"/>
            </a:endParaRPr>
          </a:p>
          <a:p>
            <a:pPr marL="0" marR="0" indent="0" algn="just">
              <a:lnSpc>
                <a:spcPct val="150000"/>
              </a:lnSpc>
              <a:spcBef>
                <a:spcPts val="500"/>
              </a:spcBef>
              <a:spcAft>
                <a:spcPts val="1000"/>
              </a:spcAft>
              <a:buNone/>
            </a:pPr>
            <a:endParaRPr lang="en-US" dirty="0">
              <a:effectLst/>
              <a:latin typeface="Calibri Light" panose="020F0302020204030204" pitchFamily="34" charset="0"/>
              <a:ea typeface="Times New Roman" panose="02020603050405020304" pitchFamily="18" charset="0"/>
              <a:cs typeface="Vrinda"/>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13</a:t>
            </a:fld>
            <a:endParaRPr lang="en-US"/>
          </a:p>
        </p:txBody>
      </p:sp>
    </p:spTree>
    <p:extLst>
      <p:ext uri="{BB962C8B-B14F-4D97-AF65-F5344CB8AC3E}">
        <p14:creationId xmlns:p14="http://schemas.microsoft.com/office/powerpoint/2010/main" val="287444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Methodology</a:t>
            </a:r>
            <a:endParaRPr lang="en-US" sz="3200" dirty="0"/>
          </a:p>
        </p:txBody>
      </p:sp>
      <p:sp>
        <p:nvSpPr>
          <p:cNvPr id="3" name="Content Placeholder 2"/>
          <p:cNvSpPr>
            <a:spLocks noGrp="1"/>
          </p:cNvSpPr>
          <p:nvPr>
            <p:ph idx="1"/>
          </p:nvPr>
        </p:nvSpPr>
        <p:spPr/>
        <p:txBody>
          <a:bodyPr/>
          <a:lstStyle/>
          <a:p>
            <a:pPr marL="0" marR="0" indent="0" algn="just">
              <a:lnSpc>
                <a:spcPct val="150000"/>
              </a:lnSpc>
              <a:spcBef>
                <a:spcPts val="500"/>
              </a:spcBef>
              <a:spcAft>
                <a:spcPts val="1000"/>
              </a:spcAft>
              <a:buNone/>
            </a:pPr>
            <a:r>
              <a:rPr lang="en-US" b="1" dirty="0">
                <a:solidFill>
                  <a:schemeClr val="tx2"/>
                </a:solidFill>
                <a:latin typeface="Calibri Light" panose="020F0302020204030204" pitchFamily="34" charset="0"/>
                <a:ea typeface="Times New Roman" panose="02020603050405020304" pitchFamily="18" charset="0"/>
                <a:cs typeface="Vrinda"/>
              </a:rPr>
              <a:t>Data Analysis </a:t>
            </a:r>
            <a:r>
              <a:rPr lang="en-US" b="1" dirty="0" smtClean="0">
                <a:solidFill>
                  <a:schemeClr val="tx2"/>
                </a:solidFill>
                <a:latin typeface="Calibri Light" panose="020F0302020204030204" pitchFamily="34" charset="0"/>
                <a:ea typeface="Times New Roman" panose="02020603050405020304" pitchFamily="18" charset="0"/>
                <a:cs typeface="Vrinda"/>
              </a:rPr>
              <a:t>–</a:t>
            </a:r>
            <a:r>
              <a:rPr lang="en-US" dirty="0" smtClean="0">
                <a:solidFill>
                  <a:schemeClr val="tx2"/>
                </a:solidFill>
                <a:latin typeface="Calibri Light" panose="020F0302020204030204" pitchFamily="34" charset="0"/>
                <a:ea typeface="Century Schoolbook" panose="02040604050505020304" pitchFamily="18" charset="0"/>
                <a:cs typeface="Vrinda"/>
              </a:rPr>
              <a:t> </a:t>
            </a:r>
          </a:p>
          <a:p>
            <a:pPr marL="0" marR="0" indent="0" algn="just">
              <a:lnSpc>
                <a:spcPct val="150000"/>
              </a:lnSpc>
              <a:spcBef>
                <a:spcPts val="500"/>
              </a:spcBef>
              <a:spcAft>
                <a:spcPts val="1000"/>
              </a:spcAft>
              <a:buNone/>
            </a:pPr>
            <a:r>
              <a:rPr lang="en-US" dirty="0" smtClean="0">
                <a:solidFill>
                  <a:schemeClr val="tx2"/>
                </a:solidFill>
                <a:latin typeface="Calibri Light" panose="020F0302020204030204" pitchFamily="34" charset="0"/>
                <a:ea typeface="Century Schoolbook" panose="02040604050505020304" pitchFamily="18" charset="0"/>
                <a:cs typeface="Vrinda"/>
              </a:rPr>
              <a:t>Finally we have analyzed the information. By this we have concluded a summary of our project in chapter 3. We hope we have found answers of our questions and found some ways to solve the problems of ICT education in Bangladesh.</a:t>
            </a:r>
            <a:endParaRPr lang="en-US" dirty="0">
              <a:solidFill>
                <a:schemeClr val="tx2"/>
              </a:solidFill>
              <a:effectLst/>
              <a:latin typeface="Calibri Light" panose="020F0302020204030204" pitchFamily="34" charset="0"/>
              <a:ea typeface="Times New Roman" panose="02020603050405020304" pitchFamily="18" charset="0"/>
              <a:cs typeface="Vrinda"/>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14</a:t>
            </a:fld>
            <a:endParaRPr lang="en-US"/>
          </a:p>
        </p:txBody>
      </p:sp>
    </p:spTree>
    <p:extLst>
      <p:ext uri="{BB962C8B-B14F-4D97-AF65-F5344CB8AC3E}">
        <p14:creationId xmlns:p14="http://schemas.microsoft.com/office/powerpoint/2010/main" val="315219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Challenges</a:t>
            </a:r>
            <a:r>
              <a:rPr lang="en-US" dirty="0"/>
              <a:t> </a:t>
            </a:r>
          </a:p>
        </p:txBody>
      </p:sp>
      <p:sp>
        <p:nvSpPr>
          <p:cNvPr id="3" name="Content Placeholder 2"/>
          <p:cNvSpPr>
            <a:spLocks noGrp="1"/>
          </p:cNvSpPr>
          <p:nvPr>
            <p:ph idx="1"/>
          </p:nvPr>
        </p:nvSpPr>
        <p:spPr/>
        <p:txBody>
          <a:bodyPr/>
          <a:lstStyle/>
          <a:p>
            <a:pPr>
              <a:buFont typeface="Wingdings" panose="05000000000000000000" pitchFamily="2" charset="2"/>
              <a:buChar char="ü"/>
            </a:pPr>
            <a:endParaRPr lang="en-US" dirty="0" smtClean="0">
              <a:solidFill>
                <a:schemeClr val="tx2"/>
              </a:solidFill>
            </a:endParaRPr>
          </a:p>
          <a:p>
            <a:pPr>
              <a:buFont typeface="Wingdings" panose="05000000000000000000" pitchFamily="2" charset="2"/>
              <a:buChar char="ü"/>
            </a:pPr>
            <a:r>
              <a:rPr lang="en-US" dirty="0" smtClean="0">
                <a:solidFill>
                  <a:schemeClr val="tx2"/>
                </a:solidFill>
              </a:rPr>
              <a:t>Slow </a:t>
            </a:r>
            <a:r>
              <a:rPr lang="en-US" dirty="0">
                <a:solidFill>
                  <a:schemeClr val="tx2"/>
                </a:solidFill>
              </a:rPr>
              <a:t>decision-making process in the government </a:t>
            </a:r>
            <a:r>
              <a:rPr lang="en-US" dirty="0" smtClean="0">
                <a:solidFill>
                  <a:schemeClr val="tx2"/>
                </a:solidFill>
              </a:rPr>
              <a:t>level</a:t>
            </a:r>
          </a:p>
          <a:p>
            <a:pPr>
              <a:buFont typeface="Wingdings" panose="05000000000000000000" pitchFamily="2" charset="2"/>
              <a:buChar char="ü"/>
            </a:pPr>
            <a:r>
              <a:rPr lang="en-US" dirty="0" smtClean="0">
                <a:solidFill>
                  <a:schemeClr val="tx2"/>
                </a:solidFill>
              </a:rPr>
              <a:t>Uninterrupted </a:t>
            </a:r>
            <a:r>
              <a:rPr lang="en-US" dirty="0">
                <a:solidFill>
                  <a:schemeClr val="tx2"/>
                </a:solidFill>
              </a:rPr>
              <a:t>electricity and internet </a:t>
            </a:r>
            <a:r>
              <a:rPr lang="en-US" dirty="0" smtClean="0">
                <a:solidFill>
                  <a:schemeClr val="tx2"/>
                </a:solidFill>
              </a:rPr>
              <a:t>connectivity</a:t>
            </a:r>
          </a:p>
          <a:p>
            <a:pPr>
              <a:buFont typeface="Wingdings" panose="05000000000000000000" pitchFamily="2" charset="2"/>
              <a:buChar char="ü"/>
            </a:pPr>
            <a:r>
              <a:rPr lang="en-US" dirty="0">
                <a:solidFill>
                  <a:schemeClr val="tx2"/>
                </a:solidFill>
              </a:rPr>
              <a:t>Lack of </a:t>
            </a:r>
            <a:r>
              <a:rPr lang="en-US" dirty="0" smtClean="0">
                <a:solidFill>
                  <a:schemeClr val="tx2"/>
                </a:solidFill>
              </a:rPr>
              <a:t> </a:t>
            </a:r>
            <a:r>
              <a:rPr lang="en-US" dirty="0">
                <a:solidFill>
                  <a:schemeClr val="tx2"/>
                </a:solidFill>
              </a:rPr>
              <a:t>multimedia </a:t>
            </a:r>
            <a:r>
              <a:rPr lang="en-US" dirty="0" smtClean="0">
                <a:solidFill>
                  <a:schemeClr val="tx2"/>
                </a:solidFill>
              </a:rPr>
              <a:t>contents</a:t>
            </a:r>
          </a:p>
          <a:p>
            <a:pPr>
              <a:buFont typeface="Wingdings" panose="05000000000000000000" pitchFamily="2" charset="2"/>
              <a:buChar char="ü"/>
            </a:pPr>
            <a:r>
              <a:rPr lang="en-US" dirty="0" smtClean="0">
                <a:solidFill>
                  <a:schemeClr val="tx2"/>
                </a:solidFill>
              </a:rPr>
              <a:t>Lack of trained and potential teachers</a:t>
            </a:r>
          </a:p>
          <a:p>
            <a:pPr>
              <a:buFont typeface="Wingdings" panose="05000000000000000000" pitchFamily="2" charset="2"/>
              <a:buChar char="ü"/>
            </a:pPr>
            <a:endParaRPr lang="en-US" dirty="0">
              <a:solidFill>
                <a:schemeClr val="tx2"/>
              </a:solidFill>
            </a:endParaRPr>
          </a:p>
          <a:p>
            <a:pPr marL="45720" indent="0">
              <a:buNone/>
            </a:pPr>
            <a:endParaRPr lang="en-US" b="1" dirty="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15</a:t>
            </a:fld>
            <a:endParaRPr lang="en-US"/>
          </a:p>
        </p:txBody>
      </p:sp>
    </p:spTree>
    <p:extLst>
      <p:ext uri="{BB962C8B-B14F-4D97-AF65-F5344CB8AC3E}">
        <p14:creationId xmlns:p14="http://schemas.microsoft.com/office/powerpoint/2010/main" val="381222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Interviewee</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
            </a:pPr>
            <a:endParaRPr lang="en-US" dirty="0" smtClean="0">
              <a:solidFill>
                <a:schemeClr val="tx2"/>
              </a:solidFill>
            </a:endParaRPr>
          </a:p>
          <a:p>
            <a:pPr>
              <a:buFont typeface="Wingdings" panose="05000000000000000000" pitchFamily="2" charset="2"/>
              <a:buChar char="§"/>
            </a:pPr>
            <a:r>
              <a:rPr lang="en-US" dirty="0" smtClean="0">
                <a:solidFill>
                  <a:schemeClr val="tx2"/>
                </a:solidFill>
              </a:rPr>
              <a:t>Dr</a:t>
            </a:r>
            <a:r>
              <a:rPr lang="en-US" dirty="0">
                <a:solidFill>
                  <a:schemeClr val="tx2"/>
                </a:solidFill>
              </a:rPr>
              <a:t>. </a:t>
            </a:r>
            <a:r>
              <a:rPr lang="en-US" dirty="0" err="1">
                <a:solidFill>
                  <a:schemeClr val="tx2"/>
                </a:solidFill>
              </a:rPr>
              <a:t>Aruna</a:t>
            </a:r>
            <a:r>
              <a:rPr lang="en-US" dirty="0">
                <a:solidFill>
                  <a:schemeClr val="tx2"/>
                </a:solidFill>
              </a:rPr>
              <a:t> Biswas, Additional Secretary, Ministry Of </a:t>
            </a:r>
            <a:r>
              <a:rPr lang="en-US" dirty="0" smtClean="0">
                <a:solidFill>
                  <a:schemeClr val="tx2"/>
                </a:solidFill>
              </a:rPr>
              <a:t>Education</a:t>
            </a:r>
          </a:p>
          <a:p>
            <a:pPr>
              <a:buFont typeface="Wingdings" panose="05000000000000000000" pitchFamily="2" charset="2"/>
              <a:buChar char="§"/>
            </a:pPr>
            <a:r>
              <a:rPr lang="en-US" dirty="0">
                <a:solidFill>
                  <a:schemeClr val="tx2"/>
                </a:solidFill>
              </a:rPr>
              <a:t>Dr. </a:t>
            </a:r>
            <a:r>
              <a:rPr lang="en-US" dirty="0" err="1">
                <a:solidFill>
                  <a:schemeClr val="tx2"/>
                </a:solidFill>
              </a:rPr>
              <a:t>Umme</a:t>
            </a:r>
            <a:r>
              <a:rPr lang="en-US" dirty="0">
                <a:solidFill>
                  <a:schemeClr val="tx2"/>
                </a:solidFill>
              </a:rPr>
              <a:t> </a:t>
            </a:r>
            <a:r>
              <a:rPr lang="en-US" dirty="0" err="1">
                <a:solidFill>
                  <a:schemeClr val="tx2"/>
                </a:solidFill>
              </a:rPr>
              <a:t>Salema</a:t>
            </a:r>
            <a:r>
              <a:rPr lang="en-US" dirty="0">
                <a:solidFill>
                  <a:schemeClr val="tx2"/>
                </a:solidFill>
              </a:rPr>
              <a:t> Begum, Principal, </a:t>
            </a:r>
            <a:r>
              <a:rPr lang="en-US" dirty="0" err="1">
                <a:solidFill>
                  <a:schemeClr val="tx2"/>
                </a:solidFill>
              </a:rPr>
              <a:t>Udayan</a:t>
            </a:r>
            <a:r>
              <a:rPr lang="en-US" dirty="0">
                <a:solidFill>
                  <a:schemeClr val="tx2"/>
                </a:solidFill>
              </a:rPr>
              <a:t> School &amp; College, </a:t>
            </a:r>
            <a:r>
              <a:rPr lang="en-US" dirty="0" smtClean="0">
                <a:solidFill>
                  <a:schemeClr val="tx2"/>
                </a:solidFill>
              </a:rPr>
              <a:t>Dhaka</a:t>
            </a:r>
          </a:p>
          <a:p>
            <a:pPr>
              <a:buFont typeface="Wingdings" panose="05000000000000000000" pitchFamily="2" charset="2"/>
              <a:buChar char="§"/>
            </a:pPr>
            <a:r>
              <a:rPr lang="en-US" dirty="0" err="1">
                <a:solidFill>
                  <a:schemeClr val="tx2"/>
                </a:solidFill>
              </a:rPr>
              <a:t>Rubina</a:t>
            </a:r>
            <a:r>
              <a:rPr lang="en-US" dirty="0">
                <a:solidFill>
                  <a:schemeClr val="tx2"/>
                </a:solidFill>
              </a:rPr>
              <a:t> </a:t>
            </a:r>
            <a:r>
              <a:rPr lang="en-US" dirty="0" err="1">
                <a:solidFill>
                  <a:schemeClr val="tx2"/>
                </a:solidFill>
              </a:rPr>
              <a:t>Tasneem</a:t>
            </a:r>
            <a:r>
              <a:rPr lang="en-US" dirty="0">
                <a:solidFill>
                  <a:schemeClr val="tx2"/>
                </a:solidFill>
              </a:rPr>
              <a:t>, Assistant Professor, Head of ICT department, </a:t>
            </a:r>
            <a:r>
              <a:rPr lang="en-US" dirty="0" err="1">
                <a:solidFill>
                  <a:schemeClr val="tx2"/>
                </a:solidFill>
              </a:rPr>
              <a:t>Viqarunnisa</a:t>
            </a:r>
            <a:r>
              <a:rPr lang="en-US" dirty="0">
                <a:solidFill>
                  <a:schemeClr val="tx2"/>
                </a:solidFill>
              </a:rPr>
              <a:t> Noon School and College</a:t>
            </a:r>
            <a:r>
              <a:rPr lang="en-US" dirty="0" smtClean="0">
                <a:solidFill>
                  <a:schemeClr val="tx2"/>
                </a:solidFill>
              </a:rPr>
              <a:t>.</a:t>
            </a:r>
          </a:p>
          <a:p>
            <a:pPr>
              <a:buFont typeface="Wingdings" panose="05000000000000000000" pitchFamily="2" charset="2"/>
              <a:buChar char="§"/>
            </a:pPr>
            <a:r>
              <a:rPr lang="en-US" dirty="0">
                <a:solidFill>
                  <a:schemeClr val="tx2"/>
                </a:solidFill>
              </a:rPr>
              <a:t>Sheikh Mohammad </a:t>
            </a:r>
            <a:r>
              <a:rPr lang="en-US" dirty="0" err="1">
                <a:solidFill>
                  <a:schemeClr val="tx2"/>
                </a:solidFill>
              </a:rPr>
              <a:t>Arif</a:t>
            </a:r>
            <a:r>
              <a:rPr lang="en-US" dirty="0">
                <a:solidFill>
                  <a:schemeClr val="tx2"/>
                </a:solidFill>
              </a:rPr>
              <a:t>, Senior Lecturer, Notre Dame College, </a:t>
            </a:r>
            <a:r>
              <a:rPr lang="en-US" dirty="0" smtClean="0">
                <a:solidFill>
                  <a:schemeClr val="tx2"/>
                </a:solidFill>
              </a:rPr>
              <a:t>Dhaka</a:t>
            </a:r>
          </a:p>
          <a:p>
            <a:pPr>
              <a:buFont typeface="Wingdings" panose="05000000000000000000" pitchFamily="2" charset="2"/>
              <a:buChar char="§"/>
            </a:pPr>
            <a:r>
              <a:rPr lang="en-US" dirty="0">
                <a:solidFill>
                  <a:schemeClr val="tx2"/>
                </a:solidFill>
              </a:rPr>
              <a:t>Dr. </a:t>
            </a:r>
            <a:r>
              <a:rPr lang="en-US" dirty="0" err="1">
                <a:solidFill>
                  <a:schemeClr val="tx2"/>
                </a:solidFill>
              </a:rPr>
              <a:t>Zerina</a:t>
            </a:r>
            <a:r>
              <a:rPr lang="en-US" dirty="0">
                <a:solidFill>
                  <a:schemeClr val="tx2"/>
                </a:solidFill>
              </a:rPr>
              <a:t> Begum, Professor, Institute of Information Technology, University of Dhaka</a:t>
            </a: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16</a:t>
            </a:fld>
            <a:endParaRPr lang="en-US"/>
          </a:p>
        </p:txBody>
      </p:sp>
    </p:spTree>
    <p:extLst>
      <p:ext uri="{BB962C8B-B14F-4D97-AF65-F5344CB8AC3E}">
        <p14:creationId xmlns:p14="http://schemas.microsoft.com/office/powerpoint/2010/main" val="26493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Question</a:t>
            </a:r>
            <a:endParaRPr lang="en-US" sz="3200" dirty="0"/>
          </a:p>
        </p:txBody>
      </p:sp>
      <p:sp>
        <p:nvSpPr>
          <p:cNvPr id="3" name="Content Placeholder 2"/>
          <p:cNvSpPr>
            <a:spLocks noGrp="1"/>
          </p:cNvSpPr>
          <p:nvPr>
            <p:ph idx="1"/>
          </p:nvPr>
        </p:nvSpPr>
        <p:spPr/>
        <p:txBody>
          <a:bodyPr>
            <a:normAutofit/>
          </a:bodyPr>
          <a:lstStyle/>
          <a:p>
            <a:r>
              <a:rPr lang="en-US" sz="2800" dirty="0" smtClean="0">
                <a:solidFill>
                  <a:schemeClr val="tx2"/>
                </a:solidFill>
              </a:rPr>
              <a:t>What is the existing status of ICTs education in the mainstream educational institutions of Bangladesh?</a:t>
            </a:r>
          </a:p>
          <a:p>
            <a:pPr marL="0" indent="0">
              <a:buNone/>
            </a:pPr>
            <a:endParaRPr lang="en-US" sz="2800" dirty="0" smtClean="0">
              <a:solidFill>
                <a:schemeClr val="tx2"/>
              </a:solidFill>
            </a:endParaRPr>
          </a:p>
          <a:p>
            <a:pPr>
              <a:buFont typeface="Wingdings" panose="05000000000000000000" pitchFamily="2" charset="2"/>
              <a:buChar char="§"/>
            </a:pPr>
            <a:endParaRPr lang="en-US" sz="2800" dirty="0" smtClean="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17</a:t>
            </a:fld>
            <a:endParaRPr lang="en-US"/>
          </a:p>
        </p:txBody>
      </p:sp>
      <p:graphicFrame>
        <p:nvGraphicFramePr>
          <p:cNvPr id="7" name="Diagram 6"/>
          <p:cNvGraphicFramePr/>
          <p:nvPr>
            <p:extLst>
              <p:ext uri="{D42A27DB-BD31-4B8C-83A1-F6EECF244321}">
                <p14:modId xmlns:p14="http://schemas.microsoft.com/office/powerpoint/2010/main" val="3801662322"/>
              </p:ext>
            </p:extLst>
          </p:nvPr>
        </p:nvGraphicFramePr>
        <p:xfrm>
          <a:off x="792479" y="2610676"/>
          <a:ext cx="10565777" cy="3690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174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a:t>
            </a:r>
          </a:p>
        </p:txBody>
      </p:sp>
      <p:sp>
        <p:nvSpPr>
          <p:cNvPr id="3" name="Content Placeholder 2"/>
          <p:cNvSpPr>
            <a:spLocks noGrp="1"/>
          </p:cNvSpPr>
          <p:nvPr>
            <p:ph idx="1"/>
          </p:nvPr>
        </p:nvSpPr>
        <p:spPr/>
        <p:txBody>
          <a:bodyPr>
            <a:normAutofit/>
          </a:bodyPr>
          <a:lstStyle/>
          <a:p>
            <a:r>
              <a:rPr lang="en-US" sz="2800" dirty="0">
                <a:solidFill>
                  <a:schemeClr val="tx2"/>
                </a:solidFill>
              </a:rPr>
              <a:t>P</a:t>
            </a:r>
            <a:r>
              <a:rPr lang="en-US" sz="2800" dirty="0" smtClean="0">
                <a:solidFill>
                  <a:schemeClr val="tx2"/>
                </a:solidFill>
              </a:rPr>
              <a:t>roblems </a:t>
            </a:r>
            <a:r>
              <a:rPr lang="en-US" sz="2800" dirty="0">
                <a:solidFill>
                  <a:schemeClr val="tx2"/>
                </a:solidFill>
              </a:rPr>
              <a:t>of </a:t>
            </a:r>
            <a:r>
              <a:rPr lang="en-US" sz="2800" dirty="0" smtClean="0">
                <a:solidFill>
                  <a:schemeClr val="tx2"/>
                </a:solidFill>
              </a:rPr>
              <a:t>ICT education sector</a:t>
            </a:r>
            <a:endParaRPr lang="en-US" sz="2800" dirty="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18</a:t>
            </a:fld>
            <a:endParaRPr lang="en-US"/>
          </a:p>
        </p:txBody>
      </p:sp>
      <p:graphicFrame>
        <p:nvGraphicFramePr>
          <p:cNvPr id="7" name="Diagram 6"/>
          <p:cNvGraphicFramePr/>
          <p:nvPr>
            <p:extLst>
              <p:ext uri="{D42A27DB-BD31-4B8C-83A1-F6EECF244321}">
                <p14:modId xmlns:p14="http://schemas.microsoft.com/office/powerpoint/2010/main" val="1997282716"/>
              </p:ext>
            </p:extLst>
          </p:nvPr>
        </p:nvGraphicFramePr>
        <p:xfrm>
          <a:off x="1112986" y="2428884"/>
          <a:ext cx="10042694" cy="3659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5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Syllabus Appropriateness </a:t>
            </a:r>
            <a:endParaRPr lang="en-US" sz="3200" dirty="0"/>
          </a:p>
        </p:txBody>
      </p:sp>
      <p:sp>
        <p:nvSpPr>
          <p:cNvPr id="8" name="Content Placeholder 7"/>
          <p:cNvSpPr>
            <a:spLocks noGrp="1"/>
          </p:cNvSpPr>
          <p:nvPr>
            <p:ph idx="1"/>
          </p:nvPr>
        </p:nvSpPr>
        <p:spPr>
          <a:xfrm>
            <a:off x="1295400" y="1867436"/>
            <a:ext cx="9601200" cy="4114800"/>
          </a:xfrm>
        </p:spPr>
        <p:txBody>
          <a:bodyPr>
            <a:normAutofit/>
          </a:bodyPr>
          <a:lstStyle/>
          <a:p>
            <a:pPr marL="285750" indent="-285750" algn="just">
              <a:buFont typeface="Wingdings" panose="05000000000000000000" pitchFamily="2" charset="2"/>
              <a:buChar char="ü"/>
            </a:pPr>
            <a:r>
              <a:rPr lang="en-US" dirty="0" smtClean="0">
                <a:solidFill>
                  <a:schemeClr val="tx2"/>
                </a:solidFill>
              </a:rPr>
              <a:t>Current HSC ICT Syllabus:</a:t>
            </a:r>
            <a:endParaRPr lang="en-US" sz="2400" dirty="0" smtClean="0">
              <a:solidFill>
                <a:schemeClr val="tx2"/>
              </a:solidFill>
            </a:endParaRPr>
          </a:p>
          <a:p>
            <a:pPr marL="0" indent="0" algn="just">
              <a:buNone/>
            </a:pPr>
            <a:endParaRPr lang="en-US" sz="2400" dirty="0">
              <a:solidFill>
                <a:schemeClr val="tx2"/>
              </a:solidFill>
            </a:endParaRPr>
          </a:p>
          <a:p>
            <a:pPr marL="0" indent="0" algn="just">
              <a:buNone/>
            </a:pPr>
            <a:endParaRPr lang="en-US" sz="2400" dirty="0" smtClean="0">
              <a:solidFill>
                <a:schemeClr val="tx2"/>
              </a:solidFill>
            </a:endParaRPr>
          </a:p>
          <a:p>
            <a:pPr marL="0" indent="0" algn="just">
              <a:buNone/>
            </a:pPr>
            <a:endParaRPr lang="en-US" sz="2400" dirty="0">
              <a:solidFill>
                <a:schemeClr val="tx2"/>
              </a:solidFill>
            </a:endParaRPr>
          </a:p>
          <a:p>
            <a:pPr marL="0" indent="0" algn="just">
              <a:buNone/>
            </a:pPr>
            <a:endParaRPr lang="en-US" sz="2400" dirty="0" smtClean="0">
              <a:solidFill>
                <a:schemeClr val="tx2"/>
              </a:solidFill>
            </a:endParaRPr>
          </a:p>
          <a:p>
            <a:pPr marL="0" indent="0" algn="just">
              <a:buNone/>
            </a:pPr>
            <a:endParaRPr lang="en-US" sz="2400" dirty="0">
              <a:solidFill>
                <a:schemeClr val="tx2"/>
              </a:solidFill>
            </a:endParaRPr>
          </a:p>
          <a:p>
            <a:pPr marL="0" indent="0" algn="just">
              <a:buNone/>
            </a:pPr>
            <a:endParaRPr lang="en-US" b="1" dirty="0" smtClean="0">
              <a:solidFill>
                <a:schemeClr val="tx2"/>
              </a:solidFill>
            </a:endParaRPr>
          </a:p>
        </p:txBody>
      </p:sp>
      <p:sp>
        <p:nvSpPr>
          <p:cNvPr id="3" name="Date Placeholder 2"/>
          <p:cNvSpPr>
            <a:spLocks noGrp="1"/>
          </p:cNvSpPr>
          <p:nvPr>
            <p:ph type="dt" sz="half" idx="10"/>
          </p:nvPr>
        </p:nvSpPr>
        <p:spPr/>
        <p:txBody>
          <a:bodyPr/>
          <a:lstStyle/>
          <a:p>
            <a:r>
              <a:rPr lang="en-US" smtClean="0"/>
              <a:t>24/04/17</a:t>
            </a:r>
            <a:endParaRPr lang="en-US"/>
          </a:p>
        </p:txBody>
      </p:sp>
      <p:sp>
        <p:nvSpPr>
          <p:cNvPr id="4" name="Footer Placeholder 3"/>
          <p:cNvSpPr>
            <a:spLocks noGrp="1"/>
          </p:cNvSpPr>
          <p:nvPr>
            <p:ph type="ftr" sz="quarter" idx="11"/>
          </p:nvPr>
        </p:nvSpPr>
        <p:spPr/>
        <p:txBody>
          <a:bodyPr/>
          <a:lstStyle/>
          <a:p>
            <a:r>
              <a:rPr lang="en-US" smtClean="0"/>
              <a:t>Cureent State of ICT Education in Bangladesh</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19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642" y="2434107"/>
            <a:ext cx="9591675" cy="2741859"/>
          </a:xfrm>
          <a:prstGeom prst="rect">
            <a:avLst/>
          </a:prstGeom>
        </p:spPr>
      </p:pic>
    </p:spTree>
    <p:extLst>
      <p:ext uri="{BB962C8B-B14F-4D97-AF65-F5344CB8AC3E}">
        <p14:creationId xmlns:p14="http://schemas.microsoft.com/office/powerpoint/2010/main" val="64026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Presented To</a:t>
            </a:r>
            <a:endParaRPr lang="en-US" sz="3200" dirty="0"/>
          </a:p>
        </p:txBody>
      </p:sp>
      <p:sp>
        <p:nvSpPr>
          <p:cNvPr id="3" name="Content Placeholder 2"/>
          <p:cNvSpPr>
            <a:spLocks noGrp="1"/>
          </p:cNvSpPr>
          <p:nvPr>
            <p:ph idx="1"/>
          </p:nvPr>
        </p:nvSpPr>
        <p:spPr>
          <a:xfrm>
            <a:off x="1295400" y="1524000"/>
            <a:ext cx="9601200" cy="4114800"/>
          </a:xfrm>
        </p:spPr>
        <p:txBody>
          <a:bodyPr>
            <a:normAutofit/>
          </a:bodyPr>
          <a:lstStyle/>
          <a:p>
            <a:pPr marR="635">
              <a:lnSpc>
                <a:spcPct val="107000"/>
              </a:lnSpc>
              <a:spcBef>
                <a:spcPts val="0"/>
              </a:spcBef>
              <a:spcAft>
                <a:spcPts val="800"/>
              </a:spcAft>
            </a:pPr>
            <a:endParaRPr lang="en-US"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R="635">
              <a:lnSpc>
                <a:spcPct val="107000"/>
              </a:lnSpc>
              <a:spcBef>
                <a:spcPts val="0"/>
              </a:spcBef>
              <a:spcAft>
                <a:spcPts val="800"/>
              </a:spcAft>
            </a:pPr>
            <a:endPar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marR="635" indent="0" algn="just">
              <a:lnSpc>
                <a:spcPct val="107000"/>
              </a:lnSpc>
              <a:spcBef>
                <a:spcPts val="0"/>
              </a:spcBef>
              <a:spcAft>
                <a:spcPts val="800"/>
              </a:spcAft>
              <a:buNone/>
            </a:pP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Mr. Md. </a:t>
            </a:r>
            <a:r>
              <a:rPr lang="en-US" dirty="0" err="1">
                <a:solidFill>
                  <a:schemeClr val="tx2"/>
                </a:solidFill>
                <a:latin typeface="Calibri" panose="020F0502020204030204" pitchFamily="34" charset="0"/>
                <a:ea typeface="Times New Roman" panose="02020603050405020304" pitchFamily="18" charset="0"/>
                <a:cs typeface="Times New Roman" panose="02020603050405020304" pitchFamily="18" charset="0"/>
              </a:rPr>
              <a:t>Iftekharul</a:t>
            </a: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 Amin</a:t>
            </a:r>
          </a:p>
          <a:p>
            <a:pPr marL="0" marR="635" indent="0" algn="just">
              <a:lnSpc>
                <a:spcPct val="107000"/>
              </a:lnSpc>
              <a:spcBef>
                <a:spcPts val="0"/>
              </a:spcBef>
              <a:spcAft>
                <a:spcPts val="800"/>
              </a:spcAft>
              <a:buNone/>
            </a:pP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Assistant Professor</a:t>
            </a:r>
          </a:p>
          <a:p>
            <a:pPr marL="0" marR="635" indent="0" algn="just">
              <a:lnSpc>
                <a:spcPct val="107000"/>
              </a:lnSpc>
              <a:spcBef>
                <a:spcPts val="0"/>
              </a:spcBef>
              <a:spcAft>
                <a:spcPts val="800"/>
              </a:spcAft>
              <a:buNone/>
            </a:pP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Institute of Business Administration</a:t>
            </a:r>
          </a:p>
          <a:p>
            <a:pPr marL="0" marR="635" indent="0" algn="just">
              <a:lnSpc>
                <a:spcPct val="107000"/>
              </a:lnSpc>
              <a:spcBef>
                <a:spcPts val="0"/>
              </a:spcBef>
              <a:spcAft>
                <a:spcPts val="800"/>
              </a:spcAft>
              <a:buNone/>
            </a:pP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University Of Dhaka</a:t>
            </a:r>
          </a:p>
          <a:p>
            <a:pPr>
              <a:lnSpc>
                <a:spcPct val="107000"/>
              </a:lnSpc>
              <a:spcBef>
                <a:spcPts val="0"/>
              </a:spcBef>
              <a:spcAft>
                <a:spcPts val="800"/>
              </a:spcAft>
            </a:pPr>
            <a:endPar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0"/>
              </a:spcBef>
              <a:spcAft>
                <a:spcPts val="80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24/04/17</a:t>
            </a:r>
            <a:endParaRPr lang="en-US"/>
          </a:p>
        </p:txBody>
      </p:sp>
      <p:sp>
        <p:nvSpPr>
          <p:cNvPr id="7" name="Footer Placeholder 6"/>
          <p:cNvSpPr>
            <a:spLocks noGrp="1"/>
          </p:cNvSpPr>
          <p:nvPr>
            <p:ph type="ftr" sz="quarter" idx="11"/>
          </p:nvPr>
        </p:nvSpPr>
        <p:spPr/>
        <p:txBody>
          <a:bodyPr/>
          <a:lstStyle/>
          <a:p>
            <a:r>
              <a:rPr lang="en-US" smtClean="0"/>
              <a:t>Cureent State of ICT Education in Bangladesh</a:t>
            </a:r>
            <a:endParaRPr lang="en-US"/>
          </a:p>
        </p:txBody>
      </p:sp>
      <p:sp>
        <p:nvSpPr>
          <p:cNvPr id="8" name="Slide Number Placeholder 7"/>
          <p:cNvSpPr>
            <a:spLocks noGrp="1"/>
          </p:cNvSpPr>
          <p:nvPr>
            <p:ph type="sldNum" sz="quarter" idx="12"/>
          </p:nvPr>
        </p:nvSpPr>
        <p:spPr/>
        <p:txBody>
          <a:bodyPr/>
          <a:lstStyle/>
          <a:p>
            <a:fld id="{E31375A4-56A4-47D6-9801-1991572033F7}" type="slidenum">
              <a:rPr lang="en-US" smtClean="0"/>
              <a:t>2</a:t>
            </a:fld>
            <a:endParaRPr lang="en-US"/>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a:t>
            </a:r>
          </a:p>
        </p:txBody>
      </p:sp>
      <p:sp>
        <p:nvSpPr>
          <p:cNvPr id="3" name="Content Placeholder 2"/>
          <p:cNvSpPr>
            <a:spLocks noGrp="1"/>
          </p:cNvSpPr>
          <p:nvPr>
            <p:ph idx="1"/>
          </p:nvPr>
        </p:nvSpPr>
        <p:spPr/>
        <p:txBody>
          <a:bodyPr>
            <a:normAutofit/>
          </a:bodyPr>
          <a:lstStyle/>
          <a:p>
            <a:pPr fontAlgn="base"/>
            <a:r>
              <a:rPr lang="en-US" sz="2800" dirty="0" smtClean="0">
                <a:solidFill>
                  <a:schemeClr val="tx2"/>
                </a:solidFill>
              </a:rPr>
              <a:t>Is </a:t>
            </a:r>
            <a:r>
              <a:rPr lang="en-US" sz="2800" dirty="0">
                <a:solidFill>
                  <a:schemeClr val="tx2"/>
                </a:solidFill>
              </a:rPr>
              <a:t>the current ICT syllabus a perfect fit for the stated goals of ICT education</a:t>
            </a:r>
            <a:r>
              <a:rPr lang="en-US" sz="2800" dirty="0" smtClean="0">
                <a:solidFill>
                  <a:schemeClr val="tx2"/>
                </a:solidFill>
              </a:rPr>
              <a:t>?</a:t>
            </a: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20</a:t>
            </a:fld>
            <a:endParaRPr lang="en-US"/>
          </a:p>
        </p:txBody>
      </p:sp>
      <p:graphicFrame>
        <p:nvGraphicFramePr>
          <p:cNvPr id="7" name="Diagram 6"/>
          <p:cNvGraphicFramePr/>
          <p:nvPr>
            <p:extLst>
              <p:ext uri="{D42A27DB-BD31-4B8C-83A1-F6EECF244321}">
                <p14:modId xmlns:p14="http://schemas.microsoft.com/office/powerpoint/2010/main" val="1784494796"/>
              </p:ext>
            </p:extLst>
          </p:nvPr>
        </p:nvGraphicFramePr>
        <p:xfrm>
          <a:off x="1097280" y="2602626"/>
          <a:ext cx="10042694" cy="3659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206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a:t>
            </a:r>
          </a:p>
        </p:txBody>
      </p:sp>
      <p:sp>
        <p:nvSpPr>
          <p:cNvPr id="3" name="Content Placeholder 2"/>
          <p:cNvSpPr>
            <a:spLocks noGrp="1"/>
          </p:cNvSpPr>
          <p:nvPr>
            <p:ph idx="1"/>
          </p:nvPr>
        </p:nvSpPr>
        <p:spPr/>
        <p:txBody>
          <a:bodyPr>
            <a:normAutofit/>
          </a:bodyPr>
          <a:lstStyle/>
          <a:p>
            <a:pPr fontAlgn="base"/>
            <a:r>
              <a:rPr lang="en-US" sz="2800" dirty="0">
                <a:solidFill>
                  <a:schemeClr val="tx2"/>
                </a:solidFill>
              </a:rPr>
              <a:t>Is our material and human resources both qualitatively and quantitatively capable of handling country’s huge number of students</a:t>
            </a:r>
            <a:r>
              <a:rPr lang="en-US" sz="2800" dirty="0" smtClean="0">
                <a:solidFill>
                  <a:schemeClr val="tx2"/>
                </a:solidFill>
              </a:rPr>
              <a:t>?</a:t>
            </a: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21</a:t>
            </a:fld>
            <a:endParaRPr lang="en-US"/>
          </a:p>
        </p:txBody>
      </p:sp>
      <p:graphicFrame>
        <p:nvGraphicFramePr>
          <p:cNvPr id="7" name="Diagram 6"/>
          <p:cNvGraphicFramePr/>
          <p:nvPr>
            <p:extLst>
              <p:ext uri="{D42A27DB-BD31-4B8C-83A1-F6EECF244321}">
                <p14:modId xmlns:p14="http://schemas.microsoft.com/office/powerpoint/2010/main" val="3730699612"/>
              </p:ext>
            </p:extLst>
          </p:nvPr>
        </p:nvGraphicFramePr>
        <p:xfrm>
          <a:off x="1097280" y="3276093"/>
          <a:ext cx="10042694" cy="259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06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a:t>
            </a:r>
          </a:p>
        </p:txBody>
      </p:sp>
      <p:sp>
        <p:nvSpPr>
          <p:cNvPr id="3" name="Content Placeholder 2"/>
          <p:cNvSpPr>
            <a:spLocks noGrp="1"/>
          </p:cNvSpPr>
          <p:nvPr>
            <p:ph idx="1"/>
          </p:nvPr>
        </p:nvSpPr>
        <p:spPr/>
        <p:txBody>
          <a:bodyPr>
            <a:normAutofit/>
          </a:bodyPr>
          <a:lstStyle/>
          <a:p>
            <a:pPr fontAlgn="base"/>
            <a:r>
              <a:rPr lang="en-US" sz="2800" dirty="0">
                <a:solidFill>
                  <a:schemeClr val="tx2"/>
                </a:solidFill>
              </a:rPr>
              <a:t>Are students capable of coping up with the material</a:t>
            </a:r>
            <a:r>
              <a:rPr lang="en-US" sz="2800" dirty="0" smtClean="0">
                <a:solidFill>
                  <a:schemeClr val="tx2"/>
                </a:solidFill>
              </a:rPr>
              <a:t>?</a:t>
            </a:r>
            <a:endParaRPr lang="en-US" sz="2800" dirty="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22</a:t>
            </a:fld>
            <a:endParaRPr lang="en-US"/>
          </a:p>
        </p:txBody>
      </p:sp>
      <p:graphicFrame>
        <p:nvGraphicFramePr>
          <p:cNvPr id="7" name="Diagram 6"/>
          <p:cNvGraphicFramePr/>
          <p:nvPr>
            <p:extLst>
              <p:ext uri="{D42A27DB-BD31-4B8C-83A1-F6EECF244321}">
                <p14:modId xmlns:p14="http://schemas.microsoft.com/office/powerpoint/2010/main" val="1869820282"/>
              </p:ext>
            </p:extLst>
          </p:nvPr>
        </p:nvGraphicFramePr>
        <p:xfrm>
          <a:off x="1097280" y="2541997"/>
          <a:ext cx="10042694" cy="3060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937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a:t>
            </a:r>
          </a:p>
        </p:txBody>
      </p:sp>
      <p:sp>
        <p:nvSpPr>
          <p:cNvPr id="3" name="Content Placeholder 2"/>
          <p:cNvSpPr>
            <a:spLocks noGrp="1"/>
          </p:cNvSpPr>
          <p:nvPr>
            <p:ph idx="1"/>
          </p:nvPr>
        </p:nvSpPr>
        <p:spPr/>
        <p:txBody>
          <a:bodyPr>
            <a:normAutofit/>
          </a:bodyPr>
          <a:lstStyle/>
          <a:p>
            <a:pPr fontAlgn="base"/>
            <a:r>
              <a:rPr lang="en-US" sz="2800" dirty="0">
                <a:solidFill>
                  <a:schemeClr val="tx2"/>
                </a:solidFill>
              </a:rPr>
              <a:t>What are the biggest problems currently faced by our educators and students</a:t>
            </a:r>
            <a:r>
              <a:rPr lang="en-US" sz="2800" dirty="0" smtClean="0">
                <a:solidFill>
                  <a:schemeClr val="tx2"/>
                </a:solidFill>
              </a:rPr>
              <a:t>?</a:t>
            </a:r>
            <a:endParaRPr lang="en-US" sz="2800" dirty="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23</a:t>
            </a:fld>
            <a:endParaRPr lang="en-US"/>
          </a:p>
        </p:txBody>
      </p:sp>
      <p:graphicFrame>
        <p:nvGraphicFramePr>
          <p:cNvPr id="7" name="Diagram 6"/>
          <p:cNvGraphicFramePr/>
          <p:nvPr>
            <p:extLst>
              <p:ext uri="{D42A27DB-BD31-4B8C-83A1-F6EECF244321}">
                <p14:modId xmlns:p14="http://schemas.microsoft.com/office/powerpoint/2010/main" val="2347853412"/>
              </p:ext>
            </p:extLst>
          </p:nvPr>
        </p:nvGraphicFramePr>
        <p:xfrm>
          <a:off x="1097280" y="2531165"/>
          <a:ext cx="10042694" cy="3737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57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a:t>
            </a:r>
          </a:p>
        </p:txBody>
      </p:sp>
      <p:sp>
        <p:nvSpPr>
          <p:cNvPr id="3" name="Content Placeholder 2"/>
          <p:cNvSpPr>
            <a:spLocks noGrp="1"/>
          </p:cNvSpPr>
          <p:nvPr>
            <p:ph idx="1"/>
          </p:nvPr>
        </p:nvSpPr>
        <p:spPr/>
        <p:txBody>
          <a:bodyPr>
            <a:normAutofit/>
          </a:bodyPr>
          <a:lstStyle/>
          <a:p>
            <a:pPr fontAlgn="base"/>
            <a:r>
              <a:rPr lang="en-US" sz="2800" dirty="0">
                <a:solidFill>
                  <a:schemeClr val="tx2"/>
                </a:solidFill>
              </a:rPr>
              <a:t>How should the government’s policy and its execution change to reflect the realities on the ground and address those problems</a:t>
            </a:r>
            <a:r>
              <a:rPr lang="en-US" sz="2800" dirty="0" smtClean="0">
                <a:solidFill>
                  <a:schemeClr val="tx2"/>
                </a:solidFill>
              </a:rPr>
              <a:t>?</a:t>
            </a:r>
            <a:endParaRPr lang="en-US" sz="2800" dirty="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24</a:t>
            </a:fld>
            <a:endParaRPr lang="en-US"/>
          </a:p>
        </p:txBody>
      </p:sp>
      <p:graphicFrame>
        <p:nvGraphicFramePr>
          <p:cNvPr id="7" name="Diagram 6"/>
          <p:cNvGraphicFramePr/>
          <p:nvPr>
            <p:extLst>
              <p:ext uri="{D42A27DB-BD31-4B8C-83A1-F6EECF244321}">
                <p14:modId xmlns:p14="http://schemas.microsoft.com/office/powerpoint/2010/main" val="2624411015"/>
              </p:ext>
            </p:extLst>
          </p:nvPr>
        </p:nvGraphicFramePr>
        <p:xfrm>
          <a:off x="1097280" y="3074504"/>
          <a:ext cx="9875520" cy="2981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953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Question</a:t>
            </a:r>
            <a:endParaRPr lang="en-US" sz="3200" dirty="0"/>
          </a:p>
        </p:txBody>
      </p:sp>
      <p:sp>
        <p:nvSpPr>
          <p:cNvPr id="8" name="Content Placeholder 7"/>
          <p:cNvSpPr>
            <a:spLocks noGrp="1"/>
          </p:cNvSpPr>
          <p:nvPr>
            <p:ph idx="1"/>
          </p:nvPr>
        </p:nvSpPr>
        <p:spPr/>
        <p:txBody>
          <a:bodyPr>
            <a:normAutofit/>
          </a:bodyPr>
          <a:lstStyle/>
          <a:p>
            <a:pPr>
              <a:buClr>
                <a:srgbClr val="B5AE53"/>
              </a:buClr>
            </a:pPr>
            <a:r>
              <a:rPr lang="en-US" sz="2800" dirty="0">
                <a:solidFill>
                  <a:srgbClr val="ECEDD1"/>
                </a:solidFill>
              </a:rPr>
              <a:t>What </a:t>
            </a:r>
            <a:r>
              <a:rPr lang="en-US" sz="2800" dirty="0" smtClean="0">
                <a:solidFill>
                  <a:srgbClr val="ECEDD1"/>
                </a:solidFill>
              </a:rPr>
              <a:t>are the steps taken by government to meet up the lack of </a:t>
            </a:r>
            <a:r>
              <a:rPr lang="en-US" sz="2800" dirty="0">
                <a:solidFill>
                  <a:schemeClr val="tx2"/>
                </a:solidFill>
              </a:rPr>
              <a:t>multimedia </a:t>
            </a:r>
            <a:r>
              <a:rPr lang="en-US" sz="2800" dirty="0" smtClean="0">
                <a:solidFill>
                  <a:schemeClr val="tx2"/>
                </a:solidFill>
              </a:rPr>
              <a:t>contents and labs</a:t>
            </a:r>
            <a:r>
              <a:rPr lang="en-US" sz="2800" dirty="0" smtClean="0">
                <a:solidFill>
                  <a:srgbClr val="ECEDD1"/>
                </a:solidFill>
              </a:rPr>
              <a:t>?</a:t>
            </a:r>
          </a:p>
          <a:p>
            <a:pPr>
              <a:buClr>
                <a:srgbClr val="B5AE53"/>
              </a:buClr>
            </a:pPr>
            <a:r>
              <a:rPr lang="en-US" sz="2200" dirty="0">
                <a:solidFill>
                  <a:schemeClr val="tx2"/>
                </a:solidFill>
              </a:rPr>
              <a:t>The government has decided to set up 2,000 computer labs and 64 language training labs in educational institutions across the country </a:t>
            </a:r>
            <a:endParaRPr lang="en-US" sz="2200" dirty="0" smtClean="0">
              <a:solidFill>
                <a:schemeClr val="tx2"/>
              </a:solidFill>
            </a:endParaRPr>
          </a:p>
          <a:p>
            <a:pPr>
              <a:buClr>
                <a:srgbClr val="B5AE53"/>
              </a:buClr>
            </a:pPr>
            <a:r>
              <a:rPr lang="en-US" dirty="0">
                <a:solidFill>
                  <a:schemeClr val="tx2"/>
                </a:solidFill>
              </a:rPr>
              <a:t> (Source</a:t>
            </a:r>
            <a:r>
              <a:rPr lang="en-US" dirty="0" smtClean="0">
                <a:solidFill>
                  <a:schemeClr val="tx2"/>
                </a:solidFill>
              </a:rPr>
              <a:t>: </a:t>
            </a:r>
            <a:r>
              <a:rPr lang="en-US" dirty="0">
                <a:solidFill>
                  <a:schemeClr val="tx2"/>
                </a:solidFill>
              </a:rPr>
              <a:t>http://www.thedailystar.net/city/govt-set-2000-computer-labs-165892, Last Accessed On: 10:50AM, 06/03/2017)</a:t>
            </a:r>
          </a:p>
          <a:p>
            <a:pPr>
              <a:buClr>
                <a:srgbClr val="B5AE53"/>
              </a:buClr>
            </a:pPr>
            <a:endParaRPr lang="en-US" sz="2200" dirty="0" smtClean="0">
              <a:solidFill>
                <a:schemeClr val="tx2"/>
              </a:solidFill>
            </a:endParaRPr>
          </a:p>
        </p:txBody>
      </p:sp>
      <p:sp>
        <p:nvSpPr>
          <p:cNvPr id="3" name="Date Placeholder 2"/>
          <p:cNvSpPr>
            <a:spLocks noGrp="1"/>
          </p:cNvSpPr>
          <p:nvPr>
            <p:ph type="dt" sz="half" idx="10"/>
          </p:nvPr>
        </p:nvSpPr>
        <p:spPr/>
        <p:txBody>
          <a:bodyPr/>
          <a:lstStyle/>
          <a:p>
            <a:r>
              <a:rPr lang="en-US" smtClean="0"/>
              <a:t>24/04/17</a:t>
            </a:r>
            <a:endParaRPr lang="en-US"/>
          </a:p>
        </p:txBody>
      </p:sp>
      <p:sp>
        <p:nvSpPr>
          <p:cNvPr id="4" name="Footer Placeholder 3"/>
          <p:cNvSpPr>
            <a:spLocks noGrp="1"/>
          </p:cNvSpPr>
          <p:nvPr>
            <p:ph type="ftr" sz="quarter" idx="11"/>
          </p:nvPr>
        </p:nvSpPr>
        <p:spPr/>
        <p:txBody>
          <a:bodyPr/>
          <a:lstStyle/>
          <a:p>
            <a:r>
              <a:rPr lang="en-US" smtClean="0"/>
              <a:t>Cureent State of ICT Education in Bangladesh</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25</a:t>
            </a:fld>
            <a:endParaRPr lang="en-US"/>
          </a:p>
        </p:txBody>
      </p:sp>
    </p:spTree>
    <p:extLst>
      <p:ext uri="{BB962C8B-B14F-4D97-AF65-F5344CB8AC3E}">
        <p14:creationId xmlns:p14="http://schemas.microsoft.com/office/powerpoint/2010/main" val="78643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Question</a:t>
            </a:r>
            <a:endParaRPr lang="en-US" sz="3200" dirty="0"/>
          </a:p>
        </p:txBody>
      </p:sp>
      <p:sp>
        <p:nvSpPr>
          <p:cNvPr id="3" name="Content Placeholder 2"/>
          <p:cNvSpPr>
            <a:spLocks noGrp="1"/>
          </p:cNvSpPr>
          <p:nvPr>
            <p:ph idx="1"/>
          </p:nvPr>
        </p:nvSpPr>
        <p:spPr/>
        <p:txBody>
          <a:bodyPr>
            <a:normAutofit/>
          </a:bodyPr>
          <a:lstStyle/>
          <a:p>
            <a:pPr lvl="0">
              <a:buClr>
                <a:srgbClr val="B5AE53"/>
              </a:buClr>
            </a:pPr>
            <a:r>
              <a:rPr lang="en-US" sz="2800" dirty="0">
                <a:solidFill>
                  <a:srgbClr val="ECEDD1"/>
                </a:solidFill>
              </a:rPr>
              <a:t>What </a:t>
            </a:r>
            <a:r>
              <a:rPr lang="en-US" sz="2800" dirty="0" smtClean="0">
                <a:solidFill>
                  <a:srgbClr val="ECEDD1"/>
                </a:solidFill>
              </a:rPr>
              <a:t>are the government objectives for ICT?</a:t>
            </a:r>
            <a:endParaRPr lang="en-US" dirty="0" smtClean="0">
              <a:solidFill>
                <a:schemeClr val="tx2"/>
              </a:solidFill>
            </a:endParaRPr>
          </a:p>
          <a:p>
            <a:pPr>
              <a:buFont typeface="Wingdings" panose="05000000000000000000" pitchFamily="2" charset="2"/>
              <a:buChar char="ü"/>
            </a:pPr>
            <a:endParaRPr lang="en-US" dirty="0">
              <a:solidFill>
                <a:schemeClr val="tx2"/>
              </a:solidFill>
            </a:endParaRPr>
          </a:p>
          <a:p>
            <a:pPr>
              <a:buFont typeface="Wingdings" panose="05000000000000000000" pitchFamily="2" charset="2"/>
              <a:buChar char="ü"/>
            </a:pPr>
            <a:endParaRPr lang="en-US" dirty="0" smtClean="0">
              <a:solidFill>
                <a:schemeClr val="tx2"/>
              </a:solidFill>
            </a:endParaRP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26</a:t>
            </a:fld>
            <a:endParaRPr lang="en-US"/>
          </a:p>
        </p:txBody>
      </p:sp>
      <p:graphicFrame>
        <p:nvGraphicFramePr>
          <p:cNvPr id="7" name="Diagram 6"/>
          <p:cNvGraphicFramePr/>
          <p:nvPr>
            <p:extLst>
              <p:ext uri="{D42A27DB-BD31-4B8C-83A1-F6EECF244321}">
                <p14:modId xmlns:p14="http://schemas.microsoft.com/office/powerpoint/2010/main" val="4186514117"/>
              </p:ext>
            </p:extLst>
          </p:nvPr>
        </p:nvGraphicFramePr>
        <p:xfrm>
          <a:off x="940157" y="2794716"/>
          <a:ext cx="10215523" cy="3509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31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Question</a:t>
            </a:r>
            <a:endParaRPr lang="en-US" sz="3200" dirty="0"/>
          </a:p>
        </p:txBody>
      </p:sp>
      <p:sp>
        <p:nvSpPr>
          <p:cNvPr id="8" name="Content Placeholder 7"/>
          <p:cNvSpPr>
            <a:spLocks noGrp="1"/>
          </p:cNvSpPr>
          <p:nvPr>
            <p:ph idx="1"/>
          </p:nvPr>
        </p:nvSpPr>
        <p:spPr/>
        <p:txBody>
          <a:bodyPr>
            <a:normAutofit lnSpcReduction="10000"/>
          </a:bodyPr>
          <a:lstStyle/>
          <a:p>
            <a:pPr>
              <a:buClr>
                <a:srgbClr val="B5AE53"/>
              </a:buClr>
            </a:pPr>
            <a:r>
              <a:rPr lang="en-US" sz="2800" dirty="0">
                <a:solidFill>
                  <a:srgbClr val="ECEDD1"/>
                </a:solidFill>
              </a:rPr>
              <a:t>What </a:t>
            </a:r>
            <a:r>
              <a:rPr lang="en-US" sz="2800" dirty="0" smtClean="0">
                <a:solidFill>
                  <a:srgbClr val="ECEDD1"/>
                </a:solidFill>
              </a:rPr>
              <a:t>are the steps taken by government to meet up the lack of </a:t>
            </a:r>
            <a:r>
              <a:rPr lang="en-US" sz="2800" dirty="0" smtClean="0">
                <a:solidFill>
                  <a:schemeClr val="tx2"/>
                </a:solidFill>
              </a:rPr>
              <a:t>trained teachers of ICT</a:t>
            </a:r>
            <a:r>
              <a:rPr lang="en-US" sz="2800" dirty="0" smtClean="0">
                <a:solidFill>
                  <a:srgbClr val="ECEDD1"/>
                </a:solidFill>
              </a:rPr>
              <a:t>?</a:t>
            </a:r>
          </a:p>
          <a:p>
            <a:pPr marL="342900" indent="-342900" algn="just">
              <a:buFont typeface="Wingdings" panose="05000000000000000000" pitchFamily="2" charset="2"/>
              <a:buChar char="ü"/>
            </a:pPr>
            <a:r>
              <a:rPr lang="en-US" sz="2400" dirty="0">
                <a:solidFill>
                  <a:schemeClr val="tx2"/>
                </a:solidFill>
              </a:rPr>
              <a:t>For teacher training in secondary and higher secondary education, 20 computer labs were established for each of the Teachers’ Training Institutes in the country </a:t>
            </a:r>
            <a:r>
              <a:rPr lang="en-US" sz="2400" dirty="0" smtClean="0">
                <a:solidFill>
                  <a:schemeClr val="tx2"/>
                </a:solidFill>
              </a:rPr>
              <a:t>under </a:t>
            </a:r>
            <a:r>
              <a:rPr lang="en-US" sz="2400" dirty="0">
                <a:solidFill>
                  <a:schemeClr val="tx2"/>
                </a:solidFill>
              </a:rPr>
              <a:t>the Teaching Quality Improvement for Secondary Education </a:t>
            </a:r>
            <a:r>
              <a:rPr lang="en-US" sz="2400" dirty="0" smtClean="0">
                <a:solidFill>
                  <a:schemeClr val="tx2"/>
                </a:solidFill>
              </a:rPr>
              <a:t>Project.</a:t>
            </a:r>
          </a:p>
          <a:p>
            <a:pPr marL="285750" indent="-285750" algn="just">
              <a:buFont typeface="Wingdings" panose="05000000000000000000" pitchFamily="2" charset="2"/>
              <a:buChar char="ü"/>
            </a:pPr>
            <a:r>
              <a:rPr lang="en-US" sz="2400" dirty="0">
                <a:solidFill>
                  <a:schemeClr val="tx2"/>
                </a:solidFill>
              </a:rPr>
              <a:t>From January 2011 to June 2013, a total of 7000 and 5000 secondary and higher secondary teachers respectively, received training</a:t>
            </a:r>
          </a:p>
          <a:p>
            <a:pPr marL="0" indent="0" algn="just">
              <a:buNone/>
            </a:pPr>
            <a:r>
              <a:rPr lang="en-US" sz="2400" dirty="0" smtClean="0">
                <a:solidFill>
                  <a:schemeClr val="tx2"/>
                </a:solidFill>
              </a:rPr>
              <a:t>Source</a:t>
            </a:r>
            <a:r>
              <a:rPr lang="en-US" sz="2400" dirty="0">
                <a:solidFill>
                  <a:schemeClr val="tx2"/>
                </a:solidFill>
              </a:rPr>
              <a:t>: “Strategic Priorities of Digital Bangladesh” prepared by Access to Information (A2I) Program Prime Minister’s Office in 2011</a:t>
            </a:r>
          </a:p>
          <a:p>
            <a:pPr>
              <a:buClr>
                <a:srgbClr val="B5AE53"/>
              </a:buClr>
            </a:pPr>
            <a:endParaRPr lang="en-US" sz="2200" dirty="0" smtClean="0">
              <a:solidFill>
                <a:schemeClr val="tx2"/>
              </a:solidFill>
            </a:endParaRPr>
          </a:p>
        </p:txBody>
      </p:sp>
      <p:sp>
        <p:nvSpPr>
          <p:cNvPr id="3" name="Date Placeholder 2"/>
          <p:cNvSpPr>
            <a:spLocks noGrp="1"/>
          </p:cNvSpPr>
          <p:nvPr>
            <p:ph type="dt" sz="half" idx="10"/>
          </p:nvPr>
        </p:nvSpPr>
        <p:spPr/>
        <p:txBody>
          <a:bodyPr/>
          <a:lstStyle/>
          <a:p>
            <a:r>
              <a:rPr lang="en-US" smtClean="0"/>
              <a:t>24/04/17</a:t>
            </a:r>
            <a:endParaRPr lang="en-US"/>
          </a:p>
        </p:txBody>
      </p:sp>
      <p:sp>
        <p:nvSpPr>
          <p:cNvPr id="4" name="Footer Placeholder 3"/>
          <p:cNvSpPr>
            <a:spLocks noGrp="1"/>
          </p:cNvSpPr>
          <p:nvPr>
            <p:ph type="ftr" sz="quarter" idx="11"/>
          </p:nvPr>
        </p:nvSpPr>
        <p:spPr/>
        <p:txBody>
          <a:bodyPr/>
          <a:lstStyle/>
          <a:p>
            <a:r>
              <a:rPr lang="en-US" smtClean="0"/>
              <a:t>Cureent State of ICT Education in Bangladesh</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27</a:t>
            </a:fld>
            <a:endParaRPr lang="en-US"/>
          </a:p>
        </p:txBody>
      </p:sp>
    </p:spTree>
    <p:extLst>
      <p:ext uri="{BB962C8B-B14F-4D97-AF65-F5344CB8AC3E}">
        <p14:creationId xmlns:p14="http://schemas.microsoft.com/office/powerpoint/2010/main" val="70045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Viewpoints </a:t>
            </a:r>
            <a:r>
              <a:rPr lang="en-US" sz="3200" dirty="0"/>
              <a:t>of </a:t>
            </a:r>
            <a:r>
              <a:rPr lang="en-US" sz="3200" dirty="0" smtClean="0"/>
              <a:t> </a:t>
            </a:r>
            <a:r>
              <a:rPr lang="en-US" sz="3200" dirty="0"/>
              <a:t>Government Personnel</a:t>
            </a: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28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2891404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525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Viewpoints of  </a:t>
            </a:r>
            <a:r>
              <a:rPr lang="en-US" sz="3200" dirty="0" smtClean="0"/>
              <a:t>Teachers</a:t>
            </a:r>
            <a:endParaRPr lang="en-US" sz="3200"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29</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8809586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76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Presented by</a:t>
            </a:r>
            <a:endParaRPr lang="en-US" sz="3200" dirty="0"/>
          </a:p>
        </p:txBody>
      </p:sp>
      <p:sp>
        <p:nvSpPr>
          <p:cNvPr id="3" name="Content Placeholder 2"/>
          <p:cNvSpPr>
            <a:spLocks noGrp="1"/>
          </p:cNvSpPr>
          <p:nvPr>
            <p:ph idx="1"/>
          </p:nvPr>
        </p:nvSpPr>
        <p:spPr>
          <a:xfrm>
            <a:off x="1295400" y="1524000"/>
            <a:ext cx="9601200" cy="4114800"/>
          </a:xfrm>
        </p:spPr>
        <p:txBody>
          <a:bodyPr>
            <a:normAutofit/>
          </a:bodyPr>
          <a:lstStyle/>
          <a:p>
            <a:pPr marR="635">
              <a:lnSpc>
                <a:spcPct val="107000"/>
              </a:lnSpc>
              <a:spcBef>
                <a:spcPts val="0"/>
              </a:spcBef>
              <a:spcAft>
                <a:spcPts val="800"/>
              </a:spcAft>
            </a:pPr>
            <a:endParaRPr lang="en-US"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R="635">
              <a:lnSpc>
                <a:spcPct val="107000"/>
              </a:lnSpc>
              <a:spcBef>
                <a:spcPts val="0"/>
              </a:spcBef>
              <a:spcAft>
                <a:spcPts val="800"/>
              </a:spcAft>
            </a:pPr>
            <a:endPar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45720" marR="635" indent="0">
              <a:lnSpc>
                <a:spcPct val="107000"/>
              </a:lnSpc>
              <a:spcBef>
                <a:spcPts val="0"/>
              </a:spcBef>
              <a:spcAft>
                <a:spcPts val="800"/>
              </a:spcAft>
              <a:buNone/>
            </a:pPr>
            <a:r>
              <a:rPr lang="en-US" dirty="0" smtClean="0">
                <a:solidFill>
                  <a:schemeClr val="tx2"/>
                </a:solidFill>
                <a:latin typeface="Calibri" panose="020F0502020204030204" pitchFamily="34" charset="0"/>
                <a:ea typeface="Times New Roman" panose="02020603050405020304" pitchFamily="18" charset="0"/>
                <a:cs typeface="Times New Roman" panose="02020603050405020304" pitchFamily="18" charset="0"/>
              </a:rPr>
              <a:t>Group-3</a:t>
            </a:r>
            <a:endPar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endParaRPr>
          </a:p>
          <a:p>
            <a:pPr marL="45720" marR="635" indent="0">
              <a:lnSpc>
                <a:spcPct val="107000"/>
              </a:lnSpc>
              <a:spcBef>
                <a:spcPts val="0"/>
              </a:spcBef>
              <a:spcAft>
                <a:spcPts val="800"/>
              </a:spcAft>
              <a:buNone/>
            </a:pP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5</a:t>
            </a:r>
            <a:r>
              <a:rPr lang="en-US" baseline="30000" dirty="0" smtClean="0">
                <a:solidFill>
                  <a:schemeClr val="tx2"/>
                </a:solidFill>
                <a:latin typeface="Calibri" panose="020F0502020204030204" pitchFamily="34" charset="0"/>
                <a:ea typeface="Times New Roman" panose="02020603050405020304" pitchFamily="18" charset="0"/>
                <a:cs typeface="Times New Roman" panose="02020603050405020304" pitchFamily="18" charset="0"/>
              </a:rPr>
              <a:t>th</a:t>
            </a:r>
            <a:r>
              <a:rPr lang="en-US" dirty="0" smtClean="0">
                <a:solidFill>
                  <a:schemeClr val="tx2"/>
                </a:solidFill>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Semester, BSSE </a:t>
            </a:r>
            <a:r>
              <a:rPr lang="en-US" dirty="0" smtClean="0">
                <a:solidFill>
                  <a:schemeClr val="tx2"/>
                </a:solidFill>
                <a:latin typeface="Calibri" panose="020F0502020204030204" pitchFamily="34" charset="0"/>
                <a:ea typeface="Times New Roman" panose="02020603050405020304" pitchFamily="18" charset="0"/>
                <a:cs typeface="Times New Roman" panose="02020603050405020304" pitchFamily="18" charset="0"/>
              </a:rPr>
              <a:t>07 </a:t>
            </a: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Batch</a:t>
            </a:r>
          </a:p>
          <a:p>
            <a:pPr marL="45720" indent="0">
              <a:lnSpc>
                <a:spcPct val="107000"/>
              </a:lnSpc>
              <a:spcBef>
                <a:spcPts val="0"/>
              </a:spcBef>
              <a:spcAft>
                <a:spcPts val="800"/>
              </a:spcAft>
              <a:buNone/>
            </a:pP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Institute of Information Technology</a:t>
            </a:r>
          </a:p>
          <a:p>
            <a:pPr marL="45720" indent="0">
              <a:lnSpc>
                <a:spcPct val="107000"/>
              </a:lnSpc>
              <a:spcBef>
                <a:spcPts val="0"/>
              </a:spcBef>
              <a:spcAft>
                <a:spcPts val="800"/>
              </a:spcAft>
              <a:buNone/>
            </a:pPr>
            <a:r>
              <a:rPr lang="en-US"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University of </a:t>
            </a:r>
            <a:r>
              <a:rPr lang="en-US" dirty="0" smtClean="0">
                <a:solidFill>
                  <a:schemeClr val="tx2"/>
                </a:solidFill>
                <a:latin typeface="Calibri" panose="020F0502020204030204" pitchFamily="34" charset="0"/>
                <a:ea typeface="Times New Roman" panose="02020603050405020304" pitchFamily="18" charset="0"/>
                <a:cs typeface="Times New Roman" panose="02020603050405020304" pitchFamily="18" charset="0"/>
              </a:rPr>
              <a:t>Dhaka</a:t>
            </a:r>
          </a:p>
          <a:p>
            <a:pPr>
              <a:lnSpc>
                <a:spcPct val="107000"/>
              </a:lnSpc>
              <a:spcBef>
                <a:spcPts val="0"/>
              </a:spcBef>
              <a:spcAft>
                <a:spcPts val="800"/>
              </a:spcAft>
            </a:pPr>
            <a:endPar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0"/>
              </a:spcBef>
              <a:spcAft>
                <a:spcPts val="80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24/04/17</a:t>
            </a:r>
            <a:endParaRPr lang="en-US"/>
          </a:p>
        </p:txBody>
      </p:sp>
      <p:sp>
        <p:nvSpPr>
          <p:cNvPr id="7" name="Footer Placeholder 6"/>
          <p:cNvSpPr>
            <a:spLocks noGrp="1"/>
          </p:cNvSpPr>
          <p:nvPr>
            <p:ph type="ftr" sz="quarter" idx="11"/>
          </p:nvPr>
        </p:nvSpPr>
        <p:spPr/>
        <p:txBody>
          <a:bodyPr/>
          <a:lstStyle/>
          <a:p>
            <a:r>
              <a:rPr lang="en-US" smtClean="0"/>
              <a:t>Cureent State of ICT Education in Bangladesh</a:t>
            </a:r>
            <a:endParaRPr lang="en-US"/>
          </a:p>
        </p:txBody>
      </p:sp>
      <p:sp>
        <p:nvSpPr>
          <p:cNvPr id="8" name="Slide Number Placeholder 7"/>
          <p:cNvSpPr>
            <a:spLocks noGrp="1"/>
          </p:cNvSpPr>
          <p:nvPr>
            <p:ph type="sldNum" sz="quarter" idx="12"/>
          </p:nvPr>
        </p:nvSpPr>
        <p:spPr/>
        <p:txBody>
          <a:bodyPr/>
          <a:lstStyle/>
          <a:p>
            <a:fld id="{E31375A4-56A4-47D6-9801-1991572033F7}" type="slidenum">
              <a:rPr lang="en-US" smtClean="0"/>
              <a:t>3</a:t>
            </a:fld>
            <a:endParaRPr lang="en-US"/>
          </a:p>
        </p:txBody>
      </p:sp>
      <p:graphicFrame>
        <p:nvGraphicFramePr>
          <p:cNvPr id="9" name="Content Placeholder 4" descr="Sample table with 3 columns, 4 rows" title="Table"/>
          <p:cNvGraphicFramePr>
            <a:graphicFrameLocks/>
          </p:cNvGraphicFramePr>
          <p:nvPr>
            <p:extLst>
              <p:ext uri="{D42A27DB-BD31-4B8C-83A1-F6EECF244321}">
                <p14:modId xmlns:p14="http://schemas.microsoft.com/office/powerpoint/2010/main" val="1341589108"/>
              </p:ext>
            </p:extLst>
          </p:nvPr>
        </p:nvGraphicFramePr>
        <p:xfrm>
          <a:off x="5782615" y="1923245"/>
          <a:ext cx="5113984" cy="2974963"/>
        </p:xfrm>
        <a:graphic>
          <a:graphicData uri="http://schemas.openxmlformats.org/drawingml/2006/table">
            <a:tbl>
              <a:tblPr firstRow="1" bandRow="1">
                <a:tableStyleId>{6E25E649-3F16-4E02-A733-19D2CDBF48F0}</a:tableStyleId>
              </a:tblPr>
              <a:tblGrid>
                <a:gridCol w="2556992"/>
                <a:gridCol w="2556992"/>
              </a:tblGrid>
              <a:tr h="490624">
                <a:tc>
                  <a:txBody>
                    <a:bodyPr/>
                    <a:lstStyle/>
                    <a:p>
                      <a:pPr marL="0" marR="0" algn="ctr">
                        <a:lnSpc>
                          <a:spcPct val="107000"/>
                        </a:lnSpc>
                        <a:spcBef>
                          <a:spcPts val="0"/>
                        </a:spcBef>
                        <a:spcAft>
                          <a:spcPts val="0"/>
                        </a:spcAft>
                      </a:pPr>
                      <a:r>
                        <a:rPr lang="en-US" sz="1600" dirty="0" smtClean="0">
                          <a:effectLst/>
                        </a:rPr>
                        <a:t>Members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Roll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90624">
                <a:tc>
                  <a:txBody>
                    <a:bodyPr/>
                    <a:lstStyle/>
                    <a:p>
                      <a:pPr marL="0" marR="0" algn="l">
                        <a:lnSpc>
                          <a:spcPct val="107000"/>
                        </a:lnSpc>
                        <a:spcBef>
                          <a:spcPts val="0"/>
                        </a:spcBef>
                        <a:spcAft>
                          <a:spcPts val="0"/>
                        </a:spcAft>
                      </a:pPr>
                      <a:r>
                        <a:rPr lang="en-US" sz="1600" dirty="0" smtClean="0">
                          <a:effectLst/>
                        </a:rPr>
                        <a:t>Md. </a:t>
                      </a:r>
                      <a:r>
                        <a:rPr lang="en-US" sz="1600" dirty="0" err="1" smtClean="0">
                          <a:effectLst/>
                        </a:rPr>
                        <a:t>Shihab</a:t>
                      </a:r>
                      <a:r>
                        <a:rPr lang="en-US" sz="1600" dirty="0" smtClean="0">
                          <a:effectLst/>
                        </a:rPr>
                        <a:t> </a:t>
                      </a:r>
                      <a:r>
                        <a:rPr lang="en-US" sz="1600" dirty="0" err="1" smtClean="0">
                          <a:effectLst/>
                        </a:rPr>
                        <a:t>Shahriar</a:t>
                      </a:r>
                      <a:r>
                        <a:rPr lang="en-US" sz="1600" dirty="0" smtClean="0">
                          <a:effectLst/>
                        </a:rPr>
                        <a:t> Khan </a:t>
                      </a:r>
                      <a:endParaRPr lang="en-US" sz="1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703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90624">
                <a:tc>
                  <a:txBody>
                    <a:bodyPr/>
                    <a:lstStyle/>
                    <a:p>
                      <a:pPr marL="0" marR="635" algn="just">
                        <a:lnSpc>
                          <a:spcPct val="107000"/>
                        </a:lnSpc>
                        <a:spcBef>
                          <a:spcPts val="0"/>
                        </a:spcBef>
                        <a:spcAft>
                          <a:spcPts val="0"/>
                        </a:spcAft>
                      </a:pPr>
                      <a:r>
                        <a:rPr lang="en-US" sz="1600" dirty="0" err="1" smtClean="0">
                          <a:effectLst/>
                        </a:rPr>
                        <a:t>Shuvo</a:t>
                      </a:r>
                      <a:r>
                        <a:rPr lang="en-US" sz="1600" dirty="0" smtClean="0">
                          <a:effectLst/>
                        </a:rPr>
                        <a:t> </a:t>
                      </a:r>
                      <a:r>
                        <a:rPr lang="en-US" sz="1600" dirty="0" err="1">
                          <a:effectLst/>
                        </a:rPr>
                        <a:t>Saha</a:t>
                      </a:r>
                      <a:r>
                        <a:rPr lang="en-US" sz="1600" dirty="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705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90624">
                <a:tc>
                  <a:txBody>
                    <a:bodyPr/>
                    <a:lstStyle/>
                    <a:p>
                      <a:pPr marL="0" marR="0" algn="just">
                        <a:lnSpc>
                          <a:spcPct val="107000"/>
                        </a:lnSpc>
                        <a:spcBef>
                          <a:spcPts val="0"/>
                        </a:spcBef>
                        <a:spcAft>
                          <a:spcPts val="0"/>
                        </a:spcAft>
                      </a:pPr>
                      <a:r>
                        <a:rPr lang="en-US" sz="1600" dirty="0" smtClean="0">
                          <a:effectLst/>
                        </a:rPr>
                        <a:t>Md. </a:t>
                      </a:r>
                      <a:r>
                        <a:rPr lang="en-US" sz="1600" dirty="0" err="1" smtClean="0">
                          <a:effectLst/>
                        </a:rPr>
                        <a:t>Eusha</a:t>
                      </a:r>
                      <a:r>
                        <a:rPr lang="en-US" sz="1600" dirty="0" smtClean="0">
                          <a:effectLst/>
                        </a:rPr>
                        <a:t> </a:t>
                      </a:r>
                      <a:r>
                        <a:rPr lang="en-US" sz="1600" dirty="0" err="1" smtClean="0">
                          <a:effectLst/>
                        </a:rPr>
                        <a:t>Kadir</a:t>
                      </a:r>
                      <a:r>
                        <a:rPr lang="en-US" sz="1600" dirty="0" smtClean="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708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90624">
                <a:tc>
                  <a:txBody>
                    <a:bodyPr/>
                    <a:lstStyle/>
                    <a:p>
                      <a:pPr marL="0" marR="0" algn="just">
                        <a:lnSpc>
                          <a:spcPct val="107000"/>
                        </a:lnSpc>
                        <a:spcBef>
                          <a:spcPts val="0"/>
                        </a:spcBef>
                        <a:spcAft>
                          <a:spcPts val="0"/>
                        </a:spcAft>
                      </a:pPr>
                      <a:r>
                        <a:rPr lang="en-US" sz="1600" dirty="0" err="1" smtClean="0">
                          <a:effectLst/>
                        </a:rPr>
                        <a:t>Maliha</a:t>
                      </a:r>
                      <a:r>
                        <a:rPr lang="en-US" sz="1600" dirty="0" smtClean="0">
                          <a:effectLst/>
                        </a:rPr>
                        <a:t> </a:t>
                      </a:r>
                      <a:r>
                        <a:rPr lang="en-US" sz="1600" dirty="0" err="1" smtClean="0">
                          <a:effectLst/>
                        </a:rPr>
                        <a:t>Nawshin</a:t>
                      </a:r>
                      <a:r>
                        <a:rPr lang="en-US" sz="1600" dirty="0" smtClean="0">
                          <a:effectLst/>
                        </a:rPr>
                        <a:t> Rahman</a:t>
                      </a:r>
                      <a:endParaRPr lang="en-US" sz="1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713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90624">
                <a:tc>
                  <a:txBody>
                    <a:bodyPr/>
                    <a:lstStyle/>
                    <a:p>
                      <a:pPr marL="0" marR="0" algn="just">
                        <a:lnSpc>
                          <a:spcPct val="107000"/>
                        </a:lnSpc>
                        <a:spcBef>
                          <a:spcPts val="0"/>
                        </a:spcBef>
                        <a:spcAft>
                          <a:spcPts val="0"/>
                        </a:spcAft>
                      </a:pPr>
                      <a:r>
                        <a:rPr lang="en-US" sz="1600" dirty="0">
                          <a:effectLst/>
                        </a:rPr>
                        <a:t>Md. Aquib </a:t>
                      </a:r>
                      <a:r>
                        <a:rPr lang="en-US" sz="1600" dirty="0" err="1">
                          <a:effectLst/>
                        </a:rPr>
                        <a:t>Azmain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718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4067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Viewpoints of  IT Professionals</a:t>
            </a: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30</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4241515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0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Recommendations</a:t>
            </a:r>
            <a:endParaRPr lang="en-US" sz="3200"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31</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2188927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806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smtClean="0"/>
              <a:t/>
            </a:r>
            <a:br>
              <a:rPr lang="en-US" sz="3200" dirty="0" smtClean="0"/>
            </a:br>
            <a:r>
              <a:rPr lang="en-US" sz="3200" dirty="0" smtClean="0"/>
              <a:t>Visited Places:</a:t>
            </a:r>
            <a:br>
              <a:rPr lang="en-US" sz="3200" dirty="0" smtClean="0"/>
            </a:br>
            <a:r>
              <a:rPr lang="en-US" sz="3200" dirty="0" err="1" smtClean="0"/>
              <a:t>Viqarunnisa</a:t>
            </a:r>
            <a:r>
              <a:rPr lang="en-US" sz="3200" dirty="0" smtClean="0"/>
              <a:t> Noon School and College</a:t>
            </a:r>
            <a:br>
              <a:rPr lang="en-US" sz="3200" dirty="0" smtClean="0"/>
            </a:br>
            <a:endParaRPr lang="en-US" sz="32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2790" y="1737360"/>
            <a:ext cx="5190197" cy="3892648"/>
          </a:xfrm>
        </p:spPr>
      </p:pic>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32</a:t>
            </a:fld>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2987" y="1700665"/>
            <a:ext cx="5419081" cy="3929344"/>
          </a:xfrm>
          <a:prstGeom prst="rect">
            <a:avLst/>
          </a:prstGeom>
        </p:spPr>
      </p:pic>
    </p:spTree>
    <p:extLst>
      <p:ext uri="{BB962C8B-B14F-4D97-AF65-F5344CB8AC3E}">
        <p14:creationId xmlns:p14="http://schemas.microsoft.com/office/powerpoint/2010/main" val="239456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Visited </a:t>
            </a:r>
            <a:r>
              <a:rPr lang="en-US" sz="3200" dirty="0" smtClean="0"/>
              <a:t>Places:</a:t>
            </a:r>
            <a:br>
              <a:rPr lang="en-US" sz="3200" dirty="0" smtClean="0"/>
            </a:br>
            <a:r>
              <a:rPr lang="en-US" sz="3200" dirty="0" smtClean="0"/>
              <a:t>Ministry of Education</a:t>
            </a:r>
            <a:endParaRPr lang="en-US" sz="3200"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33</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5718" y="1746485"/>
            <a:ext cx="3064534" cy="402272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3991" y="1764466"/>
            <a:ext cx="5756990" cy="4030771"/>
          </a:xfrm>
          <a:prstGeom prst="rect">
            <a:avLst/>
          </a:prstGeom>
        </p:spPr>
      </p:pic>
    </p:spTree>
    <p:extLst>
      <p:ext uri="{BB962C8B-B14F-4D97-AF65-F5344CB8AC3E}">
        <p14:creationId xmlns:p14="http://schemas.microsoft.com/office/powerpoint/2010/main" val="334153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Reference</a:t>
            </a:r>
            <a:endParaRPr lang="en-US" sz="3200" dirty="0"/>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ü"/>
            </a:pPr>
            <a:r>
              <a:rPr lang="en-US" dirty="0">
                <a:solidFill>
                  <a:schemeClr val="tx2"/>
                </a:solidFill>
                <a:latin typeface="+mj-lt"/>
              </a:rPr>
              <a:t>Strategic Priorities of Digital Bangladesh” prepared by Access to Information (A2I) </a:t>
            </a:r>
            <a:r>
              <a:rPr lang="en-US" dirty="0" err="1" smtClean="0">
                <a:solidFill>
                  <a:schemeClr val="tx2"/>
                </a:solidFill>
                <a:latin typeface="+mj-lt"/>
              </a:rPr>
              <a:t>Programme</a:t>
            </a:r>
            <a:r>
              <a:rPr lang="en-US" dirty="0" smtClean="0">
                <a:solidFill>
                  <a:schemeClr val="tx2"/>
                </a:solidFill>
                <a:latin typeface="+mj-lt"/>
              </a:rPr>
              <a:t> </a:t>
            </a:r>
            <a:r>
              <a:rPr lang="en-US" dirty="0">
                <a:solidFill>
                  <a:schemeClr val="tx2"/>
                </a:solidFill>
                <a:latin typeface="+mj-lt"/>
              </a:rPr>
              <a:t>Prime Minister’s Office in 2011</a:t>
            </a:r>
          </a:p>
          <a:p>
            <a:pPr marL="342900" indent="-342900" algn="just">
              <a:buFont typeface="Wingdings" panose="05000000000000000000" pitchFamily="2" charset="2"/>
              <a:buChar char="ü"/>
            </a:pPr>
            <a:r>
              <a:rPr lang="en-US" dirty="0">
                <a:solidFill>
                  <a:schemeClr val="tx2"/>
                </a:solidFill>
                <a:latin typeface="+mj-lt"/>
              </a:rPr>
              <a:t>ICT for Education in Secondary and Higher Secondary Level Project (ICT4E-SHSP) Organization name, country: Ministry of Education, Bangladesh )</a:t>
            </a:r>
          </a:p>
          <a:p>
            <a:pPr marL="342900" indent="-342900" algn="just">
              <a:buFont typeface="Wingdings" panose="05000000000000000000" pitchFamily="2" charset="2"/>
              <a:buChar char="ü"/>
            </a:pPr>
            <a:r>
              <a:rPr lang="en-US" dirty="0" smtClean="0">
                <a:solidFill>
                  <a:schemeClr val="tx2"/>
                </a:solidFill>
                <a:latin typeface="+mj-lt"/>
                <a:cs typeface="Times New Roman" panose="02020603050405020304" pitchFamily="18" charset="0"/>
              </a:rPr>
              <a:t>National Education Policy 2010, Ministry of Education </a:t>
            </a:r>
            <a:endParaRPr lang="en-US" dirty="0">
              <a:solidFill>
                <a:schemeClr val="tx2"/>
              </a:solidFill>
              <a:latin typeface="+mj-lt"/>
            </a:endParaRPr>
          </a:p>
          <a:p>
            <a:endParaRPr lang="en-US" dirty="0"/>
          </a:p>
        </p:txBody>
      </p:sp>
      <p:sp>
        <p:nvSpPr>
          <p:cNvPr id="3" name="Date Placeholder 2"/>
          <p:cNvSpPr>
            <a:spLocks noGrp="1"/>
          </p:cNvSpPr>
          <p:nvPr>
            <p:ph type="dt" sz="half" idx="10"/>
          </p:nvPr>
        </p:nvSpPr>
        <p:spPr/>
        <p:txBody>
          <a:bodyPr/>
          <a:lstStyle/>
          <a:p>
            <a:r>
              <a:rPr lang="en-US" smtClean="0"/>
              <a:t>24/04/17</a:t>
            </a:r>
            <a:endParaRPr lang="en-US"/>
          </a:p>
        </p:txBody>
      </p:sp>
      <p:sp>
        <p:nvSpPr>
          <p:cNvPr id="4" name="Footer Placeholder 3"/>
          <p:cNvSpPr>
            <a:spLocks noGrp="1"/>
          </p:cNvSpPr>
          <p:nvPr>
            <p:ph type="ftr" sz="quarter" idx="11"/>
          </p:nvPr>
        </p:nvSpPr>
        <p:spPr/>
        <p:txBody>
          <a:bodyPr/>
          <a:lstStyle/>
          <a:p>
            <a:r>
              <a:rPr lang="en-US" smtClean="0"/>
              <a:t>Cureent State of ICT Education in Bangladesh</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34</a:t>
            </a:fld>
            <a:endParaRPr lang="en-US"/>
          </a:p>
        </p:txBody>
      </p:sp>
    </p:spTree>
    <p:extLst>
      <p:ext uri="{BB962C8B-B14F-4D97-AF65-F5344CB8AC3E}">
        <p14:creationId xmlns:p14="http://schemas.microsoft.com/office/powerpoint/2010/main" val="311094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24/04/17</a:t>
            </a:r>
            <a:endParaRPr lang="en-US"/>
          </a:p>
        </p:txBody>
      </p:sp>
      <p:sp>
        <p:nvSpPr>
          <p:cNvPr id="3" name="Footer Placeholder 2"/>
          <p:cNvSpPr>
            <a:spLocks noGrp="1"/>
          </p:cNvSpPr>
          <p:nvPr>
            <p:ph type="ftr" sz="quarter" idx="11"/>
          </p:nvPr>
        </p:nvSpPr>
        <p:spPr/>
        <p:txBody>
          <a:bodyPr/>
          <a:lstStyle/>
          <a:p>
            <a:r>
              <a:rPr lang="en-US" smtClean="0"/>
              <a:t>Cureent State of ICT Education in Bangladesh</a:t>
            </a:r>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35</a:t>
            </a:fld>
            <a:endParaRPr lang="en-US"/>
          </a:p>
        </p:txBody>
      </p:sp>
      <p:sp>
        <p:nvSpPr>
          <p:cNvPr id="5" name="TextBox 4"/>
          <p:cNvSpPr txBox="1"/>
          <p:nvPr/>
        </p:nvSpPr>
        <p:spPr>
          <a:xfrm>
            <a:off x="3412901" y="2331077"/>
            <a:ext cx="4816699" cy="1446550"/>
          </a:xfrm>
          <a:prstGeom prst="rect">
            <a:avLst/>
          </a:prstGeom>
          <a:noFill/>
        </p:spPr>
        <p:txBody>
          <a:bodyPr wrap="square" rtlCol="0">
            <a:spAutoFit/>
          </a:bodyPr>
          <a:lstStyle/>
          <a:p>
            <a:pPr algn="ctr"/>
            <a:r>
              <a:rPr lang="en-US" sz="8800" dirty="0" smtClean="0"/>
              <a:t>Q/A</a:t>
            </a:r>
            <a:endParaRPr lang="en-US" sz="8800" dirty="0"/>
          </a:p>
        </p:txBody>
      </p:sp>
    </p:spTree>
    <p:extLst>
      <p:ext uri="{BB962C8B-B14F-4D97-AF65-F5344CB8AC3E}">
        <p14:creationId xmlns:p14="http://schemas.microsoft.com/office/powerpoint/2010/main" val="102795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24/04/17</a:t>
            </a:r>
            <a:endParaRPr lang="en-US"/>
          </a:p>
        </p:txBody>
      </p:sp>
      <p:sp>
        <p:nvSpPr>
          <p:cNvPr id="3" name="Footer Placeholder 2"/>
          <p:cNvSpPr>
            <a:spLocks noGrp="1"/>
          </p:cNvSpPr>
          <p:nvPr>
            <p:ph type="ftr" sz="quarter" idx="11"/>
          </p:nvPr>
        </p:nvSpPr>
        <p:spPr/>
        <p:txBody>
          <a:bodyPr/>
          <a:lstStyle/>
          <a:p>
            <a:r>
              <a:rPr lang="en-US" smtClean="0"/>
              <a:t>Cureent State of ICT Education in Bangladesh</a:t>
            </a:r>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36</a:t>
            </a:fld>
            <a:endParaRPr lang="en-US"/>
          </a:p>
        </p:txBody>
      </p:sp>
      <p:sp>
        <p:nvSpPr>
          <p:cNvPr id="5" name="TextBox 4"/>
          <p:cNvSpPr txBox="1"/>
          <p:nvPr/>
        </p:nvSpPr>
        <p:spPr>
          <a:xfrm>
            <a:off x="3245477" y="2511381"/>
            <a:ext cx="5447763" cy="1446550"/>
          </a:xfrm>
          <a:prstGeom prst="rect">
            <a:avLst/>
          </a:prstGeom>
          <a:noFill/>
        </p:spPr>
        <p:txBody>
          <a:bodyPr wrap="square" rtlCol="0">
            <a:spAutoFit/>
          </a:bodyPr>
          <a:lstStyle/>
          <a:p>
            <a:pPr algn="ctr"/>
            <a:r>
              <a:rPr lang="en-US" sz="8800" dirty="0" smtClean="0"/>
              <a:t>Thank you</a:t>
            </a:r>
            <a:endParaRPr lang="en-US" sz="8800" dirty="0"/>
          </a:p>
        </p:txBody>
      </p:sp>
    </p:spTree>
    <p:extLst>
      <p:ext uri="{BB962C8B-B14F-4D97-AF65-F5344CB8AC3E}">
        <p14:creationId xmlns:p14="http://schemas.microsoft.com/office/powerpoint/2010/main" val="166924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Presentation Outline</a:t>
            </a:r>
          </a:p>
        </p:txBody>
      </p:sp>
      <p:sp>
        <p:nvSpPr>
          <p:cNvPr id="8" name="Content Placeholder 7"/>
          <p:cNvSpPr>
            <a:spLocks noGrp="1"/>
          </p:cNvSpPr>
          <p:nvPr>
            <p:ph idx="1"/>
          </p:nvPr>
        </p:nvSpPr>
        <p:spPr/>
        <p:txBody>
          <a:bodyPr/>
          <a:lstStyle/>
          <a:p>
            <a:pPr marL="285750" indent="-285750" algn="just">
              <a:buFont typeface="Wingdings" panose="05000000000000000000" pitchFamily="2" charset="2"/>
              <a:buChar char="ü"/>
            </a:pPr>
            <a:r>
              <a:rPr lang="en-US" dirty="0" smtClean="0">
                <a:solidFill>
                  <a:schemeClr val="tx2"/>
                </a:solidFill>
                <a:ea typeface="Times New Roman" panose="02020603050405020304" pitchFamily="18" charset="0"/>
                <a:cs typeface="Times New Roman" panose="02020603050405020304" pitchFamily="18" charset="0"/>
              </a:rPr>
              <a:t>Background</a:t>
            </a:r>
          </a:p>
          <a:p>
            <a:pPr marL="285750" indent="-285750" algn="just">
              <a:buFont typeface="Wingdings" panose="05000000000000000000" pitchFamily="2" charset="2"/>
              <a:buChar char="ü"/>
            </a:pPr>
            <a:r>
              <a:rPr lang="en-US" dirty="0" smtClean="0">
                <a:solidFill>
                  <a:schemeClr val="tx2"/>
                </a:solidFill>
                <a:ea typeface="Times New Roman" panose="02020603050405020304" pitchFamily="18" charset="0"/>
                <a:cs typeface="Times New Roman" panose="02020603050405020304" pitchFamily="18" charset="0"/>
              </a:rPr>
              <a:t>Objectives</a:t>
            </a:r>
          </a:p>
          <a:p>
            <a:pPr marL="285750" indent="-285750" algn="just">
              <a:buFont typeface="Wingdings" panose="05000000000000000000" pitchFamily="2" charset="2"/>
              <a:buChar char="ü"/>
            </a:pPr>
            <a:r>
              <a:rPr lang="en-US" dirty="0" smtClean="0">
                <a:solidFill>
                  <a:schemeClr val="tx2"/>
                </a:solidFill>
                <a:ea typeface="Times New Roman" panose="02020603050405020304" pitchFamily="18" charset="0"/>
                <a:cs typeface="Times New Roman" panose="02020603050405020304" pitchFamily="18" charset="0"/>
              </a:rPr>
              <a:t>Scope</a:t>
            </a:r>
          </a:p>
          <a:p>
            <a:pPr marL="285750" indent="-285750" algn="just">
              <a:buFont typeface="Wingdings" panose="05000000000000000000" pitchFamily="2" charset="2"/>
              <a:buChar char="ü"/>
            </a:pPr>
            <a:r>
              <a:rPr lang="en-US" dirty="0" smtClean="0">
                <a:solidFill>
                  <a:schemeClr val="tx2"/>
                </a:solidFill>
                <a:ea typeface="Times New Roman" panose="02020603050405020304" pitchFamily="18" charset="0"/>
                <a:cs typeface="Times New Roman" panose="02020603050405020304" pitchFamily="18" charset="0"/>
              </a:rPr>
              <a:t>Limitations</a:t>
            </a:r>
          </a:p>
          <a:p>
            <a:pPr marL="285750" indent="-285750" algn="just">
              <a:buFont typeface="Wingdings" panose="05000000000000000000" pitchFamily="2" charset="2"/>
              <a:buChar char="ü"/>
            </a:pPr>
            <a:r>
              <a:rPr lang="en-US" dirty="0" smtClean="0">
                <a:solidFill>
                  <a:schemeClr val="tx2"/>
                </a:solidFill>
                <a:ea typeface="Times New Roman" panose="02020603050405020304" pitchFamily="18" charset="0"/>
                <a:cs typeface="Times New Roman" panose="02020603050405020304" pitchFamily="18" charset="0"/>
              </a:rPr>
              <a:t>Methodology</a:t>
            </a:r>
          </a:p>
          <a:p>
            <a:pPr marL="285750" indent="-285750" algn="just">
              <a:buFont typeface="Wingdings" panose="05000000000000000000" pitchFamily="2" charset="2"/>
              <a:buChar char="ü"/>
            </a:pPr>
            <a:r>
              <a:rPr lang="en-US" dirty="0" smtClean="0">
                <a:solidFill>
                  <a:schemeClr val="tx2"/>
                </a:solidFill>
                <a:ea typeface="Times New Roman" panose="02020603050405020304" pitchFamily="18" charset="0"/>
                <a:cs typeface="Times New Roman" panose="02020603050405020304" pitchFamily="18" charset="0"/>
              </a:rPr>
              <a:t>Challenges</a:t>
            </a:r>
          </a:p>
          <a:p>
            <a:pPr marL="285750" indent="-285750" algn="just">
              <a:buFont typeface="Wingdings" panose="05000000000000000000" pitchFamily="2" charset="2"/>
              <a:buChar char="ü"/>
            </a:pPr>
            <a:r>
              <a:rPr lang="en-US" dirty="0" smtClean="0">
                <a:solidFill>
                  <a:schemeClr val="tx2"/>
                </a:solidFill>
                <a:cs typeface="Times New Roman" panose="02020603050405020304" pitchFamily="18" charset="0"/>
              </a:rPr>
              <a:t>Findings</a:t>
            </a:r>
          </a:p>
          <a:p>
            <a:pPr marL="285750" indent="-285750" algn="just">
              <a:buFont typeface="Wingdings" panose="05000000000000000000" pitchFamily="2" charset="2"/>
              <a:buChar char="ü"/>
            </a:pPr>
            <a:r>
              <a:rPr lang="en-US" dirty="0" smtClean="0">
                <a:solidFill>
                  <a:schemeClr val="tx2"/>
                </a:solidFill>
                <a:cs typeface="Times New Roman" panose="02020603050405020304" pitchFamily="18" charset="0"/>
              </a:rPr>
              <a:t>Recommendations</a:t>
            </a:r>
          </a:p>
          <a:p>
            <a:pPr marL="0" indent="0" algn="just">
              <a:buNone/>
            </a:pPr>
            <a:endParaRPr lang="en-US" sz="2400" dirty="0">
              <a:solidFill>
                <a:schemeClr val="tx2"/>
              </a:solidFill>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smtClean="0"/>
              <a:t>24/04/17</a:t>
            </a:r>
            <a:endParaRPr lang="en-US"/>
          </a:p>
        </p:txBody>
      </p:sp>
      <p:sp>
        <p:nvSpPr>
          <p:cNvPr id="4" name="Footer Placeholder 3"/>
          <p:cNvSpPr>
            <a:spLocks noGrp="1"/>
          </p:cNvSpPr>
          <p:nvPr>
            <p:ph type="ftr" sz="quarter" idx="11"/>
          </p:nvPr>
        </p:nvSpPr>
        <p:spPr/>
        <p:txBody>
          <a:bodyPr/>
          <a:lstStyle/>
          <a:p>
            <a:r>
              <a:rPr lang="en-US" smtClean="0"/>
              <a:t>Cureent State of ICT Education in Bangladesh</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4</a:t>
            </a:fld>
            <a:endParaRPr lang="en-US"/>
          </a:p>
        </p:txBody>
      </p:sp>
    </p:spTree>
    <p:extLst>
      <p:ext uri="{BB962C8B-B14F-4D97-AF65-F5344CB8AC3E}">
        <p14:creationId xmlns:p14="http://schemas.microsoft.com/office/powerpoint/2010/main" val="29344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Background</a:t>
            </a:r>
            <a:endParaRPr lang="en-US" sz="3200" dirty="0"/>
          </a:p>
        </p:txBody>
      </p:sp>
      <p:sp>
        <p:nvSpPr>
          <p:cNvPr id="8" name="Content Placeholder 7"/>
          <p:cNvSpPr>
            <a:spLocks noGrp="1"/>
          </p:cNvSpPr>
          <p:nvPr>
            <p:ph idx="1"/>
          </p:nvPr>
        </p:nvSpPr>
        <p:spPr/>
        <p:txBody>
          <a:bodyPr/>
          <a:lstStyle/>
          <a:p>
            <a:pPr marL="285750" indent="-285750" algn="just">
              <a:buFont typeface="Wingdings" panose="05000000000000000000" pitchFamily="2" charset="2"/>
              <a:buChar char="ü"/>
            </a:pPr>
            <a:endParaRPr lang="en-US" dirty="0" smtClean="0">
              <a:solidFill>
                <a:schemeClr val="tx2"/>
              </a:solidFill>
              <a:latin typeface="+mj-lt"/>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smtClean="0">
                <a:solidFill>
                  <a:schemeClr val="tx2"/>
                </a:solidFill>
                <a:latin typeface="+mj-lt"/>
                <a:ea typeface="Times New Roman" panose="02020603050405020304" pitchFamily="18" charset="0"/>
                <a:cs typeface="Times New Roman" panose="02020603050405020304" pitchFamily="18" charset="0"/>
              </a:rPr>
              <a:t>Computer </a:t>
            </a:r>
            <a:r>
              <a:rPr lang="en-US" dirty="0">
                <a:solidFill>
                  <a:schemeClr val="tx2"/>
                </a:solidFill>
                <a:latin typeface="+mj-lt"/>
                <a:ea typeface="Times New Roman" panose="02020603050405020304" pitchFamily="18" charset="0"/>
                <a:cs typeface="Times New Roman" panose="02020603050405020304" pitchFamily="18" charset="0"/>
              </a:rPr>
              <a:t>science was introduced as an optional subject for secondary level students from </a:t>
            </a:r>
            <a:r>
              <a:rPr lang="en-US" dirty="0" smtClean="0">
                <a:solidFill>
                  <a:schemeClr val="tx2"/>
                </a:solidFill>
                <a:latin typeface="+mj-lt"/>
                <a:ea typeface="Times New Roman" panose="02020603050405020304" pitchFamily="18" charset="0"/>
                <a:cs typeface="Times New Roman" panose="02020603050405020304" pitchFamily="18" charset="0"/>
              </a:rPr>
              <a:t>1994</a:t>
            </a:r>
          </a:p>
          <a:p>
            <a:pPr marL="285750" indent="-285750" algn="just">
              <a:buFont typeface="Wingdings" panose="05000000000000000000" pitchFamily="2" charset="2"/>
              <a:buChar char="ü"/>
            </a:pPr>
            <a:r>
              <a:rPr lang="en-US" dirty="0" smtClean="0">
                <a:solidFill>
                  <a:schemeClr val="tx2"/>
                </a:solidFill>
                <a:latin typeface="+mj-lt"/>
                <a:ea typeface="Times New Roman" panose="02020603050405020304" pitchFamily="18" charset="0"/>
                <a:cs typeface="Times New Roman" panose="02020603050405020304" pitchFamily="18" charset="0"/>
              </a:rPr>
              <a:t>About </a:t>
            </a:r>
            <a:r>
              <a:rPr lang="en-US" dirty="0">
                <a:solidFill>
                  <a:schemeClr val="tx2"/>
                </a:solidFill>
                <a:latin typeface="+mj-lt"/>
                <a:ea typeface="Times New Roman" panose="02020603050405020304" pitchFamily="18" charset="0"/>
                <a:cs typeface="Times New Roman" panose="02020603050405020304" pitchFamily="18" charset="0"/>
              </a:rPr>
              <a:t>150 schools were permitted to </a:t>
            </a:r>
            <a:r>
              <a:rPr lang="en-US" dirty="0" smtClean="0">
                <a:solidFill>
                  <a:schemeClr val="tx2"/>
                </a:solidFill>
                <a:latin typeface="+mj-lt"/>
                <a:ea typeface="Times New Roman" panose="02020603050405020304" pitchFamily="18" charset="0"/>
                <a:cs typeface="Times New Roman" panose="02020603050405020304" pitchFamily="18" charset="0"/>
              </a:rPr>
              <a:t>teach the subject</a:t>
            </a:r>
          </a:p>
          <a:p>
            <a:pPr marL="285750" indent="-285750" algn="just">
              <a:buFont typeface="Wingdings" panose="05000000000000000000" pitchFamily="2" charset="2"/>
              <a:buChar char="ü"/>
            </a:pPr>
            <a:r>
              <a:rPr lang="en-US" dirty="0" smtClean="0">
                <a:solidFill>
                  <a:schemeClr val="tx2"/>
                </a:solidFill>
                <a:latin typeface="+mj-lt"/>
                <a:ea typeface="Times New Roman" panose="02020603050405020304" pitchFamily="18" charset="0"/>
                <a:cs typeface="Times New Roman" panose="02020603050405020304" pitchFamily="18" charset="0"/>
              </a:rPr>
              <a:t>ICT has been introduced </a:t>
            </a:r>
            <a:r>
              <a:rPr lang="en-US" dirty="0">
                <a:solidFill>
                  <a:schemeClr val="tx2"/>
                </a:solidFill>
                <a:latin typeface="+mj-lt"/>
                <a:ea typeface="Times New Roman" panose="02020603050405020304" pitchFamily="18" charset="0"/>
                <a:cs typeface="Times New Roman" panose="02020603050405020304" pitchFamily="18" charset="0"/>
              </a:rPr>
              <a:t>in National Education Policy 2010</a:t>
            </a:r>
            <a:endParaRPr lang="en-US" dirty="0" smtClean="0">
              <a:solidFill>
                <a:schemeClr val="tx2"/>
              </a:solidFill>
              <a:latin typeface="+mj-lt"/>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smtClean="0">
                <a:solidFill>
                  <a:schemeClr val="tx2"/>
                </a:solidFill>
                <a:latin typeface="+mj-lt"/>
                <a:ea typeface="Times New Roman" panose="02020603050405020304" pitchFamily="18" charset="0"/>
                <a:cs typeface="Times New Roman" panose="02020603050405020304" pitchFamily="18" charset="0"/>
              </a:rPr>
              <a:t>ICT has been made compulsory in SSC since 2015</a:t>
            </a:r>
          </a:p>
          <a:p>
            <a:pPr marL="285750" indent="-285750" algn="just">
              <a:buFont typeface="Wingdings" panose="05000000000000000000" pitchFamily="2" charset="2"/>
              <a:buChar char="ü"/>
            </a:pPr>
            <a:r>
              <a:rPr lang="en-US" dirty="0" smtClean="0">
                <a:solidFill>
                  <a:schemeClr val="tx2"/>
                </a:solidFill>
                <a:latin typeface="+mj-lt"/>
                <a:cs typeface="Times New Roman" panose="02020603050405020304" pitchFamily="18" charset="0"/>
              </a:rPr>
              <a:t>ICT has been made compulsory in HSC since 2015</a:t>
            </a:r>
            <a:endParaRPr lang="en-US" dirty="0">
              <a:solidFill>
                <a:schemeClr val="tx2"/>
              </a:solidFill>
              <a:latin typeface="+mj-lt"/>
            </a:endParaRPr>
          </a:p>
          <a:p>
            <a:endParaRPr lang="en-US" dirty="0"/>
          </a:p>
        </p:txBody>
      </p:sp>
      <p:sp>
        <p:nvSpPr>
          <p:cNvPr id="3" name="Date Placeholder 2"/>
          <p:cNvSpPr>
            <a:spLocks noGrp="1"/>
          </p:cNvSpPr>
          <p:nvPr>
            <p:ph type="dt" sz="half" idx="10"/>
          </p:nvPr>
        </p:nvSpPr>
        <p:spPr/>
        <p:txBody>
          <a:bodyPr/>
          <a:lstStyle/>
          <a:p>
            <a:r>
              <a:rPr lang="en-US" smtClean="0"/>
              <a:t>24/04/17</a:t>
            </a:r>
            <a:endParaRPr lang="en-US"/>
          </a:p>
        </p:txBody>
      </p:sp>
      <p:sp>
        <p:nvSpPr>
          <p:cNvPr id="4" name="Footer Placeholder 3"/>
          <p:cNvSpPr>
            <a:spLocks noGrp="1"/>
          </p:cNvSpPr>
          <p:nvPr>
            <p:ph type="ftr" sz="quarter" idx="11"/>
          </p:nvPr>
        </p:nvSpPr>
        <p:spPr/>
        <p:txBody>
          <a:bodyPr/>
          <a:lstStyle/>
          <a:p>
            <a:r>
              <a:rPr lang="en-US" smtClean="0"/>
              <a:t>Cureent State of ICT Education in Bangladesh</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5</a:t>
            </a:fld>
            <a:endParaRPr lang="en-US"/>
          </a:p>
        </p:txBody>
      </p:sp>
    </p:spTree>
    <p:extLst>
      <p:ext uri="{BB962C8B-B14F-4D97-AF65-F5344CB8AC3E}">
        <p14:creationId xmlns:p14="http://schemas.microsoft.com/office/powerpoint/2010/main" val="290604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Objectives</a:t>
            </a:r>
            <a:endParaRPr lang="en-US" sz="3200" dirty="0"/>
          </a:p>
        </p:txBody>
      </p:sp>
      <p:sp>
        <p:nvSpPr>
          <p:cNvPr id="3" name="Content Placeholder 2"/>
          <p:cNvSpPr>
            <a:spLocks noGrp="1"/>
          </p:cNvSpPr>
          <p:nvPr>
            <p:ph idx="1"/>
          </p:nvPr>
        </p:nvSpPr>
        <p:spPr>
          <a:xfrm>
            <a:off x="1097280" y="1867951"/>
            <a:ext cx="10424024" cy="4023360"/>
          </a:xfrm>
        </p:spPr>
        <p:txBody>
          <a:bodyPr>
            <a:normAutofit/>
          </a:bodyPr>
          <a:lstStyle/>
          <a:p>
            <a:r>
              <a:rPr lang="en-US" dirty="0" smtClean="0">
                <a:solidFill>
                  <a:schemeClr val="tx2"/>
                </a:solidFill>
                <a:latin typeface="+mj-lt"/>
              </a:rPr>
              <a:t>Broad Objective:</a:t>
            </a:r>
            <a:endParaRPr lang="en-US" dirty="0">
              <a:solidFill>
                <a:schemeClr val="tx2"/>
              </a:solidFill>
              <a:latin typeface="+mj-lt"/>
            </a:endParaRPr>
          </a:p>
          <a:p>
            <a:r>
              <a:rPr lang="en-US" dirty="0">
                <a:solidFill>
                  <a:schemeClr val="tx2"/>
                </a:solidFill>
                <a:latin typeface="+mj-lt"/>
              </a:rPr>
              <a:t>Analyze the overall state of ICT Education of Secondary and Higher Secondary level in Bangladesh.</a:t>
            </a:r>
          </a:p>
          <a:p>
            <a:endParaRPr lang="en-US"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6</a:t>
            </a:fld>
            <a:endParaRPr lang="en-US"/>
          </a:p>
        </p:txBody>
      </p:sp>
    </p:spTree>
    <p:extLst>
      <p:ext uri="{BB962C8B-B14F-4D97-AF65-F5344CB8AC3E}">
        <p14:creationId xmlns:p14="http://schemas.microsoft.com/office/powerpoint/2010/main" val="35248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Objectives</a:t>
            </a:r>
            <a:endParaRPr lang="en-US" sz="3200" dirty="0"/>
          </a:p>
        </p:txBody>
      </p:sp>
      <p:sp>
        <p:nvSpPr>
          <p:cNvPr id="3" name="Content Placeholder 2"/>
          <p:cNvSpPr>
            <a:spLocks noGrp="1"/>
          </p:cNvSpPr>
          <p:nvPr>
            <p:ph idx="1"/>
          </p:nvPr>
        </p:nvSpPr>
        <p:spPr>
          <a:xfrm>
            <a:off x="1097280" y="1919466"/>
            <a:ext cx="10424024" cy="4023360"/>
          </a:xfrm>
        </p:spPr>
        <p:txBody>
          <a:bodyPr>
            <a:normAutofit/>
          </a:bodyPr>
          <a:lstStyle/>
          <a:p>
            <a:pPr marL="0" indent="0">
              <a:buNone/>
            </a:pPr>
            <a:r>
              <a:rPr lang="en-US" dirty="0" smtClean="0">
                <a:solidFill>
                  <a:schemeClr val="tx2"/>
                </a:solidFill>
                <a:latin typeface="+mj-lt"/>
              </a:rPr>
              <a:t>Specific Objectives:</a:t>
            </a:r>
            <a:endParaRPr lang="en-US" dirty="0">
              <a:solidFill>
                <a:schemeClr val="tx2"/>
              </a:solidFill>
              <a:latin typeface="+mj-lt"/>
            </a:endParaRPr>
          </a:p>
          <a:p>
            <a:pPr marL="457200" indent="-457200">
              <a:buFont typeface="+mj-lt"/>
              <a:buAutoNum type="arabicPeriod"/>
            </a:pPr>
            <a:r>
              <a:rPr lang="en-US" dirty="0" smtClean="0">
                <a:solidFill>
                  <a:schemeClr val="tx2"/>
                </a:solidFill>
                <a:latin typeface="+mj-lt"/>
              </a:rPr>
              <a:t> Analyze </a:t>
            </a:r>
            <a:r>
              <a:rPr lang="en-US" dirty="0">
                <a:solidFill>
                  <a:schemeClr val="tx2"/>
                </a:solidFill>
                <a:latin typeface="+mj-lt"/>
              </a:rPr>
              <a:t>the existing status of ICTs education in the mainstream educational institutions of </a:t>
            </a:r>
            <a:r>
              <a:rPr lang="en-US" dirty="0" smtClean="0">
                <a:solidFill>
                  <a:schemeClr val="tx2"/>
                </a:solidFill>
                <a:latin typeface="+mj-lt"/>
              </a:rPr>
              <a:t>Bangladesh</a:t>
            </a:r>
            <a:endParaRPr lang="en-US" dirty="0">
              <a:solidFill>
                <a:schemeClr val="tx2"/>
              </a:solidFill>
              <a:latin typeface="+mj-lt"/>
            </a:endParaRPr>
          </a:p>
          <a:p>
            <a:pPr marL="457200" indent="-457200">
              <a:buFont typeface="+mj-lt"/>
              <a:buAutoNum type="arabicPeriod"/>
            </a:pPr>
            <a:r>
              <a:rPr lang="en-US" dirty="0" smtClean="0">
                <a:solidFill>
                  <a:schemeClr val="tx2"/>
                </a:solidFill>
                <a:latin typeface="+mj-lt"/>
              </a:rPr>
              <a:t>Explore </a:t>
            </a:r>
            <a:r>
              <a:rPr lang="en-US" dirty="0">
                <a:solidFill>
                  <a:schemeClr val="tx2"/>
                </a:solidFill>
                <a:latin typeface="+mj-lt"/>
              </a:rPr>
              <a:t>the prospects of ICT education in the said field</a:t>
            </a:r>
          </a:p>
          <a:p>
            <a:pPr marL="457200" indent="-457200">
              <a:buFont typeface="+mj-lt"/>
              <a:buAutoNum type="arabicPeriod"/>
            </a:pPr>
            <a:r>
              <a:rPr lang="en-US" dirty="0" smtClean="0">
                <a:solidFill>
                  <a:schemeClr val="tx2"/>
                </a:solidFill>
                <a:latin typeface="+mj-lt"/>
              </a:rPr>
              <a:t>Identify </a:t>
            </a:r>
            <a:r>
              <a:rPr lang="en-US" dirty="0">
                <a:solidFill>
                  <a:schemeClr val="tx2"/>
                </a:solidFill>
                <a:latin typeface="+mj-lt"/>
              </a:rPr>
              <a:t>the problems of ICTs in education sector</a:t>
            </a:r>
          </a:p>
          <a:p>
            <a:endParaRPr lang="en-US"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7</a:t>
            </a:fld>
            <a:endParaRPr lang="en-US"/>
          </a:p>
        </p:txBody>
      </p:sp>
    </p:spTree>
    <p:extLst>
      <p:ext uri="{BB962C8B-B14F-4D97-AF65-F5344CB8AC3E}">
        <p14:creationId xmlns:p14="http://schemas.microsoft.com/office/powerpoint/2010/main" val="115548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Objectives</a:t>
            </a:r>
            <a:endParaRPr lang="en-US" sz="3200" dirty="0"/>
          </a:p>
        </p:txBody>
      </p:sp>
      <p:sp>
        <p:nvSpPr>
          <p:cNvPr id="3" name="Content Placeholder 2"/>
          <p:cNvSpPr>
            <a:spLocks noGrp="1"/>
          </p:cNvSpPr>
          <p:nvPr>
            <p:ph idx="1"/>
          </p:nvPr>
        </p:nvSpPr>
        <p:spPr>
          <a:xfrm>
            <a:off x="1097280" y="1884370"/>
            <a:ext cx="10058400" cy="4023360"/>
          </a:xfrm>
        </p:spPr>
        <p:txBody>
          <a:bodyPr>
            <a:normAutofit/>
          </a:bodyPr>
          <a:lstStyle/>
          <a:p>
            <a:pPr marL="457200" indent="-457200">
              <a:buFont typeface="+mj-lt"/>
              <a:buAutoNum type="arabicPeriod" startAt="4"/>
            </a:pPr>
            <a:endParaRPr lang="en-US" dirty="0" smtClean="0">
              <a:solidFill>
                <a:schemeClr val="tx2"/>
              </a:solidFill>
              <a:latin typeface="+mj-lt"/>
            </a:endParaRPr>
          </a:p>
          <a:p>
            <a:pPr marL="457200" indent="-457200">
              <a:buFont typeface="+mj-lt"/>
              <a:buAutoNum type="arabicPeriod" startAt="4"/>
            </a:pPr>
            <a:r>
              <a:rPr lang="en-US" dirty="0" smtClean="0">
                <a:solidFill>
                  <a:schemeClr val="tx2"/>
                </a:solidFill>
                <a:latin typeface="+mj-lt"/>
              </a:rPr>
              <a:t> </a:t>
            </a:r>
            <a:r>
              <a:rPr lang="en-US" dirty="0" smtClean="0">
                <a:solidFill>
                  <a:schemeClr val="tx2"/>
                </a:solidFill>
                <a:latin typeface="+mj-lt"/>
              </a:rPr>
              <a:t>In </a:t>
            </a:r>
            <a:r>
              <a:rPr lang="en-US" dirty="0">
                <a:solidFill>
                  <a:schemeClr val="tx2"/>
                </a:solidFill>
                <a:latin typeface="+mj-lt"/>
              </a:rPr>
              <a:t>particular, this project hopes to answer</a:t>
            </a:r>
            <a:r>
              <a:rPr lang="en-US" dirty="0" smtClean="0">
                <a:solidFill>
                  <a:schemeClr val="tx2"/>
                </a:solidFill>
                <a:latin typeface="+mj-lt"/>
              </a:rPr>
              <a:t>:</a:t>
            </a:r>
            <a:endParaRPr lang="en-US" dirty="0">
              <a:solidFill>
                <a:schemeClr val="tx2"/>
              </a:solidFill>
              <a:latin typeface="+mj-lt"/>
            </a:endParaRPr>
          </a:p>
          <a:p>
            <a:pPr lvl="1" fontAlgn="base">
              <a:buFont typeface="Wingdings" panose="05000000000000000000" pitchFamily="2" charset="2"/>
              <a:buChar char="ü"/>
            </a:pPr>
            <a:r>
              <a:rPr lang="en-US" sz="2000" dirty="0">
                <a:solidFill>
                  <a:schemeClr val="tx2"/>
                </a:solidFill>
                <a:latin typeface="+mj-lt"/>
              </a:rPr>
              <a:t>Is the current ICT syllabus a perfect fit for the stated goals of ICT education?</a:t>
            </a:r>
          </a:p>
          <a:p>
            <a:pPr lvl="1" fontAlgn="base">
              <a:buFont typeface="Wingdings" panose="05000000000000000000" pitchFamily="2" charset="2"/>
              <a:buChar char="ü"/>
            </a:pPr>
            <a:r>
              <a:rPr lang="en-US" sz="2000" dirty="0">
                <a:solidFill>
                  <a:schemeClr val="tx2"/>
                </a:solidFill>
                <a:latin typeface="+mj-lt"/>
              </a:rPr>
              <a:t>Is our material and human resources both qualitatively and quantitatively capable of handling country’s huge number of students?</a:t>
            </a:r>
          </a:p>
          <a:p>
            <a:pPr lvl="1" fontAlgn="base">
              <a:buFont typeface="Wingdings" panose="05000000000000000000" pitchFamily="2" charset="2"/>
              <a:buChar char="ü"/>
            </a:pPr>
            <a:r>
              <a:rPr lang="en-US" sz="2000" dirty="0">
                <a:solidFill>
                  <a:schemeClr val="tx2"/>
                </a:solidFill>
                <a:latin typeface="+mj-lt"/>
              </a:rPr>
              <a:t>Are students capable of coping up with the material?</a:t>
            </a:r>
          </a:p>
          <a:p>
            <a:pPr lvl="1" fontAlgn="base">
              <a:buFont typeface="Wingdings" panose="05000000000000000000" pitchFamily="2" charset="2"/>
              <a:buChar char="ü"/>
            </a:pPr>
            <a:r>
              <a:rPr lang="en-US" sz="2000" dirty="0">
                <a:solidFill>
                  <a:schemeClr val="tx2"/>
                </a:solidFill>
                <a:latin typeface="+mj-lt"/>
              </a:rPr>
              <a:t>What are the biggest problems currently faced by our educators and students?</a:t>
            </a:r>
          </a:p>
          <a:p>
            <a:pPr lvl="1" fontAlgn="base">
              <a:buFont typeface="Wingdings" panose="05000000000000000000" pitchFamily="2" charset="2"/>
              <a:buChar char="ü"/>
            </a:pPr>
            <a:r>
              <a:rPr lang="en-US" sz="2000" dirty="0">
                <a:solidFill>
                  <a:schemeClr val="tx2"/>
                </a:solidFill>
                <a:latin typeface="+mj-lt"/>
              </a:rPr>
              <a:t>How should the government’s policy and its execution change to reflect the realities on the ground and address those problems</a:t>
            </a:r>
            <a:r>
              <a:rPr lang="en-US" sz="2000" dirty="0" smtClean="0">
                <a:solidFill>
                  <a:schemeClr val="tx2"/>
                </a:solidFill>
                <a:latin typeface="+mj-lt"/>
              </a:rPr>
              <a:t>?</a:t>
            </a:r>
            <a:endParaRPr lang="en-US" sz="2000" dirty="0">
              <a:solidFill>
                <a:schemeClr val="tx2"/>
              </a:solidFill>
              <a:latin typeface="+mj-lt"/>
            </a:endParaRPr>
          </a:p>
          <a:p>
            <a:endParaRPr lang="en-US" dirty="0"/>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8</a:t>
            </a:fld>
            <a:endParaRPr lang="en-US"/>
          </a:p>
        </p:txBody>
      </p:sp>
    </p:spTree>
    <p:extLst>
      <p:ext uri="{BB962C8B-B14F-4D97-AF65-F5344CB8AC3E}">
        <p14:creationId xmlns:p14="http://schemas.microsoft.com/office/powerpoint/2010/main" val="182826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Objectives</a:t>
            </a:r>
          </a:p>
        </p:txBody>
      </p:sp>
      <p:sp>
        <p:nvSpPr>
          <p:cNvPr id="3" name="Content Placeholder 2"/>
          <p:cNvSpPr>
            <a:spLocks noGrp="1"/>
          </p:cNvSpPr>
          <p:nvPr>
            <p:ph idx="1"/>
          </p:nvPr>
        </p:nvSpPr>
        <p:spPr>
          <a:xfrm>
            <a:off x="1154083" y="1895512"/>
            <a:ext cx="10058400" cy="4023360"/>
          </a:xfrm>
        </p:spPr>
        <p:txBody>
          <a:bodyPr/>
          <a:lstStyle/>
          <a:p>
            <a:pPr marL="457200" indent="-457200">
              <a:buFont typeface="+mj-lt"/>
              <a:buAutoNum type="arabicPeriod" startAt="5"/>
            </a:pPr>
            <a:endParaRPr lang="en-US" dirty="0" smtClean="0">
              <a:solidFill>
                <a:schemeClr val="tx2"/>
              </a:solidFill>
            </a:endParaRPr>
          </a:p>
          <a:p>
            <a:pPr marL="457200" indent="-457200">
              <a:buFont typeface="+mj-lt"/>
              <a:buAutoNum type="arabicPeriod" startAt="5"/>
            </a:pPr>
            <a:r>
              <a:rPr lang="en-US" dirty="0" smtClean="0">
                <a:solidFill>
                  <a:schemeClr val="tx2"/>
                </a:solidFill>
              </a:rPr>
              <a:t>Our </a:t>
            </a:r>
            <a:r>
              <a:rPr lang="en-US" dirty="0">
                <a:solidFill>
                  <a:schemeClr val="tx2"/>
                </a:solidFill>
              </a:rPr>
              <a:t>objective is to find some way to meet up the following challenges</a:t>
            </a:r>
            <a:r>
              <a:rPr lang="en-US" dirty="0" smtClean="0">
                <a:solidFill>
                  <a:schemeClr val="tx2"/>
                </a:solidFill>
              </a:rPr>
              <a:t>:</a:t>
            </a:r>
            <a:endParaRPr lang="en-US" dirty="0">
              <a:solidFill>
                <a:schemeClr val="tx2"/>
              </a:solidFill>
            </a:endParaRPr>
          </a:p>
          <a:p>
            <a:pPr lvl="1" fontAlgn="base">
              <a:buFont typeface="Wingdings" panose="05000000000000000000" pitchFamily="2" charset="2"/>
              <a:buChar char="ü"/>
            </a:pPr>
            <a:r>
              <a:rPr lang="en-US" sz="2000" dirty="0">
                <a:solidFill>
                  <a:schemeClr val="tx2"/>
                </a:solidFill>
              </a:rPr>
              <a:t>Slow decision-making process in the government level</a:t>
            </a:r>
          </a:p>
          <a:p>
            <a:pPr lvl="1" fontAlgn="base">
              <a:buFont typeface="Wingdings" panose="05000000000000000000" pitchFamily="2" charset="2"/>
              <a:buChar char="ü"/>
            </a:pPr>
            <a:r>
              <a:rPr lang="en-US" sz="2000" dirty="0">
                <a:solidFill>
                  <a:schemeClr val="tx2"/>
                </a:solidFill>
              </a:rPr>
              <a:t>Uninterrupted electricity and internet connectivity</a:t>
            </a:r>
          </a:p>
          <a:p>
            <a:pPr lvl="1" fontAlgn="base">
              <a:buFont typeface="Wingdings" panose="05000000000000000000" pitchFamily="2" charset="2"/>
              <a:buChar char="ü"/>
            </a:pPr>
            <a:r>
              <a:rPr lang="en-US" sz="2000" dirty="0">
                <a:solidFill>
                  <a:schemeClr val="tx2"/>
                </a:solidFill>
              </a:rPr>
              <a:t>Lack of  multimedia contents</a:t>
            </a:r>
          </a:p>
          <a:p>
            <a:pPr lvl="1" fontAlgn="base">
              <a:buFont typeface="Wingdings" panose="05000000000000000000" pitchFamily="2" charset="2"/>
              <a:buChar char="ü"/>
            </a:pPr>
            <a:r>
              <a:rPr lang="en-US" sz="2000" dirty="0">
                <a:solidFill>
                  <a:schemeClr val="tx2"/>
                </a:solidFill>
              </a:rPr>
              <a:t>Lack of trained and potential </a:t>
            </a:r>
            <a:r>
              <a:rPr lang="en-US" sz="2000" dirty="0" smtClean="0">
                <a:solidFill>
                  <a:schemeClr val="tx2"/>
                </a:solidFill>
              </a:rPr>
              <a:t>teachers</a:t>
            </a:r>
          </a:p>
        </p:txBody>
      </p:sp>
      <p:sp>
        <p:nvSpPr>
          <p:cNvPr id="4" name="Date Placeholder 3"/>
          <p:cNvSpPr>
            <a:spLocks noGrp="1"/>
          </p:cNvSpPr>
          <p:nvPr>
            <p:ph type="dt" sz="half" idx="10"/>
          </p:nvPr>
        </p:nvSpPr>
        <p:spPr/>
        <p:txBody>
          <a:bodyPr/>
          <a:lstStyle/>
          <a:p>
            <a:r>
              <a:rPr lang="en-US" smtClean="0"/>
              <a:t>24/04/17</a:t>
            </a:r>
            <a:endParaRPr lang="en-US"/>
          </a:p>
        </p:txBody>
      </p:sp>
      <p:sp>
        <p:nvSpPr>
          <p:cNvPr id="5" name="Footer Placeholder 4"/>
          <p:cNvSpPr>
            <a:spLocks noGrp="1"/>
          </p:cNvSpPr>
          <p:nvPr>
            <p:ph type="ftr" sz="quarter" idx="11"/>
          </p:nvPr>
        </p:nvSpPr>
        <p:spPr/>
        <p:txBody>
          <a:bodyPr/>
          <a:lstStyle/>
          <a:p>
            <a:r>
              <a:rPr lang="en-US" smtClean="0"/>
              <a:t>Cureent State of ICT Education in Bangladesh</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9</a:t>
            </a:fld>
            <a:endParaRPr lang="en-US"/>
          </a:p>
        </p:txBody>
      </p:sp>
    </p:spTree>
    <p:extLst>
      <p:ext uri="{BB962C8B-B14F-4D97-AF65-F5344CB8AC3E}">
        <p14:creationId xmlns:p14="http://schemas.microsoft.com/office/powerpoint/2010/main" val="138487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1669</Words>
  <Application>Microsoft Office PowerPoint</Application>
  <PresentationFormat>Widescreen</PresentationFormat>
  <Paragraphs>304</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Calibri Light</vt:lpstr>
      <vt:lpstr>Cambria</vt:lpstr>
      <vt:lpstr>Century Schoolbook</vt:lpstr>
      <vt:lpstr>Times New Roman</vt:lpstr>
      <vt:lpstr>Vrinda</vt:lpstr>
      <vt:lpstr>Wingdings</vt:lpstr>
      <vt:lpstr>Retrospect</vt:lpstr>
      <vt:lpstr>ICT Education in Bangladesh:  Secondary and Higher Secondary Level</vt:lpstr>
      <vt:lpstr>Presented To</vt:lpstr>
      <vt:lpstr>Presented by</vt:lpstr>
      <vt:lpstr>Presentation Outline</vt:lpstr>
      <vt:lpstr>Background</vt:lpstr>
      <vt:lpstr>Objectives</vt:lpstr>
      <vt:lpstr>Objectives</vt:lpstr>
      <vt:lpstr>Objectives</vt:lpstr>
      <vt:lpstr>Objectives</vt:lpstr>
      <vt:lpstr>Scope</vt:lpstr>
      <vt:lpstr>Limitations</vt:lpstr>
      <vt:lpstr>Methodology</vt:lpstr>
      <vt:lpstr>Methodology</vt:lpstr>
      <vt:lpstr>Methodology</vt:lpstr>
      <vt:lpstr>Challenges </vt:lpstr>
      <vt:lpstr>Interviewee</vt:lpstr>
      <vt:lpstr>Question</vt:lpstr>
      <vt:lpstr>Question</vt:lpstr>
      <vt:lpstr>Syllabus Appropriateness </vt:lpstr>
      <vt:lpstr>Question</vt:lpstr>
      <vt:lpstr>Question</vt:lpstr>
      <vt:lpstr>Question</vt:lpstr>
      <vt:lpstr>Question</vt:lpstr>
      <vt:lpstr>Question</vt:lpstr>
      <vt:lpstr>Question</vt:lpstr>
      <vt:lpstr>Question</vt:lpstr>
      <vt:lpstr>Question</vt:lpstr>
      <vt:lpstr>Viewpoints of  Government Personnel</vt:lpstr>
      <vt:lpstr>Viewpoints of  Teachers</vt:lpstr>
      <vt:lpstr>Viewpoints of  IT Professionals</vt:lpstr>
      <vt:lpstr>Recommendations</vt:lpstr>
      <vt:lpstr> Visited Places: Viqarunnisa Noon School and College </vt:lpstr>
      <vt:lpstr>Visited Places: Ministry of Education</vt:lpstr>
      <vt:lpstr>Reference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2016-11-20T18:31:26Z</dcterms:created>
  <dcterms:modified xsi:type="dcterms:W3CDTF">2017-04-26T08:20:18Z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