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28D12-87C9-43B7-B43C-1BA4D42416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3B24-8D77-4EFA-BC37-339738D3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2ADC-37EC-4B03-8464-3EF7F663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79756-9B6A-4627-B5D0-1B951E47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BF47-6BF8-4D5B-998B-643E36C3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557C-6E6C-4EC3-BD44-6B8F1891E24B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EA7A-BB9F-4040-BE76-B2A6A90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61EA-5495-4EE9-B074-D73AE9A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8CDE-7F3A-48CB-B5E3-5A9183C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C1F6-8E60-493D-AA2E-9B785494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6F38-E081-4EB6-909E-AAAB4DF0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64C6-B2A8-4172-97EF-B83EAD80D254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A8A1-DA78-4120-A496-552DAE46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77C-C542-454F-986F-82D781DC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4ACCC-CC89-45E0-821E-1A4E4171F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D1DAC-703B-4515-94B9-1E42D371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1438-A868-4FAB-AA1F-91A23C9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0AF5-0683-4490-A0FD-E5FDDB4F95FC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861C-B022-482E-A84B-BE2633E0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DD98-B680-4001-911C-5A2C3C71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8083-9900-42FA-9789-91C7B3BE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D8F6-9213-46E0-82AF-4C5B411D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7268-60A1-49F8-A88D-8611AD70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5245-CC0B-485E-8E82-5036A80B057E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3F1-C691-4D72-A13E-0E7687BF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6670-94F1-4AC1-8EE8-9A0B3CE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36B9-85C0-45D3-ADE9-3F484E55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8DD6-CC7F-43F1-932D-E1EEF32F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A187-5E85-4C9E-8616-2D952809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91C0-8E40-45E2-8D1D-AA991BECBE51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DA0-0155-4BD4-9641-E088311E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B243-8DC9-487C-8421-4AE26C11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827E-6099-4752-9FBC-34969726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2208-36E0-4C34-BC54-6C931658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77DA0-5F8D-4934-9F19-B0E35FDE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3410-A75A-49E0-8C79-F5F55CD9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7D39-CE52-421A-8028-2AA983BBDBF5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69B1-9CA4-4BBD-8192-72A14978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CE8E0-FCB8-4CA4-8CD8-0CBC36A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A437-A155-42D1-9EA8-EC20EE02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44A6-B1B9-4596-A116-673E047D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6AF94-AA30-4646-BE15-B93B9E6F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F8BFE-BE39-436E-A6A4-DE451412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BDF4-2053-47FD-80BA-D5343A9B0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49BA5-EF66-476E-971E-2733249E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0C4-2D04-4221-B90A-9ED4DFDF7028}" type="datetime1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06E82-FD50-4816-8EFA-58449E2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D9D8-9A1A-4BD1-A0E6-CA241187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0818-9A12-48CD-AC87-6B25A2AC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EF577-4CCC-451D-B429-0C5116AC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D71D-2D24-4C8D-B3D5-02FC319D2E14}" type="datetime1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5E9E-2984-4F5D-807E-23F34CF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FE12B-F632-472B-920A-B558D31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04F95-705B-4031-9A11-490F9669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4F1-B2E3-482A-ABB8-C0C0E50A1D12}" type="datetime1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83DCA-CC84-418D-A05A-2F60C969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50E6F-8D2A-41B9-9618-D821DE3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4B5B-E652-497C-B6E9-897D4D8F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84B4-FEF0-42D4-BF69-B8B2AFCA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8DE3-3E8E-4788-96DA-14087EB2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A35A-0FDB-46CD-AD21-EF6462C1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21CC-DAC5-4C74-9B72-AB79AFC1F199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68FB-A3F0-4F3F-9B5E-57AEA43C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A73F-6856-4170-817F-AC07B6FE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EEE4-B932-48B8-A43C-E8BF5F5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22835-BF3D-4D7E-99D7-9A6357E3C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C7030-2FCF-49E0-B11B-3B8E96C2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4D2C-7FCD-44B0-BDFA-52F0A26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BB5D-71CD-4134-A97E-428E913E11B4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AE46-5B0B-4805-A6C9-27EA0AE9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CEB2-BFFB-46DC-8CD2-AC5274D7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4292-51D8-47E9-B7A5-E5F7EAFE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A3DE-8EF7-4BB1-8B6C-A6139BB6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BEDE-4740-4848-A6FC-CE8AF724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B176-D3D9-495E-B4EF-603277C9D8DA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E0B0-FC45-4B40-9843-0B0FFFE11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28EF-BBE7-4BB9-ABAA-31854CCC4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C601-713B-4D1A-8F45-B9CFD030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692F-151E-4261-A34C-EF172BEA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  <a:cs typeface="Dubai" panose="020B0604020202020204" pitchFamily="34" charset="-78"/>
              </a:rPr>
              <a:t>Complain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6893-C747-4942-A5AB-0ACDE6F14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390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Component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EB4B6-557E-4FA3-9AD1-F5E316A4095A}"/>
              </a:ext>
            </a:extLst>
          </p:cNvPr>
          <p:cNvSpPr/>
          <p:nvPr/>
        </p:nvSpPr>
        <p:spPr>
          <a:xfrm>
            <a:off x="2014024" y="4458335"/>
            <a:ext cx="8163951" cy="1477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Presented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Md. Nurul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Ahad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Tawhid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Presented By: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Atiq Ahammed	0817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Khayrul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Islam	0822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F57EB8-4A9A-487D-9C56-D57064B4196C}"/>
              </a:ext>
            </a:extLst>
          </p:cNvPr>
          <p:cNvCxnSpPr/>
          <p:nvPr/>
        </p:nvCxnSpPr>
        <p:spPr>
          <a:xfrm>
            <a:off x="0" y="35169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2790-4A3B-4437-A33D-793FBB9DEA97}"/>
              </a:ext>
            </a:extLst>
          </p:cNvPr>
          <p:cNvCxnSpPr/>
          <p:nvPr/>
        </p:nvCxnSpPr>
        <p:spPr>
          <a:xfrm>
            <a:off x="35169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F57EB8-4A9A-487D-9C56-D57064B4196C}"/>
              </a:ext>
            </a:extLst>
          </p:cNvPr>
          <p:cNvCxnSpPr/>
          <p:nvPr/>
        </p:nvCxnSpPr>
        <p:spPr>
          <a:xfrm>
            <a:off x="0" y="35169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2790-4A3B-4437-A33D-793FBB9DEA97}"/>
              </a:ext>
            </a:extLst>
          </p:cNvPr>
          <p:cNvCxnSpPr/>
          <p:nvPr/>
        </p:nvCxnSpPr>
        <p:spPr>
          <a:xfrm>
            <a:off x="35169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4062-7FEF-4146-9480-05FBB8D1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Identified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4032-9286-4473-9308-1D90956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Notice</a:t>
            </a:r>
          </a:p>
          <a:p>
            <a:r>
              <a:rPr lang="en-US" dirty="0" err="1"/>
              <a:t>ApplicationForm</a:t>
            </a:r>
            <a:endParaRPr lang="en-US" dirty="0"/>
          </a:p>
          <a:p>
            <a:r>
              <a:rPr lang="en-US" dirty="0"/>
              <a:t>Event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CAC-DED4-4CAD-8F50-3C56282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5245-CC0B-485E-8E82-5036A80B057E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B62C1-20F6-462A-9496-E9CC39D3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3F18A1-CD65-4C9A-8532-463A22A642C6}"/>
              </a:ext>
            </a:extLst>
          </p:cNvPr>
          <p:cNvCxnSpPr/>
          <p:nvPr/>
        </p:nvCxnSpPr>
        <p:spPr>
          <a:xfrm>
            <a:off x="0" y="35169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858C2-0FFF-4510-AA9C-A33CBB0A7F6A}"/>
              </a:ext>
            </a:extLst>
          </p:cNvPr>
          <p:cNvCxnSpPr/>
          <p:nvPr/>
        </p:nvCxnSpPr>
        <p:spPr>
          <a:xfrm>
            <a:off x="35169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1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692F-151E-4261-A34C-EF172BEA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  <a:cs typeface="Dubai" panose="020B0604020202020204" pitchFamily="34" charset="-78"/>
              </a:rPr>
              <a:t>Class Elaboration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F57EB8-4A9A-487D-9C56-D57064B4196C}"/>
              </a:ext>
            </a:extLst>
          </p:cNvPr>
          <p:cNvCxnSpPr/>
          <p:nvPr/>
        </p:nvCxnSpPr>
        <p:spPr>
          <a:xfrm>
            <a:off x="0" y="35169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2790-4A3B-4437-A33D-793FBB9DEA97}"/>
              </a:ext>
            </a:extLst>
          </p:cNvPr>
          <p:cNvCxnSpPr/>
          <p:nvPr/>
        </p:nvCxnSpPr>
        <p:spPr>
          <a:xfrm>
            <a:off x="35169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4062-7FEF-4146-9480-05FBB8D1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Analysis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CAC-DED4-4CAD-8F50-3C56282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5245-CC0B-485E-8E82-5036A80B057E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B62C1-20F6-462A-9496-E9CC39D3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601-713B-4D1A-8F45-B9CFD030CA22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3F18A1-CD65-4C9A-8532-463A22A642C6}"/>
              </a:ext>
            </a:extLst>
          </p:cNvPr>
          <p:cNvCxnSpPr/>
          <p:nvPr/>
        </p:nvCxnSpPr>
        <p:spPr>
          <a:xfrm>
            <a:off x="0" y="35169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858C2-0FFF-4510-AA9C-A33CBB0A7F6A}"/>
              </a:ext>
            </a:extLst>
          </p:cNvPr>
          <p:cNvCxnSpPr/>
          <p:nvPr/>
        </p:nvCxnSpPr>
        <p:spPr>
          <a:xfrm>
            <a:off x="35169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EE7B83-DB4B-4932-A8F6-390ADFAFF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55" y="1690321"/>
            <a:ext cx="1543050" cy="12763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A62FC-2F7E-4058-B303-A34ABDB3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3" y="4622630"/>
            <a:ext cx="1543050" cy="146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E6504-EEE0-4145-8323-9CDD9F82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58" y="2932845"/>
            <a:ext cx="154305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B397C-D9EE-4588-BA73-2288C20A2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28" y="2104170"/>
            <a:ext cx="1543050" cy="1752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2813BE-B4E6-4CD9-8C33-5EF82B84F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25" y="3645755"/>
            <a:ext cx="1543050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21F161-1F4D-4498-8192-EB9A9FB40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39" y="3905348"/>
            <a:ext cx="1685925" cy="2419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72D74A-8C8F-4B36-8CCA-C434CB2B5C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4120"/>
            <a:ext cx="1543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Dubai</vt:lpstr>
      <vt:lpstr>Office Theme</vt:lpstr>
      <vt:lpstr>Complain Box</vt:lpstr>
      <vt:lpstr>PowerPoint Presentation</vt:lpstr>
      <vt:lpstr>Identified classes</vt:lpstr>
      <vt:lpstr>Class Elaboration</vt:lpstr>
      <vt:lpstr>Analysis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 Box</dc:title>
  <dc:creator>Atiq Ahammed</dc:creator>
  <cp:lastModifiedBy>Atiq Ahammed</cp:lastModifiedBy>
  <cp:revision>5</cp:revision>
  <dcterms:created xsi:type="dcterms:W3CDTF">2018-10-03T01:53:03Z</dcterms:created>
  <dcterms:modified xsi:type="dcterms:W3CDTF">2018-10-03T05:44:17Z</dcterms:modified>
</cp:coreProperties>
</file>