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0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3"/>
    <a:srgbClr val="A5D6A7"/>
    <a:srgbClr val="B0BEC5"/>
    <a:srgbClr val="FFF59D"/>
    <a:srgbClr val="90CAF9"/>
    <a:srgbClr val="F48FB1"/>
    <a:srgbClr val="FFCC80"/>
    <a:srgbClr val="E30425"/>
    <a:srgbClr val="442C2E"/>
    <a:srgbClr val="09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3AE2-11B6-4294-A847-386849C6475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DB0A-958A-4C23-A36B-812C6BE5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r>
              <a:rPr lang="en-US" dirty="0">
                <a:latin typeface="Copperplate Gothic Bold" panose="020E0705020206020404" pitchFamily="34" charset="0"/>
              </a:rPr>
              <a:t/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94619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Facts                                                   Issues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381" y="3440942"/>
            <a:ext cx="978308" cy="97605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194619"/>
            <a:ext cx="12192000" cy="56633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94619"/>
            <a:ext cx="3764280" cy="567472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057342"/>
            <a:ext cx="1747276" cy="1743258"/>
          </a:xfrm>
          <a:prstGeom prst="ellipse">
            <a:avLst/>
          </a:prstGeom>
          <a:solidFill>
            <a:srgbClr val="A5D6A7"/>
          </a:solidFill>
          <a:ln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084" y="3288891"/>
            <a:ext cx="1283109" cy="1280160"/>
          </a:xfrm>
          <a:prstGeom prst="ellipse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484" y="3452288"/>
            <a:ext cx="978308" cy="97605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535" y="1691640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effectLst>
                  <a:glow rad="1016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Disloyal</a:t>
            </a:r>
          </a:p>
          <a:p>
            <a:r>
              <a:rPr lang="en-US" sz="1200" dirty="0"/>
              <a:t>Not everyone is going to be a good</a:t>
            </a:r>
          </a:p>
          <a:p>
            <a:r>
              <a:rPr lang="en-US" sz="1200" dirty="0"/>
              <a:t>“neighbor” and abide by the rules of the community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5675" y="5297622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effectLst>
                  <a:glow rad="635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Crosses limit</a:t>
            </a:r>
          </a:p>
          <a:p>
            <a:r>
              <a:rPr lang="en-US" sz="1200" dirty="0"/>
              <a:t>Many will stretch or exceed the</a:t>
            </a:r>
          </a:p>
          <a:p>
            <a:r>
              <a:rPr lang="en-US" sz="1200" dirty="0"/>
              <a:t>bounds of generally accepted behavior</a:t>
            </a:r>
          </a:p>
        </p:txBody>
      </p:sp>
      <p:cxnSp>
        <p:nvCxnSpPr>
          <p:cNvPr id="19" name="Straight Connector 18"/>
          <p:cNvCxnSpPr>
            <a:stCxn id="10" idx="1"/>
          </p:cNvCxnSpPr>
          <p:nvPr/>
        </p:nvCxnSpPr>
        <p:spPr>
          <a:xfrm flipV="1">
            <a:off x="255883" y="1963918"/>
            <a:ext cx="661659" cy="134871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255883" y="4545306"/>
            <a:ext cx="639663" cy="111706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8880127" y="4133213"/>
            <a:ext cx="2258716" cy="2527663"/>
          </a:xfrm>
          <a:prstGeom prst="foldedCorner">
            <a:avLst/>
          </a:prstGeom>
          <a:solidFill>
            <a:srgbClr val="FFF5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8880127" y="1400084"/>
            <a:ext cx="2258716" cy="2527663"/>
          </a:xfrm>
          <a:prstGeom prst="foldedCorner">
            <a:avLst/>
          </a:prstGeom>
          <a:solidFill>
            <a:srgbClr val="B0BEC5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5161331" y="4133213"/>
            <a:ext cx="2258716" cy="2527663"/>
          </a:xfrm>
          <a:prstGeom prst="foldedCorner">
            <a:avLst/>
          </a:prstGeom>
          <a:solidFill>
            <a:srgbClr val="A5D6A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>
            <a:off x="5161331" y="1400084"/>
            <a:ext cx="2258716" cy="2527663"/>
          </a:xfrm>
          <a:prstGeom prst="foldedCorner">
            <a:avLst/>
          </a:prstGeom>
          <a:solidFill>
            <a:srgbClr val="F48FB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61331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Cyber bulling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80126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Cyberstalking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80125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Uploading of inappropriate material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61328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Encounters with</a:t>
            </a:r>
          </a:p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sexual predators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61329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form of bulling using electronic means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80121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use of the internet or other electronic means to harass an individual, group, or organization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80121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posting mean, personal, or false information about the victim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61323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person seen as trying to obtain </a:t>
            </a:r>
            <a:r>
              <a:rPr lang="en-US" sz="1400" b="1" dirty="0">
                <a:solidFill>
                  <a:schemeClr val="tx1"/>
                </a:solidFill>
              </a:rPr>
              <a:t>sexual</a:t>
            </a:r>
            <a:r>
              <a:rPr lang="en-US" sz="1400" dirty="0">
                <a:solidFill>
                  <a:schemeClr val="tx1"/>
                </a:solidFill>
              </a:rPr>
              <a:t> contact with another person in a metaphorically "predatory" or abusive manner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A1C5E-2CFC-4EEB-9ABA-B77E84A22E5F}"/>
              </a:ext>
            </a:extLst>
          </p:cNvPr>
          <p:cNvSpPr/>
          <p:nvPr/>
        </p:nvSpPr>
        <p:spPr>
          <a:xfrm>
            <a:off x="6148948" y="1299681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2CF51-F495-4E2D-B1B2-6791D79A7425}"/>
              </a:ext>
            </a:extLst>
          </p:cNvPr>
          <p:cNvSpPr/>
          <p:nvPr/>
        </p:nvSpPr>
        <p:spPr>
          <a:xfrm>
            <a:off x="9884165" y="1305777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773E9-204B-4D7C-AC18-4C234CABEF9E}"/>
              </a:ext>
            </a:extLst>
          </p:cNvPr>
          <p:cNvSpPr/>
          <p:nvPr/>
        </p:nvSpPr>
        <p:spPr>
          <a:xfrm>
            <a:off x="9884165" y="4055713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0F17A-D6D3-468A-B01E-55FBE660E9EA}"/>
              </a:ext>
            </a:extLst>
          </p:cNvPr>
          <p:cNvSpPr/>
          <p:nvPr/>
        </p:nvSpPr>
        <p:spPr>
          <a:xfrm>
            <a:off x="6098353" y="4029103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7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12371" y="0"/>
            <a:ext cx="3347357" cy="6858000"/>
          </a:xfrm>
          <a:prstGeom prst="roundRect">
            <a:avLst/>
          </a:prstGeom>
          <a:solidFill>
            <a:srgbClr val="FFDE03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1298121" y="2106386"/>
            <a:ext cx="4620986" cy="2645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771" y="-16330"/>
            <a:ext cx="9122229" cy="6874329"/>
          </a:xfrm>
          <a:custGeom>
            <a:avLst/>
            <a:gdLst>
              <a:gd name="connsiteX0" fmla="*/ 0 w 9122229"/>
              <a:gd name="connsiteY0" fmla="*/ 0 h 6858000"/>
              <a:gd name="connsiteX1" fmla="*/ 9122229 w 9122229"/>
              <a:gd name="connsiteY1" fmla="*/ 0 h 6858000"/>
              <a:gd name="connsiteX2" fmla="*/ 9122229 w 9122229"/>
              <a:gd name="connsiteY2" fmla="*/ 6858000 h 6858000"/>
              <a:gd name="connsiteX3" fmla="*/ 0 w 9122229"/>
              <a:gd name="connsiteY3" fmla="*/ 6858000 h 6858000"/>
              <a:gd name="connsiteX4" fmla="*/ 0 w 9122229"/>
              <a:gd name="connsiteY4" fmla="*/ 0 h 6858000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229" h="6874329">
                <a:moveTo>
                  <a:pt x="3657600" y="0"/>
                </a:moveTo>
                <a:lnTo>
                  <a:pt x="9122229" y="16329"/>
                </a:lnTo>
                <a:lnTo>
                  <a:pt x="9122229" y="6874329"/>
                </a:lnTo>
                <a:lnTo>
                  <a:pt x="0" y="6874329"/>
                </a:lnTo>
                <a:cubicBezTo>
                  <a:pt x="1219200" y="4582886"/>
                  <a:pt x="-1725385" y="1915886"/>
                  <a:pt x="3657600" y="0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3889465" y="4718333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More common in Female</a:t>
            </a:r>
          </a:p>
        </p:txBody>
      </p:sp>
      <p:sp>
        <p:nvSpPr>
          <p:cNvPr id="9" name="Pentagon 8"/>
          <p:cNvSpPr/>
          <p:nvPr/>
        </p:nvSpPr>
        <p:spPr>
          <a:xfrm flipH="1">
            <a:off x="4067853" y="3920489"/>
            <a:ext cx="7239102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Among 15 – 16 years olds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4209501" y="3129722"/>
            <a:ext cx="7097454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Via Internet or phone call</a:t>
            </a:r>
          </a:p>
        </p:txBody>
      </p:sp>
      <p:sp>
        <p:nvSpPr>
          <p:cNvPr id="11" name="Pentagon 10"/>
          <p:cNvSpPr/>
          <p:nvPr/>
        </p:nvSpPr>
        <p:spPr>
          <a:xfrm flipH="1">
            <a:off x="3706582" y="2338955"/>
            <a:ext cx="7600373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Threatening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3706582" y="1548188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Humiliation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3706582" y="752747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Harassment</a:t>
            </a:r>
          </a:p>
        </p:txBody>
      </p:sp>
      <p:sp>
        <p:nvSpPr>
          <p:cNvPr id="14" name="Pentagon 13"/>
          <p:cNvSpPr/>
          <p:nvPr/>
        </p:nvSpPr>
        <p:spPr>
          <a:xfrm flipH="1">
            <a:off x="3869835" y="5521984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Last stage cause Suicide</a:t>
            </a:r>
          </a:p>
        </p:txBody>
      </p:sp>
      <p:sp>
        <p:nvSpPr>
          <p:cNvPr id="15" name="Diamond 14"/>
          <p:cNvSpPr/>
          <p:nvPr/>
        </p:nvSpPr>
        <p:spPr>
          <a:xfrm>
            <a:off x="11943767" y="824592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1943767" y="1620033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11954653" y="2410800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1938324" y="3201567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11938324" y="3992334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11938324" y="4790178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11930743" y="5593829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36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0" y="1032387"/>
            <a:ext cx="12191991" cy="582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-9" y="1032387"/>
            <a:ext cx="12191991" cy="5825613"/>
          </a:xfrm>
          <a:prstGeom prst="rect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inappropriate 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38541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14017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Threatening behavior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Adult version of cyberbullying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Unwanted advantage</a:t>
            </a:r>
            <a:r>
              <a:rPr lang="en-US" sz="2800" dirty="0"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iii</a:t>
            </a: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176981" y="-217543"/>
            <a:ext cx="1312606" cy="1345792"/>
            <a:chOff x="-10569" y="-281783"/>
            <a:chExt cx="2247165" cy="23156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4D1B4-DD3F-4CE1-9A0E-CAC6E51D6A36}"/>
              </a:ext>
            </a:extLst>
          </p:cNvPr>
          <p:cNvSpPr/>
          <p:nvPr/>
        </p:nvSpPr>
        <p:spPr>
          <a:xfrm>
            <a:off x="0" y="5805714"/>
            <a:ext cx="12192000" cy="1052286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 Inappropriate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CD576-AE41-45D1-827A-0BBD9699043B}"/>
              </a:ext>
            </a:extLst>
          </p:cNvPr>
          <p:cNvSpPr/>
          <p:nvPr/>
        </p:nvSpPr>
        <p:spPr>
          <a:xfrm>
            <a:off x="0" y="0"/>
            <a:ext cx="12192000" cy="5805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B815-2D5A-4F26-8230-E8F3CD20713D}"/>
              </a:ext>
            </a:extLst>
          </p:cNvPr>
          <p:cNvSpPr/>
          <p:nvPr/>
        </p:nvSpPr>
        <p:spPr>
          <a:xfrm>
            <a:off x="0" y="-1"/>
            <a:ext cx="12192000" cy="5805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C706A-547A-4311-9B6A-DAF00C53C3FA}"/>
              </a:ext>
            </a:extLst>
          </p:cNvPr>
          <p:cNvSpPr/>
          <p:nvPr/>
        </p:nvSpPr>
        <p:spPr>
          <a:xfrm>
            <a:off x="0" y="-4"/>
            <a:ext cx="12192000" cy="580571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0356E-787F-4CF0-9B73-D02DEB655460}"/>
              </a:ext>
            </a:extLst>
          </p:cNvPr>
          <p:cNvSpPr/>
          <p:nvPr/>
        </p:nvSpPr>
        <p:spPr>
          <a:xfrm>
            <a:off x="4459224" y="0"/>
            <a:ext cx="3273552" cy="5805712"/>
          </a:xfrm>
          <a:prstGeom prst="rect">
            <a:avLst/>
          </a:prstGeom>
          <a:solidFill>
            <a:srgbClr val="FFC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78075-D2AC-43EA-9533-5DE9E0F685DC}"/>
              </a:ext>
            </a:extLst>
          </p:cNvPr>
          <p:cNvSpPr/>
          <p:nvPr/>
        </p:nvSpPr>
        <p:spPr>
          <a:xfrm>
            <a:off x="8102660" y="0"/>
            <a:ext cx="3273552" cy="5805712"/>
          </a:xfrm>
          <a:prstGeom prst="rect">
            <a:avLst/>
          </a:prstGeom>
          <a:solidFill>
            <a:srgbClr val="F48F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AC0AB-1242-4A29-877C-30E55E442C5C}"/>
              </a:ext>
            </a:extLst>
          </p:cNvPr>
          <p:cNvSpPr/>
          <p:nvPr/>
        </p:nvSpPr>
        <p:spPr>
          <a:xfrm>
            <a:off x="852364" y="0"/>
            <a:ext cx="3273552" cy="5805712"/>
          </a:xfrm>
          <a:prstGeom prst="rect">
            <a:avLst/>
          </a:prstGeom>
          <a:solidFill>
            <a:srgbClr val="A5D6A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A3C8F-7C35-4555-A58D-20D369FF3884}"/>
              </a:ext>
            </a:extLst>
          </p:cNvPr>
          <p:cNvSpPr/>
          <p:nvPr/>
        </p:nvSpPr>
        <p:spPr>
          <a:xfrm>
            <a:off x="852364" y="3551732"/>
            <a:ext cx="3273552" cy="2253977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violence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5AFA1-78EC-4408-9BC8-9459AA4E7BF0}"/>
              </a:ext>
            </a:extLst>
          </p:cNvPr>
          <p:cNvSpPr/>
          <p:nvPr/>
        </p:nvSpPr>
        <p:spPr>
          <a:xfrm>
            <a:off x="4459224" y="3551732"/>
            <a:ext cx="3273552" cy="2253977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website has right to material and terminate user accounts that violate the site’s policies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6E3F0-3A03-4E9A-94F1-7A4BA95BE439}"/>
              </a:ext>
            </a:extLst>
          </p:cNvPr>
          <p:cNvSpPr/>
          <p:nvPr/>
        </p:nvSpPr>
        <p:spPr>
          <a:xfrm>
            <a:off x="8104184" y="3551732"/>
            <a:ext cx="3273552" cy="2253977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hateful,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83E64C-D418-4644-BC44-94363A002A41}"/>
              </a:ext>
            </a:extLst>
          </p:cNvPr>
          <p:cNvSpPr/>
          <p:nvPr/>
        </p:nvSpPr>
        <p:spPr>
          <a:xfrm>
            <a:off x="151987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815ED-97D2-4B6F-8A0B-D268DD47B342}"/>
              </a:ext>
            </a:extLst>
          </p:cNvPr>
          <p:cNvSpPr/>
          <p:nvPr/>
        </p:nvSpPr>
        <p:spPr>
          <a:xfrm>
            <a:off x="512673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CC8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E483D-7808-4FE8-AE60-6A89FBBB8E1E}"/>
              </a:ext>
            </a:extLst>
          </p:cNvPr>
          <p:cNvSpPr/>
          <p:nvPr/>
        </p:nvSpPr>
        <p:spPr>
          <a:xfrm>
            <a:off x="8770172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48F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AE45F-8F27-4198-90F2-789B76E15A8B}"/>
              </a:ext>
            </a:extLst>
          </p:cNvPr>
          <p:cNvSpPr/>
          <p:nvPr/>
        </p:nvSpPr>
        <p:spPr>
          <a:xfrm>
            <a:off x="2043953" y="1277468"/>
            <a:ext cx="900953" cy="95474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5AD7B-B08C-496F-8526-EF657527FD9A}"/>
              </a:ext>
            </a:extLst>
          </p:cNvPr>
          <p:cNvSpPr/>
          <p:nvPr/>
        </p:nvSpPr>
        <p:spPr>
          <a:xfrm>
            <a:off x="5645523" y="1277467"/>
            <a:ext cx="900953" cy="95474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718D6-667D-4199-A599-2948B99A8597}"/>
              </a:ext>
            </a:extLst>
          </p:cNvPr>
          <p:cNvSpPr/>
          <p:nvPr/>
        </p:nvSpPr>
        <p:spPr>
          <a:xfrm>
            <a:off x="9288959" y="1298495"/>
            <a:ext cx="900953" cy="95474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80A90-0281-467C-9795-260AD8B9467C}"/>
              </a:ext>
            </a:extLst>
          </p:cNvPr>
          <p:cNvSpPr/>
          <p:nvPr/>
        </p:nvSpPr>
        <p:spPr>
          <a:xfrm>
            <a:off x="2758440" y="0"/>
            <a:ext cx="94488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8C08D-C61D-47F5-87A4-FA024554C33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FFDE03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2EC10-580F-4E6A-AE85-A9C84DC71F9C}"/>
              </a:ext>
            </a:extLst>
          </p:cNvPr>
          <p:cNvSpPr/>
          <p:nvPr/>
        </p:nvSpPr>
        <p:spPr>
          <a:xfrm>
            <a:off x="2743200" y="0"/>
            <a:ext cx="566928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54A77-3049-4696-8BBE-B0ECBA4D25F7}"/>
              </a:ext>
            </a:extLst>
          </p:cNvPr>
          <p:cNvSpPr/>
          <p:nvPr/>
        </p:nvSpPr>
        <p:spPr>
          <a:xfrm>
            <a:off x="2952750" y="1951034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consciousness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33620-28C0-4310-870A-73C16C871CBC}"/>
              </a:ext>
            </a:extLst>
          </p:cNvPr>
          <p:cNvSpPr/>
          <p:nvPr/>
        </p:nvSpPr>
        <p:spPr>
          <a:xfrm>
            <a:off x="2979420" y="234596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morality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A9F2F-1EA2-4A42-892F-85573B2E530C}"/>
              </a:ext>
            </a:extLst>
          </p:cNvPr>
          <p:cNvSpPr/>
          <p:nvPr/>
        </p:nvSpPr>
        <p:spPr>
          <a:xfrm>
            <a:off x="2926080" y="363855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Awareness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CB59-C7C6-409C-AE25-A9F6AE81B672}"/>
              </a:ext>
            </a:extLst>
          </p:cNvPr>
          <p:cNvSpPr/>
          <p:nvPr/>
        </p:nvSpPr>
        <p:spPr>
          <a:xfrm>
            <a:off x="2952750" y="529590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Hiding Confidential Information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1F0FC29-E698-4A23-BBAC-87CAA755FC99}"/>
              </a:ext>
            </a:extLst>
          </p:cNvPr>
          <p:cNvSpPr/>
          <p:nvPr/>
        </p:nvSpPr>
        <p:spPr>
          <a:xfrm>
            <a:off x="7863840" y="346710"/>
            <a:ext cx="1097280" cy="1097280"/>
          </a:xfrm>
          <a:prstGeom prst="diamond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9807D8F-FFD0-48D9-AE79-AFFF2F3DA8A7}"/>
              </a:ext>
            </a:extLst>
          </p:cNvPr>
          <p:cNvSpPr/>
          <p:nvPr/>
        </p:nvSpPr>
        <p:spPr>
          <a:xfrm>
            <a:off x="7863840" y="3756660"/>
            <a:ext cx="1097280" cy="1097280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ED81893-D63A-4D79-91AC-982D35F1FB88}"/>
              </a:ext>
            </a:extLst>
          </p:cNvPr>
          <p:cNvSpPr/>
          <p:nvPr/>
        </p:nvSpPr>
        <p:spPr>
          <a:xfrm>
            <a:off x="7863840" y="5383530"/>
            <a:ext cx="1097280" cy="1097280"/>
          </a:xfrm>
          <a:prstGeom prst="diamond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2E865-DDA9-488B-82C0-4818B68755E0}"/>
              </a:ext>
            </a:extLst>
          </p:cNvPr>
          <p:cNvGrpSpPr/>
          <p:nvPr/>
        </p:nvGrpSpPr>
        <p:grpSpPr>
          <a:xfrm>
            <a:off x="7863840" y="2065972"/>
            <a:ext cx="1097280" cy="1097280"/>
            <a:chOff x="7863840" y="346710"/>
            <a:chExt cx="1097280" cy="1097280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88B0C8A-E163-41CF-8030-27C9E54322BB}"/>
                </a:ext>
              </a:extLst>
            </p:cNvPr>
            <p:cNvSpPr/>
            <p:nvPr/>
          </p:nvSpPr>
          <p:spPr>
            <a:xfrm>
              <a:off x="7863840" y="346710"/>
              <a:ext cx="1097280" cy="10972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6ED6F2-E818-411C-A6D1-525F54DD7632}"/>
                </a:ext>
              </a:extLst>
            </p:cNvPr>
            <p:cNvSpPr/>
            <p:nvPr/>
          </p:nvSpPr>
          <p:spPr>
            <a:xfrm>
              <a:off x="8183880" y="670378"/>
              <a:ext cx="457200" cy="449943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516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Thank </a:t>
            </a:r>
            <a:r>
              <a:rPr lang="en-US" sz="66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you</a:t>
            </a:r>
            <a:endParaRPr lang="en-US" sz="66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199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Consolas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129</cp:revision>
  <dcterms:created xsi:type="dcterms:W3CDTF">2018-07-19T14:06:27Z</dcterms:created>
  <dcterms:modified xsi:type="dcterms:W3CDTF">2018-10-26T05:42:30Z</dcterms:modified>
</cp:coreProperties>
</file>