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D3A6-9E8E-4941-BB94-5A31170A0B6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Social Networking Ethical Issues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600" b="1" dirty="0" smtClean="0">
              <a:latin typeface="Segoe Print" panose="02000600000000000000" pitchFamily="2" charset="0"/>
            </a:endParaRPr>
          </a:p>
          <a:p>
            <a:r>
              <a:rPr lang="en-US" sz="2600" b="1" dirty="0" smtClean="0">
                <a:latin typeface="Segoe Print" panose="02000600000000000000" pitchFamily="2" charset="0"/>
              </a:rPr>
              <a:t>Presented by: Atiq Ahammed(BSSE0817)</a:t>
            </a:r>
          </a:p>
          <a:p>
            <a:r>
              <a:rPr lang="en-US" sz="2600" b="1" dirty="0" smtClean="0">
                <a:latin typeface="Segoe Print" panose="02000600000000000000" pitchFamily="2" charset="0"/>
              </a:rPr>
              <a:t>Presented </a:t>
            </a:r>
            <a:r>
              <a:rPr lang="en-US" sz="2600" b="1" dirty="0" smtClean="0">
                <a:latin typeface="Segoe Print" panose="02000600000000000000" pitchFamily="2" charset="0"/>
              </a:rPr>
              <a:t>to: </a:t>
            </a:r>
            <a:r>
              <a:rPr lang="en-US" sz="2600" b="1" dirty="0" err="1" smtClean="0">
                <a:latin typeface="Segoe Print" panose="02000600000000000000" pitchFamily="2" charset="0"/>
              </a:rPr>
              <a:t>Rezvi</a:t>
            </a:r>
            <a:r>
              <a:rPr lang="en-US" sz="2600" b="1" dirty="0" smtClean="0">
                <a:latin typeface="Segoe Print" panose="02000600000000000000" pitchFamily="2" charset="0"/>
              </a:rPr>
              <a:t> </a:t>
            </a:r>
            <a:r>
              <a:rPr lang="en-US" sz="2600" b="1" dirty="0" err="1" smtClean="0">
                <a:latin typeface="Segoe Print" panose="02000600000000000000" pitchFamily="2" charset="0"/>
              </a:rPr>
              <a:t>Shahariar</a:t>
            </a:r>
            <a:r>
              <a:rPr lang="en-US" sz="2600" b="1" dirty="0" smtClean="0">
                <a:latin typeface="Segoe Print" panose="02000600000000000000" pitchFamily="2" charset="0"/>
              </a:rPr>
              <a:t> &amp; BSSE8th batch</a:t>
            </a:r>
            <a:endParaRPr lang="en-US" sz="2600" b="1" dirty="0">
              <a:latin typeface="Segoe Print" panose="02000600000000000000" pitchFamily="2" charset="0"/>
            </a:endParaRPr>
          </a:p>
          <a:p>
            <a:endParaRPr lang="en-US" sz="2600" b="1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Social Networking Ethical Issues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Facts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All users are not loyal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Some exceed the bounds</a:t>
            </a:r>
          </a:p>
          <a:p>
            <a:endParaRPr lang="en-US" sz="2000" dirty="0">
              <a:latin typeface="Copperplate Gothic Bold" panose="020E0705020206020404" pitchFamily="34" charset="0"/>
            </a:endParaRPr>
          </a:p>
          <a:p>
            <a:endParaRPr lang="en-US" sz="2000" dirty="0" smtClean="0">
              <a:latin typeface="Copperplate Gothic Bold" panose="020E0705020206020404" pitchFamily="34" charset="0"/>
            </a:endParaRPr>
          </a:p>
          <a:p>
            <a:endParaRPr lang="en-US" sz="2000" dirty="0">
              <a:latin typeface="Copperplate Gothic Bold" panose="020E0705020206020404" pitchFamily="34" charset="0"/>
            </a:endParaRPr>
          </a:p>
          <a:p>
            <a:endParaRPr lang="en-US" sz="2000" dirty="0" smtClean="0">
              <a:latin typeface="Copperplate Gothic Bold" panose="020E0705020206020404" pitchFamily="34" charset="0"/>
            </a:endParaRPr>
          </a:p>
          <a:p>
            <a:endParaRPr lang="en-US" sz="2000" dirty="0" smtClean="0">
              <a:latin typeface="Copperplate Gothic Bold" panose="020E0705020206020404" pitchFamily="34" charset="0"/>
            </a:endParaRPr>
          </a:p>
          <a:p>
            <a:endParaRPr lang="en-US" sz="2000" dirty="0">
              <a:latin typeface="Copperplate Gothic Bold" panose="020E0705020206020404" pitchFamily="34" charset="0"/>
            </a:endParaRPr>
          </a:p>
          <a:p>
            <a:endParaRPr lang="en-US" sz="2000" dirty="0" smtClean="0">
              <a:latin typeface="Copperplate Gothic Bold" panose="020E0705020206020404" pitchFamily="34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Segoe Print" panose="02000600000000000000" pitchFamily="2" charset="0"/>
              </a:rPr>
              <a:t>Background: http://finroo.com/black-and-white-tshirts/503-good-and-evil.html</a:t>
            </a:r>
            <a:endParaRPr lang="en-US" sz="1500" dirty="0">
              <a:latin typeface="Segoe Print" panose="02000600000000000000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Issues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</a:t>
            </a:r>
            <a:r>
              <a:rPr lang="en-US" sz="2000" dirty="0" smtClean="0">
                <a:latin typeface="Arial Rounded MT Bold" panose="020F0704030504030204" pitchFamily="34" charset="0"/>
              </a:rPr>
              <a:t>yberbullying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Cyberstalking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</a:t>
            </a:r>
            <a:r>
              <a:rPr lang="en-US" sz="2000" dirty="0" smtClean="0">
                <a:latin typeface="Arial Rounded MT Bold" panose="020F0704030504030204" pitchFamily="34" charset="0"/>
              </a:rPr>
              <a:t>ncounters with sexual predators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</a:t>
            </a:r>
            <a:r>
              <a:rPr lang="en-US" sz="2000" dirty="0" smtClean="0">
                <a:latin typeface="Arial Rounded MT Bold" panose="020F0704030504030204" pitchFamily="34" charset="0"/>
              </a:rPr>
              <a:t>ploading </a:t>
            </a:r>
            <a:r>
              <a:rPr lang="en-US" sz="2000" dirty="0">
                <a:latin typeface="Arial Rounded MT Bold" panose="020F0704030504030204" pitchFamily="34" charset="0"/>
              </a:rPr>
              <a:t>of inappropriate material</a:t>
            </a:r>
          </a:p>
        </p:txBody>
      </p:sp>
    </p:spTree>
    <p:extLst>
      <p:ext uri="{BB962C8B-B14F-4D97-AF65-F5344CB8AC3E}">
        <p14:creationId xmlns:p14="http://schemas.microsoft.com/office/powerpoint/2010/main" val="6410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Cyberbullying</a:t>
            </a:r>
            <a:r>
              <a:rPr lang="en-US" dirty="0">
                <a:latin typeface="Copperplate Gothic Bold" panose="020E0705020206020404" pitchFamily="34" charset="0"/>
              </a:rPr>
              <a:t/>
            </a:r>
            <a:br>
              <a:rPr lang="en-US" dirty="0">
                <a:latin typeface="Copperplate Gothic Bold" panose="020E0705020206020404" pitchFamily="34" charset="0"/>
              </a:rPr>
            </a:b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Harassment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Humiliation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Threatening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Via internet or phone call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Among </a:t>
            </a:r>
            <a:r>
              <a:rPr lang="en-US" sz="2400" dirty="0">
                <a:latin typeface="Arial Rounded MT Bold" panose="020F0704030504030204" pitchFamily="34" charset="0"/>
              </a:rPr>
              <a:t>15- and </a:t>
            </a:r>
            <a:r>
              <a:rPr lang="en-US" sz="2400" dirty="0" smtClean="0">
                <a:latin typeface="Arial Rounded MT Bold" panose="020F0704030504030204" pitchFamily="34" charset="0"/>
              </a:rPr>
              <a:t>16-year-olds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More </a:t>
            </a:r>
            <a:r>
              <a:rPr lang="en-US" sz="2400" dirty="0">
                <a:latin typeface="Arial Rounded MT Bold" panose="020F0704030504030204" pitchFamily="34" charset="0"/>
              </a:rPr>
              <a:t>common among females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Last stage causes suicide 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r>
              <a:rPr lang="en-US" sz="1000" dirty="0" smtClean="0">
                <a:latin typeface="Segoe Print" panose="02000600000000000000" pitchFamily="2" charset="0"/>
              </a:rPr>
              <a:t>Image: https://www.thriveglobal.com/stories/10625-7-ways-to-deal-with-cyberbullying</a:t>
            </a:r>
            <a:endParaRPr lang="en-US" sz="1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Cyberbullying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Forms </a:t>
            </a:r>
            <a:r>
              <a:rPr lang="en-US" dirty="0">
                <a:latin typeface="Arial Rounded MT Bold" panose="020F0704030504030204" pitchFamily="34" charset="0"/>
              </a:rPr>
              <a:t>of </a:t>
            </a:r>
            <a:r>
              <a:rPr lang="en-US" dirty="0" smtClean="0">
                <a:latin typeface="Arial Rounded MT Bold" panose="020F0704030504030204" pitchFamily="34" charset="0"/>
              </a:rPr>
              <a:t>cyberbullying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Arial Rounded MT Bold" panose="020F0704030504030204" pitchFamily="34" charset="0"/>
              </a:rPr>
              <a:t>Sending threatening messages</a:t>
            </a:r>
            <a:endParaRPr lang="en-US" sz="1900" dirty="0">
              <a:latin typeface="Arial Rounded MT Bold" panose="020F0704030504030204" pitchFamily="34" charset="0"/>
            </a:endParaRPr>
          </a:p>
          <a:p>
            <a:r>
              <a:rPr lang="en-US" sz="1900" dirty="0" smtClean="0">
                <a:latin typeface="Arial Rounded MT Bold" panose="020F0704030504030204" pitchFamily="34" charset="0"/>
              </a:rPr>
              <a:t>Sending </a:t>
            </a:r>
            <a:r>
              <a:rPr lang="en-US" sz="1900" dirty="0">
                <a:latin typeface="Arial Rounded MT Bold" panose="020F0704030504030204" pitchFamily="34" charset="0"/>
              </a:rPr>
              <a:t>inappropriate </a:t>
            </a:r>
            <a:r>
              <a:rPr lang="en-US" sz="1900" dirty="0" smtClean="0">
                <a:latin typeface="Arial Rounded MT Bold" panose="020F0704030504030204" pitchFamily="34" charset="0"/>
              </a:rPr>
              <a:t>messages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Stealing the victim’s password and modifying his or her </a:t>
            </a:r>
            <a:r>
              <a:rPr lang="en-US" sz="1900" dirty="0" smtClean="0">
                <a:latin typeface="Arial Rounded MT Bold" panose="020F0704030504030204" pitchFamily="34" charset="0"/>
              </a:rPr>
              <a:t>profile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Posting mean, personal, or false </a:t>
            </a:r>
            <a:r>
              <a:rPr lang="en-US" sz="1900" dirty="0" smtClean="0">
                <a:latin typeface="Arial Rounded MT Bold" panose="020F0704030504030204" pitchFamily="34" charset="0"/>
              </a:rPr>
              <a:t>information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P</a:t>
            </a:r>
            <a:r>
              <a:rPr lang="en-US" sz="1900" dirty="0" smtClean="0">
                <a:latin typeface="Arial Rounded MT Bold" panose="020F0704030504030204" pitchFamily="34" charset="0"/>
              </a:rPr>
              <a:t>osting</a:t>
            </a:r>
            <a:r>
              <a:rPr lang="en-US" sz="1900" dirty="0" smtClean="0">
                <a:latin typeface="Arial Rounded MT Bold" panose="020F0704030504030204" pitchFamily="34" charset="0"/>
              </a:rPr>
              <a:t> </a:t>
            </a:r>
            <a:r>
              <a:rPr lang="en-US" sz="1900" dirty="0">
                <a:latin typeface="Arial Rounded MT Bold" panose="020F0704030504030204" pitchFamily="34" charset="0"/>
              </a:rPr>
              <a:t>inappropriate photos of the victim </a:t>
            </a:r>
            <a:r>
              <a:rPr lang="en-US" sz="1900" dirty="0" smtClean="0">
                <a:latin typeface="Arial Rounded MT Bold" panose="020F0704030504030204" pitchFamily="34" charset="0"/>
              </a:rPr>
              <a:t>or sending </a:t>
            </a:r>
            <a:r>
              <a:rPr lang="en-US" sz="1900" dirty="0">
                <a:latin typeface="Arial Rounded MT Bold" panose="020F0704030504030204" pitchFamily="34" charset="0"/>
              </a:rPr>
              <a:t>them to others via cell phone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Prevention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Arial Rounded MT Bold" panose="020F0704030504030204" pitchFamily="34" charset="0"/>
              </a:rPr>
              <a:t>Increasing consciousness</a:t>
            </a:r>
          </a:p>
          <a:p>
            <a:r>
              <a:rPr lang="en-US" sz="1900" dirty="0" smtClean="0">
                <a:latin typeface="Arial Rounded MT Bold" panose="020F0704030504030204" pitchFamily="34" charset="0"/>
              </a:rPr>
              <a:t>Increasing morality </a:t>
            </a:r>
          </a:p>
          <a:p>
            <a:r>
              <a:rPr lang="en-US" sz="1900" dirty="0" smtClean="0">
                <a:latin typeface="Arial Rounded MT Bold" panose="020F0704030504030204" pitchFamily="34" charset="0"/>
              </a:rPr>
              <a:t>Awareness</a:t>
            </a:r>
          </a:p>
          <a:p>
            <a:r>
              <a:rPr lang="en-US" sz="1900" dirty="0" smtClean="0">
                <a:latin typeface="Arial Rounded MT Bold" panose="020F0704030504030204" pitchFamily="34" charset="0"/>
              </a:rPr>
              <a:t>Not sharing personal information</a:t>
            </a:r>
          </a:p>
          <a:p>
            <a:endParaRPr lang="en-US" sz="1900" dirty="0" smtClean="0">
              <a:latin typeface="Arial Rounded MT Bold" panose="020F0704030504030204" pitchFamily="34" charset="0"/>
            </a:endParaRPr>
          </a:p>
          <a:p>
            <a:endParaRPr lang="en-US" sz="1900" dirty="0">
              <a:latin typeface="Arial Rounded MT Bold" panose="020F0704030504030204" pitchFamily="34" charset="0"/>
            </a:endParaRPr>
          </a:p>
          <a:p>
            <a:endParaRPr lang="en-US" sz="19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19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1050" dirty="0" smtClean="0">
                <a:latin typeface="Segoe Print" panose="02000600000000000000" pitchFamily="2" charset="0"/>
              </a:rPr>
              <a:t>Background: http://usustatesman.com/cyberbullying-it-has-to-stop/</a:t>
            </a:r>
            <a:endParaRPr lang="en-US" sz="105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132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Copperplate Gothic Bold</vt:lpstr>
      <vt:lpstr>Segoe Print</vt:lpstr>
      <vt:lpstr>Office Theme</vt:lpstr>
      <vt:lpstr>Social Networking Ethical Issues</vt:lpstr>
      <vt:lpstr>Social Networking Ethical Issues </vt:lpstr>
      <vt:lpstr>Cyberbullying </vt:lpstr>
      <vt:lpstr>Cyberbullying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Networking Ethical Issues</dc:title>
  <dc:creator>Atiq Ahammed</dc:creator>
  <cp:lastModifiedBy>Atiq Ahammed</cp:lastModifiedBy>
  <cp:revision>17</cp:revision>
  <dcterms:created xsi:type="dcterms:W3CDTF">2018-07-19T14:06:27Z</dcterms:created>
  <dcterms:modified xsi:type="dcterms:W3CDTF">2018-07-19T15:37:03Z</dcterms:modified>
</cp:coreProperties>
</file>