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9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5" r:id="rId16"/>
    <p:sldId id="266" r:id="rId17"/>
    <p:sldId id="267" r:id="rId18"/>
    <p:sldId id="260" r:id="rId19"/>
    <p:sldId id="278" r:id="rId20"/>
    <p:sldId id="263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F4BB-E596-4C25-AC41-ECBBF8496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684F7-6D1E-4127-A890-7520F98BE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39AB6-3569-40E0-9D02-1A72F7621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B2AA-5264-4634-A043-4F611592055A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7B6D9-D4FC-4381-8462-9032C3C2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23347-9C52-4A3D-AF53-4408DA2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E52E-8EA3-4218-BA85-097EBFC7B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7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12E2F-3B95-4903-AB95-6E602ACE0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B0EC8-6E6A-4757-98D2-B25F80C69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97AB9-2A2A-4307-9136-DCBA64779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B2AA-5264-4634-A043-4F611592055A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63FD6-5959-4E9D-BE05-D516E3E0E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86AB3-AF87-45C9-91C0-8AE85D99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E52E-8EA3-4218-BA85-097EBFC7B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8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9B85B0-2CF4-4BAE-A63E-AE35D5CE2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9382F-5CD0-41EE-9890-646BE1455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99C92-069B-4EC2-8739-F10FEDCF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B2AA-5264-4634-A043-4F611592055A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C1EB3-F130-4A38-9967-F9AA2438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9DAC6-1A66-476E-8F2B-07A2B7A3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E52E-8EA3-4218-BA85-097EBFC7B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4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1D356-5D03-407D-94C7-FA85AE149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E63A0-A5AB-4826-A1AB-8B78B171C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E336B-FD57-4FC3-837C-8683BE91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B2AA-5264-4634-A043-4F611592055A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5E3E2-526C-4C4F-ABAE-FF7105C95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D3016-84C6-44C2-A42F-FF30E9DF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E52E-8EA3-4218-BA85-097EBFC7B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5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11B6E-7B08-4C81-87FB-D2771029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0AAC9-BF6A-49E1-A216-2514039D0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F1DAB-F734-4F35-8DFA-1AD5807BB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B2AA-5264-4634-A043-4F611592055A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FC925-634F-4492-9E24-9FA13903C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581B6-A23B-42EA-B1EA-B001ED50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E52E-8EA3-4218-BA85-097EBFC7B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0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DABF4-AB66-4D74-A50B-23D88F0E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340A1-5248-4DA2-8F06-C0977CE70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A3C35-51D1-4B4A-9162-D178E3B70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52F9-4DC3-455F-9D5B-1847168C4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B2AA-5264-4634-A043-4F611592055A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C12EC-B0BD-4964-B95D-031BAC61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6DACD-D747-4C0B-9EBB-95C415CC7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E52E-8EA3-4218-BA85-097EBFC7B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7C88A-0C19-4F56-90F2-A8088D61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6870D-B90A-4FB2-ABA0-0435089F5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03976-AC57-4EEB-AA86-97312B5D1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AEE924-325D-40E9-9A0D-D34B77204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E2860F-7432-41BE-8ECA-1A93D96C2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C31B89-B4C8-4EEE-847E-76C8C9E6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B2AA-5264-4634-A043-4F611592055A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AD44E9-7799-4ACF-B2B4-797DA65C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3F8E8D-D82F-4BF6-A897-C90EE104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E52E-8EA3-4218-BA85-097EBFC7B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4742-DEB4-4712-BA45-C1550E6A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ED654-6C50-44EC-B05F-8F678CBF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B2AA-5264-4634-A043-4F611592055A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0C8AA-A8A1-48BF-A5F9-682AB125A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AF94E-0C98-43CA-9C26-CB11C11F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E52E-8EA3-4218-BA85-097EBFC7B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3A78F6-C0BD-484F-B4AB-B7F5ABCE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B2AA-5264-4634-A043-4F611592055A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8CC8E-BFC4-4931-B236-2E784898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437B5-AF7C-479B-954E-29BBE23C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E52E-8EA3-4218-BA85-097EBFC7B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20700-389D-4512-AB50-56D15D1C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313D-1957-41F9-85B6-505EE4563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D3FB5-6B03-4700-8962-9ACC23D18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0C1BD-7770-42DC-BB98-DE6E7C2D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B2AA-5264-4634-A043-4F611592055A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8B4BB-5034-4B44-8E6E-140D1B60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83A5F-8FF8-4ADB-A55A-A602985D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E52E-8EA3-4218-BA85-097EBFC7B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5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328C-F03E-4298-B0F8-34401CD47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4E8C45-B458-4742-9CEA-23F6A1C86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F7792-7A40-4275-88D6-F3D7CF6D3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9BE69-720A-4409-A4C7-6D88E919F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B2AA-5264-4634-A043-4F611592055A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FF70C-446C-46A7-9257-8B08AC01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29D90-1A61-480E-96EB-8310588D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E52E-8EA3-4218-BA85-097EBFC7B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BDC08-9C49-4361-A89C-C7DC19BEF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91E8C-D0DF-4F5E-88A5-12C036300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41800-3B3B-479E-B939-0A50AD3E3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8B2AA-5264-4634-A043-4F611592055A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5E19F-413C-4AD4-A62E-B2444E29D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36DDD-27A0-49D8-BF83-E2AB035E8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AE52E-8EA3-4218-BA85-097EBFC7B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9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CBC1-3B26-469E-BDB6-DCD86B756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7434" y="0"/>
            <a:ext cx="7811365" cy="1088571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rial Narrow" panose="020B0606020202030204" pitchFamily="34" charset="0"/>
              </a:rPr>
              <a:t>Bengali Braille to Text Translator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6688E-7731-4CAD-9543-FF1512EFA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5647" y="1353925"/>
            <a:ext cx="4215618" cy="1088572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latin typeface="Arial Rounded MT Bold" panose="020F0704030504030204" pitchFamily="34" charset="0"/>
              </a:rPr>
              <a:t>Presented by</a:t>
            </a:r>
          </a:p>
          <a:p>
            <a:pPr algn="l"/>
            <a:r>
              <a:rPr lang="en-US" sz="1800" dirty="0" err="1">
                <a:latin typeface="Arial Rounded MT Bold" panose="020F0704030504030204" pitchFamily="34" charset="0"/>
              </a:rPr>
              <a:t>Atiq</a:t>
            </a:r>
            <a:r>
              <a:rPr lang="en-US" sz="1800" dirty="0"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latin typeface="Arial Rounded MT Bold" panose="020F0704030504030204" pitchFamily="34" charset="0"/>
              </a:rPr>
              <a:t>Ahammed</a:t>
            </a:r>
            <a:endParaRPr lang="en-US" sz="1800" dirty="0">
              <a:latin typeface="Arial Rounded MT Bold" panose="020F0704030504030204" pitchFamily="34" charset="0"/>
            </a:endParaRPr>
          </a:p>
          <a:p>
            <a:pPr algn="l"/>
            <a:r>
              <a:rPr lang="en-US" sz="1800" dirty="0">
                <a:latin typeface="Arial Rounded MT Bold" panose="020F0704030504030204" pitchFamily="34" charset="0"/>
              </a:rPr>
              <a:t>BSSE0817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7CFABC6-5FA5-4D85-A245-B77B6C5BE2D2}"/>
              </a:ext>
            </a:extLst>
          </p:cNvPr>
          <p:cNvSpPr txBox="1">
            <a:spLocks/>
          </p:cNvSpPr>
          <p:nvPr/>
        </p:nvSpPr>
        <p:spPr>
          <a:xfrm>
            <a:off x="7599010" y="1343507"/>
            <a:ext cx="4215618" cy="140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latin typeface="Arial Rounded MT Bold" panose="020F0704030504030204" pitchFamily="34" charset="0"/>
              </a:rPr>
              <a:t>Supervised by</a:t>
            </a:r>
          </a:p>
          <a:p>
            <a:pPr algn="r"/>
            <a:r>
              <a:rPr lang="en-US" sz="1800" dirty="0">
                <a:latin typeface="Arial Rounded MT Bold" panose="020F0704030504030204" pitchFamily="34" charset="0"/>
              </a:rPr>
              <a:t>Dr. </a:t>
            </a:r>
            <a:r>
              <a:rPr lang="en-US" sz="1800" dirty="0" err="1">
                <a:latin typeface="Arial Rounded MT Bold" panose="020F0704030504030204" pitchFamily="34" charset="0"/>
              </a:rPr>
              <a:t>Ahmedul</a:t>
            </a:r>
            <a:r>
              <a:rPr lang="en-US" sz="1800" dirty="0">
                <a:latin typeface="Arial Rounded MT Bold" panose="020F0704030504030204" pitchFamily="34" charset="0"/>
              </a:rPr>
              <a:t> Kabir </a:t>
            </a:r>
          </a:p>
          <a:p>
            <a:pPr algn="r"/>
            <a:r>
              <a:rPr lang="en-US" sz="1800" dirty="0">
                <a:latin typeface="Arial Rounded MT Bold" panose="020F0704030504030204" pitchFamily="34" charset="0"/>
              </a:rPr>
              <a:t>Assistant Professor </a:t>
            </a:r>
          </a:p>
          <a:p>
            <a:endParaRPr lang="en-US" sz="1800" dirty="0">
              <a:latin typeface="Arial Rounded MT Bold" panose="020F070403050403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E4300E1-87C1-4A95-A258-21E146CA4E9F}"/>
              </a:ext>
            </a:extLst>
          </p:cNvPr>
          <p:cNvSpPr txBox="1">
            <a:spLocks/>
          </p:cNvSpPr>
          <p:nvPr/>
        </p:nvSpPr>
        <p:spPr>
          <a:xfrm>
            <a:off x="6509656" y="5769428"/>
            <a:ext cx="5479143" cy="1088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latin typeface="Arial Rounded MT Bold" panose="020F0704030504030204" pitchFamily="34" charset="0"/>
              </a:rPr>
              <a:t>Institute of information Technology </a:t>
            </a:r>
          </a:p>
          <a:p>
            <a:pPr algn="r"/>
            <a:r>
              <a:rPr lang="en-US" sz="2000" dirty="0">
                <a:latin typeface="Arial Rounded MT Bold" panose="020F0704030504030204" pitchFamily="34" charset="0"/>
              </a:rPr>
              <a:t>University of Dhaka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159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79E3085-D97C-4075-B09E-0A502A017027}"/>
              </a:ext>
            </a:extLst>
          </p:cNvPr>
          <p:cNvSpPr/>
          <p:nvPr/>
        </p:nvSpPr>
        <p:spPr>
          <a:xfrm>
            <a:off x="6710290" y="211015"/>
            <a:ext cx="4712676" cy="633046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964D55-EDF7-4BD6-B9A3-8BFBC3B784CE}"/>
              </a:ext>
            </a:extLst>
          </p:cNvPr>
          <p:cNvSpPr/>
          <p:nvPr/>
        </p:nvSpPr>
        <p:spPr>
          <a:xfrm>
            <a:off x="773723" y="407963"/>
            <a:ext cx="5120640" cy="2208628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Use Case Diagram 1.1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FDFB04-9852-4611-8789-0C62EB518370}"/>
              </a:ext>
            </a:extLst>
          </p:cNvPr>
          <p:cNvSpPr/>
          <p:nvPr/>
        </p:nvSpPr>
        <p:spPr>
          <a:xfrm>
            <a:off x="0" y="1882391"/>
            <a:ext cx="6080369" cy="1855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04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79E3085-D97C-4075-B09E-0A502A017027}"/>
              </a:ext>
            </a:extLst>
          </p:cNvPr>
          <p:cNvSpPr/>
          <p:nvPr/>
        </p:nvSpPr>
        <p:spPr>
          <a:xfrm>
            <a:off x="7146388" y="211015"/>
            <a:ext cx="4276578" cy="633046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964D55-EDF7-4BD6-B9A3-8BFBC3B784CE}"/>
              </a:ext>
            </a:extLst>
          </p:cNvPr>
          <p:cNvSpPr/>
          <p:nvPr/>
        </p:nvSpPr>
        <p:spPr>
          <a:xfrm>
            <a:off x="773723" y="407963"/>
            <a:ext cx="5120640" cy="2208628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Activity Diagram Level-1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FDFB04-9852-4611-8789-0C62EB518370}"/>
              </a:ext>
            </a:extLst>
          </p:cNvPr>
          <p:cNvSpPr/>
          <p:nvPr/>
        </p:nvSpPr>
        <p:spPr>
          <a:xfrm>
            <a:off x="0" y="1882391"/>
            <a:ext cx="6080369" cy="1855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62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79E3085-D97C-4075-B09E-0A502A017027}"/>
              </a:ext>
            </a:extLst>
          </p:cNvPr>
          <p:cNvSpPr/>
          <p:nvPr/>
        </p:nvSpPr>
        <p:spPr>
          <a:xfrm>
            <a:off x="4895557" y="211015"/>
            <a:ext cx="6527409" cy="633046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964D55-EDF7-4BD6-B9A3-8BFBC3B784CE}"/>
              </a:ext>
            </a:extLst>
          </p:cNvPr>
          <p:cNvSpPr/>
          <p:nvPr/>
        </p:nvSpPr>
        <p:spPr>
          <a:xfrm>
            <a:off x="-1026942" y="0"/>
            <a:ext cx="5120640" cy="2208628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Class Diagram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FDFB04-9852-4611-8789-0C62EB518370}"/>
              </a:ext>
            </a:extLst>
          </p:cNvPr>
          <p:cNvSpPr/>
          <p:nvPr/>
        </p:nvSpPr>
        <p:spPr>
          <a:xfrm>
            <a:off x="0" y="1744394"/>
            <a:ext cx="3573193" cy="3798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82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79E3085-D97C-4075-B09E-0A502A017027}"/>
              </a:ext>
            </a:extLst>
          </p:cNvPr>
          <p:cNvSpPr/>
          <p:nvPr/>
        </p:nvSpPr>
        <p:spPr>
          <a:xfrm>
            <a:off x="1937432" y="1249341"/>
            <a:ext cx="8557065" cy="50811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964D55-EDF7-4BD6-B9A3-8BFBC3B784CE}"/>
              </a:ext>
            </a:extLst>
          </p:cNvPr>
          <p:cNvSpPr/>
          <p:nvPr/>
        </p:nvSpPr>
        <p:spPr>
          <a:xfrm>
            <a:off x="267285" y="267286"/>
            <a:ext cx="5322277" cy="464234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Data Flow Diagram Level-1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FDFB04-9852-4611-8789-0C62EB518370}"/>
              </a:ext>
            </a:extLst>
          </p:cNvPr>
          <p:cNvSpPr/>
          <p:nvPr/>
        </p:nvSpPr>
        <p:spPr>
          <a:xfrm>
            <a:off x="-42204" y="897651"/>
            <a:ext cx="6080369" cy="1855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1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79E3085-D97C-4075-B09E-0A502A017027}"/>
              </a:ext>
            </a:extLst>
          </p:cNvPr>
          <p:cNvSpPr/>
          <p:nvPr/>
        </p:nvSpPr>
        <p:spPr>
          <a:xfrm>
            <a:off x="2053883" y="2504050"/>
            <a:ext cx="7132320" cy="398115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964D55-EDF7-4BD6-B9A3-8BFBC3B784CE}"/>
              </a:ext>
            </a:extLst>
          </p:cNvPr>
          <p:cNvSpPr/>
          <p:nvPr/>
        </p:nvSpPr>
        <p:spPr>
          <a:xfrm>
            <a:off x="0" y="154744"/>
            <a:ext cx="5120640" cy="2208628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Architectural Context Diagram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FDFB04-9852-4611-8789-0C62EB518370}"/>
              </a:ext>
            </a:extLst>
          </p:cNvPr>
          <p:cNvSpPr/>
          <p:nvPr/>
        </p:nvSpPr>
        <p:spPr>
          <a:xfrm>
            <a:off x="-77373" y="1645919"/>
            <a:ext cx="5275385" cy="3798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06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2E72C-C616-487C-8DD6-BB3FED5F5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393337"/>
            <a:ext cx="11292114" cy="2327865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Arial Black" panose="020B0A04020102020204" pitchFamily="34" charset="0"/>
              </a:rPr>
              <a:t>Tools &amp; Technologies </a:t>
            </a:r>
            <a:r>
              <a:rPr lang="en-US" b="1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6A0D2F-DC23-4EE2-9E5B-2BCEC393DC5F}"/>
              </a:ext>
            </a:extLst>
          </p:cNvPr>
          <p:cNvSpPr/>
          <p:nvPr/>
        </p:nvSpPr>
        <p:spPr>
          <a:xfrm>
            <a:off x="-2046514" y="3570515"/>
            <a:ext cx="11292114" cy="1306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9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3F1C-F898-42D4-9B9C-08CB6AAFC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46654C-0FBF-4B31-9977-CD66C644C3F0}"/>
              </a:ext>
            </a:extLst>
          </p:cNvPr>
          <p:cNvSpPr/>
          <p:nvPr/>
        </p:nvSpPr>
        <p:spPr>
          <a:xfrm>
            <a:off x="1001486" y="1509486"/>
            <a:ext cx="11292114" cy="1306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856E6C-2A06-4C19-B23E-B4948DCE4217}"/>
              </a:ext>
            </a:extLst>
          </p:cNvPr>
          <p:cNvSpPr/>
          <p:nvPr/>
        </p:nvSpPr>
        <p:spPr>
          <a:xfrm>
            <a:off x="2929590" y="2347860"/>
            <a:ext cx="2726788" cy="193899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5C3634-09C6-49B3-B3BF-53BE704ADEC7}"/>
              </a:ext>
            </a:extLst>
          </p:cNvPr>
          <p:cNvSpPr/>
          <p:nvPr/>
        </p:nvSpPr>
        <p:spPr>
          <a:xfrm>
            <a:off x="5779477" y="2260524"/>
            <a:ext cx="2726788" cy="211367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35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3F1C-F898-42D4-9B9C-08CB6AAFC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Frontend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46654C-0FBF-4B31-9977-CD66C644C3F0}"/>
              </a:ext>
            </a:extLst>
          </p:cNvPr>
          <p:cNvSpPr/>
          <p:nvPr/>
        </p:nvSpPr>
        <p:spPr>
          <a:xfrm>
            <a:off x="1001486" y="1509486"/>
            <a:ext cx="11292114" cy="1306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856E6C-2A06-4C19-B23E-B4948DCE4217}"/>
              </a:ext>
            </a:extLst>
          </p:cNvPr>
          <p:cNvSpPr/>
          <p:nvPr/>
        </p:nvSpPr>
        <p:spPr>
          <a:xfrm>
            <a:off x="4107176" y="2014474"/>
            <a:ext cx="3977647" cy="282905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58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76099-80EC-456F-A68C-C45F5B512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829" y="4058558"/>
            <a:ext cx="5635171" cy="2799442"/>
          </a:xfrm>
        </p:spPr>
        <p:txBody>
          <a:bodyPr/>
          <a:lstStyle/>
          <a:p>
            <a:pPr lvl="0"/>
            <a:r>
              <a:rPr lang="en-US" dirty="0"/>
              <a:t>Preprocessing</a:t>
            </a:r>
          </a:p>
          <a:p>
            <a:pPr lvl="0"/>
            <a:r>
              <a:rPr lang="en-US" dirty="0"/>
              <a:t>Noise Reduction to Identify Dot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2D8B9A-E856-4A80-A0C9-8A09BF637669}"/>
              </a:ext>
            </a:extLst>
          </p:cNvPr>
          <p:cNvSpPr/>
          <p:nvPr/>
        </p:nvSpPr>
        <p:spPr>
          <a:xfrm>
            <a:off x="0" y="2268"/>
            <a:ext cx="508000" cy="17412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591477-2DD4-421E-921C-87E40D196CFF}"/>
              </a:ext>
            </a:extLst>
          </p:cNvPr>
          <p:cNvSpPr/>
          <p:nvPr/>
        </p:nvSpPr>
        <p:spPr>
          <a:xfrm>
            <a:off x="1538514" y="3713731"/>
            <a:ext cx="10653486" cy="1615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24554" y="1659988"/>
            <a:ext cx="8961120" cy="9284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>
                <a:solidFill>
                  <a:schemeClr val="tx1"/>
                </a:solidFill>
                <a:latin typeface="Arial Rounded MT Bold" pitchFamily="34" charset="0"/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758156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86E5-240C-4408-93B1-7833980EF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0CBDE-0F12-429B-B684-358F7BCEA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S. D. Al-</a:t>
            </a:r>
            <a:r>
              <a:rPr lang="en-US" dirty="0" err="1"/>
              <a:t>Shamma</a:t>
            </a:r>
            <a:r>
              <a:rPr lang="en-US" dirty="0"/>
              <a:t>, "Arabic Braille Recognition and Transcription into Text and Voice," </a:t>
            </a:r>
            <a:r>
              <a:rPr lang="en-US" i="1" dirty="0"/>
              <a:t>Cairo International Biomedical Engineering Conference, </a:t>
            </a:r>
            <a:r>
              <a:rPr lang="en-US" dirty="0"/>
              <a:t>p. 228, 2010. 	</a:t>
            </a:r>
          </a:p>
          <a:p>
            <a:r>
              <a:rPr lang="en-US" dirty="0"/>
              <a:t>M. </a:t>
            </a:r>
            <a:r>
              <a:rPr lang="en-US" dirty="0" err="1"/>
              <a:t>Gadag</a:t>
            </a:r>
            <a:r>
              <a:rPr lang="en-US" dirty="0"/>
              <a:t>, "Generation of English Text from Scanned Braille Document," </a:t>
            </a:r>
            <a:r>
              <a:rPr lang="en-US" i="1" dirty="0"/>
              <a:t>International Journal of Engineering Science and Computing, </a:t>
            </a:r>
            <a:r>
              <a:rPr lang="en-US" dirty="0"/>
              <a:t>vol. 6, no. 4, p. 4447, 2016. 	</a:t>
            </a:r>
          </a:p>
          <a:p>
            <a:r>
              <a:rPr lang="en-US" dirty="0" err="1"/>
              <a:t>S.Padmavathi</a:t>
            </a:r>
            <a:r>
              <a:rPr lang="en-US" dirty="0"/>
              <a:t>, "CONVERSION OF BRAILLE TO TEXT IN ENGLISH, HINDI AND TAMIL LANGUAGES," </a:t>
            </a:r>
            <a:r>
              <a:rPr lang="en-US" i="1" dirty="0"/>
              <a:t>International Journal of Computer Science, Engineering and Applications, </a:t>
            </a:r>
            <a:r>
              <a:rPr lang="en-US" dirty="0"/>
              <a:t>vol. 3, no. 3, p. 25, 2013. 	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5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2E72C-C616-487C-8DD6-BB3FED5F5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393337"/>
            <a:ext cx="11292114" cy="2327865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Arial Black" panose="020B0A04020102020204" pitchFamily="34" charset="0"/>
              </a:rPr>
              <a:t>Project Overview</a:t>
            </a:r>
            <a:r>
              <a:rPr lang="en-US" b="1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6A0D2F-DC23-4EE2-9E5B-2BCEC393DC5F}"/>
              </a:ext>
            </a:extLst>
          </p:cNvPr>
          <p:cNvSpPr/>
          <p:nvPr/>
        </p:nvSpPr>
        <p:spPr>
          <a:xfrm>
            <a:off x="-2046514" y="3570515"/>
            <a:ext cx="11292114" cy="1306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90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89C88-273C-448C-B2B4-1A6B31B1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400" y="2953580"/>
            <a:ext cx="10515600" cy="1325563"/>
          </a:xfrm>
        </p:spPr>
        <p:txBody>
          <a:bodyPr>
            <a:noAutofit/>
          </a:bodyPr>
          <a:lstStyle/>
          <a:p>
            <a:r>
              <a:rPr lang="en-US" sz="11000" b="1" dirty="0"/>
              <a:t>Q &amp;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DEBDC4-5C20-4077-9CAD-CDFA35D71CE9}"/>
              </a:ext>
            </a:extLst>
          </p:cNvPr>
          <p:cNvSpPr/>
          <p:nvPr/>
        </p:nvSpPr>
        <p:spPr>
          <a:xfrm>
            <a:off x="11684000" y="0"/>
            <a:ext cx="508000" cy="17412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7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FC5B-2B93-4ACB-801C-5F1A48CDC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307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3740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3F1C-F898-42D4-9B9C-08CB6AAFC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Bengali Braille to Text Translator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A2734-0B7D-431E-ADC9-F0944E5F6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085"/>
            <a:ext cx="10515600" cy="3549877"/>
          </a:xfrm>
        </p:spPr>
        <p:txBody>
          <a:bodyPr/>
          <a:lstStyle/>
          <a:p>
            <a:r>
              <a:rPr lang="en-US" dirty="0"/>
              <a:t>Desktop Application</a:t>
            </a:r>
          </a:p>
          <a:p>
            <a:r>
              <a:rPr lang="en-US" dirty="0"/>
              <a:t>Translate Bengali Braille Code to Corresponding Text</a:t>
            </a:r>
          </a:p>
          <a:p>
            <a:r>
              <a:rPr lang="en-US" dirty="0"/>
              <a:t>Input       Scanned Image of Bengali Braille Document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46654C-0FBF-4B31-9977-CD66C644C3F0}"/>
              </a:ext>
            </a:extLst>
          </p:cNvPr>
          <p:cNvSpPr/>
          <p:nvPr/>
        </p:nvSpPr>
        <p:spPr>
          <a:xfrm>
            <a:off x="1001486" y="1509486"/>
            <a:ext cx="11292114" cy="1306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9B764FE-29D0-4936-99EE-309953EDFD2A}"/>
              </a:ext>
            </a:extLst>
          </p:cNvPr>
          <p:cNvSpPr/>
          <p:nvPr/>
        </p:nvSpPr>
        <p:spPr>
          <a:xfrm>
            <a:off x="2067951" y="3784209"/>
            <a:ext cx="267286" cy="1828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4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B8E9-B004-4A9B-AFFD-4EF1580E5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Braille code of the Bengali Text </a:t>
            </a:r>
            <a:br>
              <a:rPr lang="en-US" b="1" dirty="0"/>
            </a:br>
            <a:r>
              <a:rPr lang="en-US" sz="3600" dirty="0"/>
              <a:t>“</a:t>
            </a:r>
            <a:r>
              <a:rPr lang="en-US" sz="3600" dirty="0" err="1"/>
              <a:t>আমার</a:t>
            </a:r>
            <a:r>
              <a:rPr lang="en-US" sz="3600" dirty="0"/>
              <a:t> </a:t>
            </a:r>
            <a:r>
              <a:rPr lang="en-US" sz="3600" dirty="0" err="1"/>
              <a:t>সোনার</a:t>
            </a:r>
            <a:r>
              <a:rPr lang="en-US" sz="3600" dirty="0"/>
              <a:t> </a:t>
            </a:r>
            <a:r>
              <a:rPr lang="en-US" sz="3600" dirty="0" err="1"/>
              <a:t>বাংলা</a:t>
            </a:r>
            <a:r>
              <a:rPr lang="en-US" sz="3600" dirty="0"/>
              <a:t>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8B0793-6895-470F-8236-4A6426F94343}"/>
              </a:ext>
            </a:extLst>
          </p:cNvPr>
          <p:cNvSpPr/>
          <p:nvPr/>
        </p:nvSpPr>
        <p:spPr>
          <a:xfrm>
            <a:off x="899886" y="1610633"/>
            <a:ext cx="11292114" cy="1306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383789-6106-4552-AECE-B51C6B97558D}"/>
              </a:ext>
            </a:extLst>
          </p:cNvPr>
          <p:cNvSpPr/>
          <p:nvPr/>
        </p:nvSpPr>
        <p:spPr>
          <a:xfrm>
            <a:off x="497114" y="1959202"/>
            <a:ext cx="11517086" cy="195398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7D3E57-AB42-4A5E-B730-257679126C1D}"/>
              </a:ext>
            </a:extLst>
          </p:cNvPr>
          <p:cNvSpPr/>
          <p:nvPr/>
        </p:nvSpPr>
        <p:spPr>
          <a:xfrm rot="5400000">
            <a:off x="1037771" y="3107874"/>
            <a:ext cx="1770743" cy="2046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D367E2-8D3D-4125-A56B-F744FB03FE12}"/>
              </a:ext>
            </a:extLst>
          </p:cNvPr>
          <p:cNvSpPr/>
          <p:nvPr/>
        </p:nvSpPr>
        <p:spPr>
          <a:xfrm rot="5400000">
            <a:off x="3715658" y="3086103"/>
            <a:ext cx="1770743" cy="2090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A60F71-6DB4-4DD5-A517-F16BE64806F1}"/>
              </a:ext>
            </a:extLst>
          </p:cNvPr>
          <p:cNvSpPr/>
          <p:nvPr/>
        </p:nvSpPr>
        <p:spPr>
          <a:xfrm rot="5400000">
            <a:off x="6683828" y="3107875"/>
            <a:ext cx="1770743" cy="2046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DBB830-30E5-4D33-B826-427F7F5ED71C}"/>
              </a:ext>
            </a:extLst>
          </p:cNvPr>
          <p:cNvSpPr/>
          <p:nvPr/>
        </p:nvSpPr>
        <p:spPr>
          <a:xfrm>
            <a:off x="137884" y="4468593"/>
            <a:ext cx="3040744" cy="731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আমার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F9252-FBCD-4F78-A3DD-B1BFCBA000D0}"/>
              </a:ext>
            </a:extLst>
          </p:cNvPr>
          <p:cNvSpPr/>
          <p:nvPr/>
        </p:nvSpPr>
        <p:spPr>
          <a:xfrm>
            <a:off x="-268515" y="4468593"/>
            <a:ext cx="9448800" cy="731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সোনার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71022D-EB9F-4474-8A5D-E980D31BEC1C}"/>
              </a:ext>
            </a:extLst>
          </p:cNvPr>
          <p:cNvSpPr/>
          <p:nvPr/>
        </p:nvSpPr>
        <p:spPr>
          <a:xfrm>
            <a:off x="5079999" y="4468593"/>
            <a:ext cx="4742543" cy="731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বাংলা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57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2E72C-C616-487C-8DD6-BB3FED5F5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393337"/>
            <a:ext cx="11292114" cy="2327865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Arial Black" panose="020B0A04020102020204" pitchFamily="34" charset="0"/>
              </a:rPr>
              <a:t>Methodology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6A0D2F-DC23-4EE2-9E5B-2BCEC393DC5F}"/>
              </a:ext>
            </a:extLst>
          </p:cNvPr>
          <p:cNvSpPr/>
          <p:nvPr/>
        </p:nvSpPr>
        <p:spPr>
          <a:xfrm>
            <a:off x="-2144987" y="3626786"/>
            <a:ext cx="11292114" cy="1306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2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0B1D30-D187-45DC-A061-CF82B3A6DED5}"/>
              </a:ext>
            </a:extLst>
          </p:cNvPr>
          <p:cNvSpPr/>
          <p:nvPr/>
        </p:nvSpPr>
        <p:spPr>
          <a:xfrm>
            <a:off x="1336431" y="801858"/>
            <a:ext cx="2405575" cy="12660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Image Preprocessing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C514FA-F69E-41CA-870C-A04D68934AB3}"/>
              </a:ext>
            </a:extLst>
          </p:cNvPr>
          <p:cNvSpPr/>
          <p:nvPr/>
        </p:nvSpPr>
        <p:spPr>
          <a:xfrm>
            <a:off x="4893213" y="801855"/>
            <a:ext cx="2405575" cy="12660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Dot Identification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9B31C1-DFD0-4844-9C9E-18B47AEA6272}"/>
              </a:ext>
            </a:extLst>
          </p:cNvPr>
          <p:cNvSpPr/>
          <p:nvPr/>
        </p:nvSpPr>
        <p:spPr>
          <a:xfrm>
            <a:off x="8449996" y="801855"/>
            <a:ext cx="2405575" cy="12660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Line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Identification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1D2D67-FB31-4A6C-A249-8766E7FEB21D}"/>
              </a:ext>
            </a:extLst>
          </p:cNvPr>
          <p:cNvSpPr/>
          <p:nvPr/>
        </p:nvSpPr>
        <p:spPr>
          <a:xfrm>
            <a:off x="1336431" y="2624796"/>
            <a:ext cx="2405575" cy="12660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Letter Recognition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3AC0C4-8D30-4A47-95A6-D9E46637C74A}"/>
              </a:ext>
            </a:extLst>
          </p:cNvPr>
          <p:cNvSpPr/>
          <p:nvPr/>
        </p:nvSpPr>
        <p:spPr>
          <a:xfrm>
            <a:off x="4893213" y="2624793"/>
            <a:ext cx="2405575" cy="12660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Decimal Code Generation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145E7C-C49E-474F-A5DD-43894CB6F623}"/>
              </a:ext>
            </a:extLst>
          </p:cNvPr>
          <p:cNvSpPr/>
          <p:nvPr/>
        </p:nvSpPr>
        <p:spPr>
          <a:xfrm>
            <a:off x="8449996" y="2624793"/>
            <a:ext cx="2405575" cy="12660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Braille Cell Framing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F1E9D2-06BA-4B19-8FBE-A575878DDEBC}"/>
              </a:ext>
            </a:extLst>
          </p:cNvPr>
          <p:cNvSpPr/>
          <p:nvPr/>
        </p:nvSpPr>
        <p:spPr>
          <a:xfrm>
            <a:off x="1336429" y="4447731"/>
            <a:ext cx="2405575" cy="12660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Word Recognition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D04F62-45C1-43A7-AB98-62D6C14D4E8C}"/>
              </a:ext>
            </a:extLst>
          </p:cNvPr>
          <p:cNvSpPr/>
          <p:nvPr/>
        </p:nvSpPr>
        <p:spPr>
          <a:xfrm>
            <a:off x="4893211" y="4447728"/>
            <a:ext cx="5962360" cy="12660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Final Bengali Text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E1C886-B35C-4577-AA81-B16F3BB91B13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742006" y="1434902"/>
            <a:ext cx="1151207" cy="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A6E203-2DE4-4EFC-9FA2-6D9BD093678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298788" y="1434902"/>
            <a:ext cx="115120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ECED53-0BFE-4F2C-98FF-3234B8E2351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9652784" y="2067948"/>
            <a:ext cx="0" cy="5568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3C6987-1F57-4C85-88EC-3CD96877A8ED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7298788" y="3257840"/>
            <a:ext cx="115120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81A0FB-58B1-43A1-96AB-69DDE872485D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3742006" y="3257840"/>
            <a:ext cx="1151207" cy="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AB6F9E-2527-4889-9015-1F704683BD5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2539217" y="3890889"/>
            <a:ext cx="2" cy="55684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B8CADC4-F95B-4599-A685-CD3D73AE2AF8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3742004" y="5080775"/>
            <a:ext cx="1151207" cy="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182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0B1D30-D187-45DC-A061-CF82B3A6DED5}"/>
              </a:ext>
            </a:extLst>
          </p:cNvPr>
          <p:cNvSpPr/>
          <p:nvPr/>
        </p:nvSpPr>
        <p:spPr>
          <a:xfrm>
            <a:off x="1336431" y="1026938"/>
            <a:ext cx="2405575" cy="12660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Image Acquisition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 (RGB to Gray)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E1C886-B35C-4577-AA81-B16F3BB91B1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742006" y="1659982"/>
            <a:ext cx="1151207" cy="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ECED53-0BFE-4F2C-98FF-3234B8E23517}"/>
              </a:ext>
            </a:extLst>
          </p:cNvPr>
          <p:cNvCxnSpPr>
            <a:cxnSpLocks/>
          </p:cNvCxnSpPr>
          <p:nvPr/>
        </p:nvCxnSpPr>
        <p:spPr>
          <a:xfrm>
            <a:off x="9652784" y="2293028"/>
            <a:ext cx="0" cy="5568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3C6987-1F57-4C85-88EC-3CD96877A8ED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7272996" y="1659981"/>
            <a:ext cx="1118383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27CBA34-A735-4D5A-977F-E7B59037CD9D}"/>
              </a:ext>
            </a:extLst>
          </p:cNvPr>
          <p:cNvSpPr/>
          <p:nvPr/>
        </p:nvSpPr>
        <p:spPr>
          <a:xfrm>
            <a:off x="703385" y="745585"/>
            <a:ext cx="10733649" cy="559894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1EF47F-92B4-43D2-9BEE-1D95A4822579}"/>
              </a:ext>
            </a:extLst>
          </p:cNvPr>
          <p:cNvSpPr/>
          <p:nvPr/>
        </p:nvSpPr>
        <p:spPr>
          <a:xfrm>
            <a:off x="3080827" y="371615"/>
            <a:ext cx="6897857" cy="4443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Image Preprocessing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14F8E9-35CB-42DD-9B96-D6A5B6EC357C}"/>
              </a:ext>
            </a:extLst>
          </p:cNvPr>
          <p:cNvSpPr/>
          <p:nvPr/>
        </p:nvSpPr>
        <p:spPr>
          <a:xfrm>
            <a:off x="4867421" y="1026935"/>
            <a:ext cx="2405575" cy="12660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Noise Filtering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E5AD3C-2389-4E7D-8A12-1859D8AD89A2}"/>
              </a:ext>
            </a:extLst>
          </p:cNvPr>
          <p:cNvSpPr/>
          <p:nvPr/>
        </p:nvSpPr>
        <p:spPr>
          <a:xfrm>
            <a:off x="8391379" y="1026934"/>
            <a:ext cx="2405575" cy="12660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Otsu's Thresholding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5718377-F5CA-452A-8819-EED5169D4674}"/>
              </a:ext>
            </a:extLst>
          </p:cNvPr>
          <p:cNvSpPr/>
          <p:nvPr/>
        </p:nvSpPr>
        <p:spPr>
          <a:xfrm>
            <a:off x="1336432" y="2852810"/>
            <a:ext cx="9460522" cy="12660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Binary Image Conversion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23EE36-C81E-450A-B8CE-6F8E95131F13}"/>
              </a:ext>
            </a:extLst>
          </p:cNvPr>
          <p:cNvSpPr/>
          <p:nvPr/>
        </p:nvSpPr>
        <p:spPr>
          <a:xfrm>
            <a:off x="1336431" y="4761910"/>
            <a:ext cx="9460522" cy="12660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Morphological Operation (</a:t>
            </a:r>
            <a:r>
              <a:rPr lang="en-US" sz="2400" b="1" dirty="0">
                <a:solidFill>
                  <a:schemeClr val="tx1"/>
                </a:solidFill>
              </a:rPr>
              <a:t>Dilation - Erosion</a:t>
            </a:r>
            <a:r>
              <a:rPr lang="en-US" sz="2800" b="1" dirty="0">
                <a:solidFill>
                  <a:schemeClr val="tx1"/>
                </a:solidFill>
              </a:rPr>
              <a:t>) 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22066FE-47CA-4812-9E71-9D4F951F0AAE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flipH="1">
            <a:off x="6066692" y="4118903"/>
            <a:ext cx="1" cy="64300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07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2F92AD-A7FA-4721-8BBF-F4F45CB65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71" y="958568"/>
            <a:ext cx="10525858" cy="42576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E7F6DE-27CE-4FA4-AA3C-747290CA1F1F}"/>
              </a:ext>
            </a:extLst>
          </p:cNvPr>
          <p:cNvSpPr/>
          <p:nvPr/>
        </p:nvSpPr>
        <p:spPr>
          <a:xfrm>
            <a:off x="998806" y="858129"/>
            <a:ext cx="9580099" cy="1308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ABD0F3-E4EB-4D71-A267-5F4D289C23B4}"/>
              </a:ext>
            </a:extLst>
          </p:cNvPr>
          <p:cNvSpPr/>
          <p:nvPr/>
        </p:nvSpPr>
        <p:spPr>
          <a:xfrm>
            <a:off x="1164541" y="203981"/>
            <a:ext cx="9580099" cy="1308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Example of Braille code and Bengali text</a:t>
            </a:r>
          </a:p>
        </p:txBody>
      </p:sp>
    </p:spTree>
    <p:extLst>
      <p:ext uri="{BB962C8B-B14F-4D97-AF65-F5344CB8AC3E}">
        <p14:creationId xmlns:p14="http://schemas.microsoft.com/office/powerpoint/2010/main" val="162940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EE65F0-86A4-472E-8A69-2A05AA139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63" y="2166425"/>
            <a:ext cx="10053164" cy="29935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E7F6DE-27CE-4FA4-AA3C-747290CA1F1F}"/>
              </a:ext>
            </a:extLst>
          </p:cNvPr>
          <p:cNvSpPr/>
          <p:nvPr/>
        </p:nvSpPr>
        <p:spPr>
          <a:xfrm>
            <a:off x="998806" y="858129"/>
            <a:ext cx="9580099" cy="1308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4336FD-282D-4523-8C9E-7A621E506410}"/>
              </a:ext>
            </a:extLst>
          </p:cNvPr>
          <p:cNvSpPr/>
          <p:nvPr/>
        </p:nvSpPr>
        <p:spPr>
          <a:xfrm>
            <a:off x="1168596" y="1512277"/>
            <a:ext cx="9580099" cy="1308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78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174</Words>
  <Application>Microsoft Office PowerPoint</Application>
  <PresentationFormat>Widescreen</PresentationFormat>
  <Paragraphs>56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Arial Narrow</vt:lpstr>
      <vt:lpstr>Arial Rounded MT Bold</vt:lpstr>
      <vt:lpstr>Calibri</vt:lpstr>
      <vt:lpstr>Calibri Light</vt:lpstr>
      <vt:lpstr>Office Theme</vt:lpstr>
      <vt:lpstr>Bengali Braille to Text Translator</vt:lpstr>
      <vt:lpstr>Project Overview </vt:lpstr>
      <vt:lpstr>Bengali Braille to Text Translator</vt:lpstr>
      <vt:lpstr>Braille code of the Bengali Text  “আমার সোনার বাংলা”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 &amp; Technologies  </vt:lpstr>
      <vt:lpstr>Backend</vt:lpstr>
      <vt:lpstr>Frontend </vt:lpstr>
      <vt:lpstr>PowerPoint Presentation</vt:lpstr>
      <vt:lpstr>References </vt:lpstr>
      <vt:lpstr>Q &amp; 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Bengali Braille to Text Translator</dc:title>
  <dc:creator>Shamim</dc:creator>
  <cp:lastModifiedBy>Shamim</cp:lastModifiedBy>
  <cp:revision>39</cp:revision>
  <dcterms:created xsi:type="dcterms:W3CDTF">2019-08-03T15:27:49Z</dcterms:created>
  <dcterms:modified xsi:type="dcterms:W3CDTF">2019-11-05T17:20:11Z</dcterms:modified>
</cp:coreProperties>
</file>