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EFF4BB-E596-4C25-AC41-ECBBF8496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09684F7-6D1E-4127-A890-7520F98BE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639AB6-3569-40E0-9D02-1A72F762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57B6D9-D4FC-4381-8462-9032C3C2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723347-9C52-4A3D-AF53-4408DA2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267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A12E2F-3B95-4903-AB95-6E602ACE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A5B0EC8-6E6A-4757-98D2-B25F80C69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397AB9-2A2A-4307-9136-DCBA6477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463FD6-5959-4E9D-BE05-D516E3E0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BC86AB3-AF87-45C9-91C0-8AE85D99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788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79B85B0-2CF4-4BAE-A63E-AE35D5CE2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729382F-5CD0-41EE-9890-646BE1455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D99C92-069B-4EC2-8739-F10FEDCF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0C1EB3-F130-4A38-9967-F9AA2438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99DAC6-1A66-476E-8F2B-07A2B7A3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114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E1D356-5D03-407D-94C7-FA85AE14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FE63A0-A5AB-4826-A1AB-8B78B171C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AE336B-FD57-4FC3-837C-8683BE91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55E3E2-526C-4C4F-ABAE-FF7105C9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ED3016-84C6-44C2-A42F-FF30E9DF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935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211B6E-7B08-4C81-87FB-D2771029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DC0AAC9-BF6A-49E1-A216-2514039D0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9F1DAB-F734-4F35-8DFA-1AD5807B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2FC925-634F-4492-9E24-9FA13903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A2581B6-A23B-42EA-B1EA-B001ED50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770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9DABF4-AB66-4D74-A50B-23D88F0E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C340A1-5248-4DA2-8F06-C0977CE70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95A3C35-51D1-4B4A-9162-D178E3B70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4052F9-4DC3-455F-9D5B-1847168C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79C12EC-B0BD-4964-B95D-031BAC61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E46DACD-D747-4C0B-9EBB-95C415CC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49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67C88A-0C19-4F56-90F2-A8088D61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216870D-B90A-4FB2-ABA0-0435089F5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503976-AC57-4EEB-AA86-97312B5D1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9AEE924-325D-40E9-9A0D-D34B77204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5E2860F-7432-41BE-8ECA-1A93D96C2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2C31B89-B4C8-4EEE-847E-76C8C9E6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4AD44E9-7799-4ACF-B2B4-797DA65C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C3F8E8D-D82F-4BF6-A897-C90EE104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077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794742-DEB4-4712-BA45-C1550E6A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72ED654-6C50-44EC-B05F-8F678CBF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BC0C8AA-A8A1-48BF-A5F9-682AB125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00AF94E-0C98-43CA-9C26-CB11C11F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3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33A78F6-C0BD-484F-B4AB-B7F5ABCE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8C8CC8E-BFC4-4931-B236-2E784898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B2437B5-AF7C-479B-954E-29BBE23C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84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120700-389D-4512-AB50-56D15D1C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C5313D-1957-41F9-85B6-505EE456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09D3FB5-6B03-4700-8962-9ACC23D18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AD0C1BD-7770-42DC-BB98-DE6E7C2D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ED8B4BB-5034-4B44-8E6E-140D1B60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B183A5F-8FF8-4ADB-A55A-A602985D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785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89328C-F03E-4298-B0F8-34401CD4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54E8C45-B458-4742-9CEA-23F6A1C86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6AF7792-7A40-4275-88D6-F3D7CF6D3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C99BE69-720A-4409-A4C7-6D88E919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2AA-5264-4634-A043-4F611592055A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42FF70C-446C-46A7-9257-8B08AC01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8B29D90-1A61-480E-96EB-8310588D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62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46BDC08-9C49-4361-A89C-C7DC19BE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7A91E8C-D0DF-4F5E-88A5-12C036300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241800-3B3B-479E-B939-0A50AD3E3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8B2AA-5264-4634-A043-4F611592055A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B5E19F-413C-4AD4-A62E-B2444E29D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436DDD-27A0-49D8-BF83-E2AB035E8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AE52E-8EA3-4218-BA85-097EBFC7B6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369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90CBC1-3B26-469E-BDB6-DCD86B756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7434" y="0"/>
            <a:ext cx="7811365" cy="108857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 Narrow" panose="020B0606020202030204" pitchFamily="34" charset="0"/>
              </a:rPr>
              <a:t>Bengali Braille to Text </a:t>
            </a:r>
            <a:r>
              <a:rPr lang="en-US" sz="4400" b="1" dirty="0" smtClean="0">
                <a:latin typeface="Arial Narrow" panose="020B0606020202030204" pitchFamily="34" charset="0"/>
              </a:rPr>
              <a:t>Translator</a:t>
            </a:r>
            <a:endParaRPr lang="en-US" sz="4400" b="1" dirty="0">
              <a:latin typeface="Arial Narrow" panose="020B06060202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9D6688E-7731-4CAD-9543-FF1512EFA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5647" y="1353925"/>
            <a:ext cx="4215618" cy="108857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Arial Rounded MT Bold" panose="020F0704030504030204" pitchFamily="34" charset="0"/>
              </a:rPr>
              <a:t>Presented by</a:t>
            </a:r>
          </a:p>
          <a:p>
            <a:pPr algn="l"/>
            <a:r>
              <a:rPr lang="en-US" sz="1800" dirty="0" err="1">
                <a:latin typeface="Arial Rounded MT Bold" panose="020F0704030504030204" pitchFamily="34" charset="0"/>
              </a:rPr>
              <a:t>Atiq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1800" dirty="0" err="1">
                <a:latin typeface="Arial Rounded MT Bold" panose="020F0704030504030204" pitchFamily="34" charset="0"/>
              </a:rPr>
              <a:t>Ahammed</a:t>
            </a:r>
            <a:endParaRPr lang="en-US" sz="1800" dirty="0">
              <a:latin typeface="Arial Rounded MT Bold" panose="020F0704030504030204" pitchFamily="34" charset="0"/>
            </a:endParaRPr>
          </a:p>
          <a:p>
            <a:pPr algn="l"/>
            <a:r>
              <a:rPr lang="en-US" sz="1800" dirty="0">
                <a:latin typeface="Arial Rounded MT Bold" panose="020F0704030504030204" pitchFamily="34" charset="0"/>
              </a:rPr>
              <a:t>BSSE0817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57CFABC6-5FA5-4D85-A245-B77B6C5BE2D2}"/>
              </a:ext>
            </a:extLst>
          </p:cNvPr>
          <p:cNvSpPr txBox="1">
            <a:spLocks/>
          </p:cNvSpPr>
          <p:nvPr/>
        </p:nvSpPr>
        <p:spPr>
          <a:xfrm>
            <a:off x="7599010" y="1343507"/>
            <a:ext cx="4215618" cy="140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latin typeface="Arial Rounded MT Bold" panose="020F0704030504030204" pitchFamily="34" charset="0"/>
              </a:rPr>
              <a:t>Supervised by</a:t>
            </a:r>
          </a:p>
          <a:p>
            <a:pPr algn="r"/>
            <a:r>
              <a:rPr lang="en-US" sz="1800" dirty="0">
                <a:latin typeface="Arial Rounded MT Bold" panose="020F0704030504030204" pitchFamily="34" charset="0"/>
              </a:rPr>
              <a:t>Dr. </a:t>
            </a:r>
            <a:r>
              <a:rPr lang="en-US" sz="1800" dirty="0" err="1">
                <a:latin typeface="Arial Rounded MT Bold" panose="020F0704030504030204" pitchFamily="34" charset="0"/>
              </a:rPr>
              <a:t>Ahmedul</a:t>
            </a:r>
            <a:r>
              <a:rPr lang="en-US" sz="1800" dirty="0">
                <a:latin typeface="Arial Rounded MT Bold" panose="020F0704030504030204" pitchFamily="34" charset="0"/>
              </a:rPr>
              <a:t> Kabir </a:t>
            </a:r>
          </a:p>
          <a:p>
            <a:pPr algn="r"/>
            <a:r>
              <a:rPr lang="en-US" sz="1800" dirty="0">
                <a:latin typeface="Arial Rounded MT Bold" panose="020F0704030504030204" pitchFamily="34" charset="0"/>
              </a:rPr>
              <a:t>Assistant Professor </a:t>
            </a:r>
          </a:p>
          <a:p>
            <a:endParaRPr lang="en-US" sz="1800" dirty="0">
              <a:latin typeface="Arial Rounded MT Bold" panose="020F070403050403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1E4300E1-87C1-4A95-A258-21E146CA4E9F}"/>
              </a:ext>
            </a:extLst>
          </p:cNvPr>
          <p:cNvSpPr txBox="1">
            <a:spLocks/>
          </p:cNvSpPr>
          <p:nvPr/>
        </p:nvSpPr>
        <p:spPr>
          <a:xfrm>
            <a:off x="6509656" y="5769428"/>
            <a:ext cx="5479143" cy="108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latin typeface="Arial Rounded MT Bold" panose="020F0704030504030204" pitchFamily="34" charset="0"/>
              </a:rPr>
              <a:t>Institute of information Technology </a:t>
            </a:r>
          </a:p>
          <a:p>
            <a:pPr algn="r"/>
            <a:r>
              <a:rPr lang="en-US" sz="2000" dirty="0">
                <a:latin typeface="Arial Rounded MT Bold" panose="020F0704030504030204" pitchFamily="34" charset="0"/>
              </a:rPr>
              <a:t>University of Dhaka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01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C63F1C-F898-42D4-9B9C-08CB6AAF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Bengali Braille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EA2734-0B7D-431E-ADC9-F0944E5F6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085"/>
            <a:ext cx="10515600" cy="3549877"/>
          </a:xfrm>
        </p:spPr>
        <p:txBody>
          <a:bodyPr/>
          <a:lstStyle/>
          <a:p>
            <a:r>
              <a:rPr lang="en-US" dirty="0"/>
              <a:t>Reading and writing system</a:t>
            </a:r>
          </a:p>
          <a:p>
            <a:r>
              <a:rPr lang="en-US" dirty="0"/>
              <a:t>Read with the sense of touch</a:t>
            </a:r>
          </a:p>
          <a:p>
            <a:r>
              <a:rPr lang="en-US" dirty="0"/>
              <a:t>Used by blind and visually </a:t>
            </a:r>
            <a:r>
              <a:rPr lang="en-US"/>
              <a:t>impaired </a:t>
            </a:r>
            <a:r>
              <a:rPr lang="en-US" smtClean="0"/>
              <a:t>people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B46654C-0FBF-4B31-9977-CD66C644C3F0}"/>
              </a:ext>
            </a:extLst>
          </p:cNvPr>
          <p:cNvSpPr/>
          <p:nvPr/>
        </p:nvSpPr>
        <p:spPr>
          <a:xfrm>
            <a:off x="1001486" y="1509486"/>
            <a:ext cx="11292114" cy="130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974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E2E72C-C616-487C-8DD6-BB3FED5F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93337"/>
            <a:ext cx="11292114" cy="2327865"/>
          </a:xfrm>
        </p:spPr>
        <p:txBody>
          <a:bodyPr>
            <a:normAutofit/>
          </a:bodyPr>
          <a:lstStyle/>
          <a:p>
            <a:r>
              <a:rPr lang="en-US" b="1" dirty="0"/>
              <a:t>Character is made using a combination of 6 dots which is arranged in two columns and three rows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8262F62-E867-4827-A971-14A755286C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901" y="3429000"/>
            <a:ext cx="1634899" cy="232786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D6A0D2F-DC23-4EE2-9E5B-2BCEC393DC5F}"/>
              </a:ext>
            </a:extLst>
          </p:cNvPr>
          <p:cNvSpPr/>
          <p:nvPr/>
        </p:nvSpPr>
        <p:spPr>
          <a:xfrm>
            <a:off x="-2046514" y="3570515"/>
            <a:ext cx="11292114" cy="130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BD4175C-27B5-4B2D-8E96-09D758B18ED2}"/>
              </a:ext>
            </a:extLst>
          </p:cNvPr>
          <p:cNvSpPr/>
          <p:nvPr/>
        </p:nvSpPr>
        <p:spPr>
          <a:xfrm>
            <a:off x="3497943" y="3294741"/>
            <a:ext cx="6110515" cy="1431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Braille code of Bengali character ‘</a:t>
            </a:r>
            <a:r>
              <a:rPr lang="bn-IN" sz="2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আ’ </a:t>
            </a:r>
            <a:endParaRPr 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81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6FB8E9-B004-4A9B-AFFD-4EF1580E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Braille code of the Bengali Text </a:t>
            </a:r>
            <a:br>
              <a:rPr lang="en-US" b="1" dirty="0"/>
            </a:br>
            <a:r>
              <a:rPr lang="en-US" sz="3600" dirty="0"/>
              <a:t>“</a:t>
            </a:r>
            <a:r>
              <a:rPr lang="en-US" sz="3600" dirty="0" err="1"/>
              <a:t>আমার</a:t>
            </a:r>
            <a:r>
              <a:rPr lang="en-US" sz="3600" dirty="0"/>
              <a:t> </a:t>
            </a:r>
            <a:r>
              <a:rPr lang="en-US" sz="3600" dirty="0" err="1"/>
              <a:t>সোনার</a:t>
            </a:r>
            <a:r>
              <a:rPr lang="en-US" sz="3600" dirty="0"/>
              <a:t> </a:t>
            </a:r>
            <a:r>
              <a:rPr lang="en-US" sz="3600" dirty="0" err="1"/>
              <a:t>বাংলা</a:t>
            </a:r>
            <a:r>
              <a:rPr lang="en-US" sz="3600" dirty="0"/>
              <a:t>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48B0793-6895-470F-8236-4A6426F94343}"/>
              </a:ext>
            </a:extLst>
          </p:cNvPr>
          <p:cNvSpPr/>
          <p:nvPr/>
        </p:nvSpPr>
        <p:spPr>
          <a:xfrm>
            <a:off x="899886" y="1610633"/>
            <a:ext cx="11292114" cy="130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0383789-6106-4552-AECE-B51C6B97558D}"/>
              </a:ext>
            </a:extLst>
          </p:cNvPr>
          <p:cNvSpPr/>
          <p:nvPr/>
        </p:nvSpPr>
        <p:spPr>
          <a:xfrm>
            <a:off x="497114" y="1959202"/>
            <a:ext cx="11517086" cy="195398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E7D3E57-AB42-4A5E-B730-257679126C1D}"/>
              </a:ext>
            </a:extLst>
          </p:cNvPr>
          <p:cNvSpPr/>
          <p:nvPr/>
        </p:nvSpPr>
        <p:spPr>
          <a:xfrm rot="5400000">
            <a:off x="1037771" y="3107874"/>
            <a:ext cx="1770743" cy="204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1D367E2-8D3D-4125-A56B-F744FB03FE12}"/>
              </a:ext>
            </a:extLst>
          </p:cNvPr>
          <p:cNvSpPr/>
          <p:nvPr/>
        </p:nvSpPr>
        <p:spPr>
          <a:xfrm rot="5400000">
            <a:off x="3715658" y="3086103"/>
            <a:ext cx="1770743" cy="2090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5A60F71-6DB4-4DD5-A517-F16BE64806F1}"/>
              </a:ext>
            </a:extLst>
          </p:cNvPr>
          <p:cNvSpPr/>
          <p:nvPr/>
        </p:nvSpPr>
        <p:spPr>
          <a:xfrm rot="5400000">
            <a:off x="6683828" y="3107875"/>
            <a:ext cx="1770743" cy="2046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CDBB830-30E5-4D33-B826-427F7F5ED71C}"/>
              </a:ext>
            </a:extLst>
          </p:cNvPr>
          <p:cNvSpPr/>
          <p:nvPr/>
        </p:nvSpPr>
        <p:spPr>
          <a:xfrm>
            <a:off x="137884" y="4468593"/>
            <a:ext cx="3040744" cy="731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আমার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AAF9252-FBCD-4F78-A3DD-B1BFCBA000D0}"/>
              </a:ext>
            </a:extLst>
          </p:cNvPr>
          <p:cNvSpPr/>
          <p:nvPr/>
        </p:nvSpPr>
        <p:spPr>
          <a:xfrm>
            <a:off x="-268515" y="4468593"/>
            <a:ext cx="9448800" cy="731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সোনার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371022D-EB9F-4474-8A5D-E980D31BEC1C}"/>
              </a:ext>
            </a:extLst>
          </p:cNvPr>
          <p:cNvSpPr/>
          <p:nvPr/>
        </p:nvSpPr>
        <p:spPr>
          <a:xfrm>
            <a:off x="5079999" y="4468593"/>
            <a:ext cx="4742543" cy="731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বাংলা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55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D26CA7-B0AB-4D75-83A9-070B004E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D76099-80EC-456F-A68C-C45F5B512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829" y="4058558"/>
            <a:ext cx="5635171" cy="2799442"/>
          </a:xfrm>
        </p:spPr>
        <p:txBody>
          <a:bodyPr/>
          <a:lstStyle/>
          <a:p>
            <a:pPr lvl="0"/>
            <a:r>
              <a:rPr lang="en-US" dirty="0"/>
              <a:t>Converting the image to Gray Level</a:t>
            </a:r>
          </a:p>
          <a:p>
            <a:pPr lvl="0"/>
            <a:r>
              <a:rPr lang="en-US" dirty="0"/>
              <a:t>Image enhancement  </a:t>
            </a:r>
          </a:p>
          <a:p>
            <a:pPr lvl="0"/>
            <a:r>
              <a:rPr lang="en-US" dirty="0"/>
              <a:t>Image thresholding </a:t>
            </a:r>
          </a:p>
          <a:p>
            <a:pPr lvl="0"/>
            <a:r>
              <a:rPr lang="en-US" dirty="0"/>
              <a:t>Converting image to binary image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F2D8B9A-E856-4A80-A0C9-8A09BF637669}"/>
              </a:ext>
            </a:extLst>
          </p:cNvPr>
          <p:cNvSpPr/>
          <p:nvPr/>
        </p:nvSpPr>
        <p:spPr>
          <a:xfrm>
            <a:off x="0" y="2268"/>
            <a:ext cx="508000" cy="17412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24BA4EC-0DB3-4F58-AFD0-5D9AC7414B51}"/>
              </a:ext>
            </a:extLst>
          </p:cNvPr>
          <p:cNvSpPr/>
          <p:nvPr/>
        </p:nvSpPr>
        <p:spPr>
          <a:xfrm>
            <a:off x="852717" y="2119086"/>
            <a:ext cx="5635170" cy="2278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Preprocessing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C591477-2DD4-421E-921C-87E40D196CFF}"/>
              </a:ext>
            </a:extLst>
          </p:cNvPr>
          <p:cNvSpPr/>
          <p:nvPr/>
        </p:nvSpPr>
        <p:spPr>
          <a:xfrm>
            <a:off x="1538514" y="3713731"/>
            <a:ext cx="10653486" cy="1615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24554" y="1659988"/>
            <a:ext cx="8961120" cy="9284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dirty="0" smtClean="0">
                <a:solidFill>
                  <a:schemeClr val="tx1"/>
                </a:solidFill>
                <a:latin typeface="Arial Rounded MT Bold" pitchFamily="34" charset="0"/>
              </a:rPr>
              <a:t>Desktop Application</a:t>
            </a:r>
            <a:endParaRPr lang="en-US" sz="44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81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D26CA7-B0AB-4D75-83A9-070B004E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D76099-80EC-456F-A68C-C45F5B512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829" y="4058558"/>
            <a:ext cx="5635171" cy="2799442"/>
          </a:xfrm>
        </p:spPr>
        <p:txBody>
          <a:bodyPr/>
          <a:lstStyle/>
          <a:p>
            <a:pPr lvl="0"/>
            <a:r>
              <a:rPr lang="en-US" dirty="0"/>
              <a:t>Dot identification</a:t>
            </a:r>
          </a:p>
          <a:p>
            <a:pPr lvl="0"/>
            <a:r>
              <a:rPr lang="en-US" dirty="0"/>
              <a:t>Line identification</a:t>
            </a:r>
          </a:p>
          <a:p>
            <a:pPr lvl="0"/>
            <a:r>
              <a:rPr lang="en-US" dirty="0"/>
              <a:t>Braille cell identification</a:t>
            </a:r>
          </a:p>
          <a:p>
            <a:pPr lvl="0"/>
            <a:r>
              <a:rPr lang="en-US" dirty="0"/>
              <a:t>Character identification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F2D8B9A-E856-4A80-A0C9-8A09BF637669}"/>
              </a:ext>
            </a:extLst>
          </p:cNvPr>
          <p:cNvSpPr/>
          <p:nvPr/>
        </p:nvSpPr>
        <p:spPr>
          <a:xfrm>
            <a:off x="0" y="2268"/>
            <a:ext cx="508000" cy="17412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24BA4EC-0DB3-4F58-AFD0-5D9AC7414B51}"/>
              </a:ext>
            </a:extLst>
          </p:cNvPr>
          <p:cNvSpPr/>
          <p:nvPr/>
        </p:nvSpPr>
        <p:spPr>
          <a:xfrm>
            <a:off x="1120003" y="2119086"/>
            <a:ext cx="9430766" cy="2278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Braille Characters Identification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C591477-2DD4-421E-921C-87E40D196CFF}"/>
              </a:ext>
            </a:extLst>
          </p:cNvPr>
          <p:cNvSpPr/>
          <p:nvPr/>
        </p:nvSpPr>
        <p:spPr>
          <a:xfrm>
            <a:off x="1538514" y="3713731"/>
            <a:ext cx="10653486" cy="1615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27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D26CA7-B0AB-4D75-83A9-070B004E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D76099-80EC-456F-A68C-C45F5B512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829" y="4058558"/>
            <a:ext cx="5635171" cy="2799442"/>
          </a:xfrm>
        </p:spPr>
        <p:txBody>
          <a:bodyPr/>
          <a:lstStyle/>
          <a:p>
            <a:pPr lvl="0"/>
            <a:r>
              <a:rPr lang="en-US" dirty="0"/>
              <a:t>Word identification</a:t>
            </a:r>
          </a:p>
          <a:p>
            <a:pPr lvl="0"/>
            <a:r>
              <a:rPr lang="en-US" dirty="0"/>
              <a:t>Spell checking</a:t>
            </a:r>
          </a:p>
          <a:p>
            <a:pPr lvl="0"/>
            <a:r>
              <a:rPr lang="en-US" dirty="0"/>
              <a:t>Bengali text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F2D8B9A-E856-4A80-A0C9-8A09BF637669}"/>
              </a:ext>
            </a:extLst>
          </p:cNvPr>
          <p:cNvSpPr/>
          <p:nvPr/>
        </p:nvSpPr>
        <p:spPr>
          <a:xfrm>
            <a:off x="0" y="2268"/>
            <a:ext cx="508000" cy="17412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24BA4EC-0DB3-4F58-AFD0-5D9AC7414B51}"/>
              </a:ext>
            </a:extLst>
          </p:cNvPr>
          <p:cNvSpPr/>
          <p:nvPr/>
        </p:nvSpPr>
        <p:spPr>
          <a:xfrm>
            <a:off x="-1009129" y="2189425"/>
            <a:ext cx="9430766" cy="2278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Post 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C591477-2DD4-421E-921C-87E40D196CFF}"/>
              </a:ext>
            </a:extLst>
          </p:cNvPr>
          <p:cNvSpPr/>
          <p:nvPr/>
        </p:nvSpPr>
        <p:spPr>
          <a:xfrm>
            <a:off x="1538514" y="3713731"/>
            <a:ext cx="10653486" cy="1615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73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889C88-273C-448C-B2B4-1A6B31B1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5DEBDC4-5C20-4077-9CAD-CDFA35D71CE9}"/>
              </a:ext>
            </a:extLst>
          </p:cNvPr>
          <p:cNvSpPr/>
          <p:nvPr/>
        </p:nvSpPr>
        <p:spPr>
          <a:xfrm>
            <a:off x="11684000" y="0"/>
            <a:ext cx="508000" cy="17412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4A8E7BBE-16B4-4116-8AE0-1A9A76A8CF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1362" y="2713127"/>
            <a:ext cx="912172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Braille to Text Translator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English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Arabic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Gujarati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10F667F-F1F2-43C5-8E93-0BB720F7B816}"/>
              </a:ext>
            </a:extLst>
          </p:cNvPr>
          <p:cNvSpPr/>
          <p:nvPr/>
        </p:nvSpPr>
        <p:spPr>
          <a:xfrm>
            <a:off x="0" y="3295553"/>
            <a:ext cx="12192000" cy="1615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84786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AAFC5B-2B93-4ACB-801C-5F1A48CD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307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/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2374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137</Words>
  <Application>Microsoft Office PowerPoint</Application>
  <PresentationFormat>Custom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Bengali Braille to Text Translator</vt:lpstr>
      <vt:lpstr>Bengali Braille</vt:lpstr>
      <vt:lpstr>Character is made using a combination of 6 dots which is arranged in two columns and three rows </vt:lpstr>
      <vt:lpstr>Braille code of the Bengali Text  “আমার সোনার বাংলা”</vt:lpstr>
      <vt:lpstr>Project Overview</vt:lpstr>
      <vt:lpstr>Project Overview</vt:lpstr>
      <vt:lpstr>Project Overview</vt:lpstr>
      <vt:lpstr>Existing Work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Bengali Braille to Text Translator</dc:title>
  <dc:creator>Shamim</dc:creator>
  <cp:lastModifiedBy>iit</cp:lastModifiedBy>
  <cp:revision>21</cp:revision>
  <dcterms:created xsi:type="dcterms:W3CDTF">2019-08-03T15:27:49Z</dcterms:created>
  <dcterms:modified xsi:type="dcterms:W3CDTF">2019-08-05T07:17:09Z</dcterms:modified>
</cp:coreProperties>
</file>