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B414-3DD3-43DD-9ADD-551BCBC1B3A5}" type="datetimeFigureOut">
              <a:rPr lang="en-US" smtClean="0"/>
              <a:t>30-May-18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6106-3C03-4DF2-99F4-4AC239F7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t="-13000" r="-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880" y="77797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300" b="1" dirty="0" smtClean="0"/>
              <a:t>Software Project Lab(SPL)-01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i="1" dirty="0" smtClean="0"/>
              <a:t>Name: </a:t>
            </a:r>
            <a:r>
              <a:rPr lang="en-US" sz="4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Ammar Nomany Tanvir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b="1" i="1" dirty="0" smtClean="0"/>
              <a:t>Roll: </a:t>
            </a:r>
            <a:r>
              <a:rPr lang="en-US" sz="4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BSSE 0904</a:t>
            </a:r>
            <a:endParaRPr lang="en-US" sz="4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8926"/>
            <a:ext cx="9144000" cy="1655762"/>
          </a:xfrm>
        </p:spPr>
        <p:txBody>
          <a:bodyPr/>
          <a:lstStyle/>
          <a:p>
            <a:pPr algn="l"/>
            <a:r>
              <a:rPr lang="en-US" sz="2800" b="1" i="1" dirty="0" smtClean="0">
                <a:solidFill>
                  <a:schemeClr val="bg2">
                    <a:lumMod val="10000"/>
                  </a:schemeClr>
                </a:solidFill>
              </a:rPr>
              <a:t>SPL Title: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Simple Program For Parsing &amp; Analyzing</a:t>
            </a:r>
          </a:p>
          <a:p>
            <a:pPr algn="l"/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Primitive Variables In Java. </a:t>
            </a:r>
          </a:p>
          <a:p>
            <a:pPr algn="l"/>
            <a:r>
              <a:rPr lang="en-US" sz="2800" b="1" i="1" dirty="0" smtClean="0"/>
              <a:t>Supervisor:</a:t>
            </a:r>
            <a:r>
              <a:rPr lang="en-US" dirty="0" smtClean="0"/>
              <a:t> </a:t>
            </a:r>
            <a:r>
              <a:rPr lang="en-US" sz="2800" b="1" dirty="0" smtClean="0"/>
              <a:t>Nadia </a:t>
            </a:r>
            <a:r>
              <a:rPr lang="en-US" sz="2800" b="1" dirty="0" err="1" smtClean="0"/>
              <a:t>Nahar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62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7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								Output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0" y="855023"/>
            <a:ext cx="5023263" cy="5355772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3669476" y="6210795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Fig : Bar Chart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7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								Output</a:t>
            </a:r>
            <a:endParaRPr lang="en-US" sz="4800" dirty="0"/>
          </a:p>
        </p:txBody>
      </p:sp>
      <p:pic>
        <p:nvPicPr>
          <p:cNvPr id="2050" name="Picture 2" descr="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18" y="1325563"/>
            <a:ext cx="6930833" cy="443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5918" y="5759532"/>
            <a:ext cx="309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Fig : Variable Name Window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7" y="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								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	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b="1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Ramzan</a:t>
            </a:r>
            <a:r>
              <a:rPr lang="en-US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ul</a:t>
            </a:r>
            <a:r>
              <a:rPr lang="en-US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Mubarak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</a:t>
            </a:r>
            <a:r>
              <a:rPr lang="en-US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				</a:t>
            </a:r>
            <a:r>
              <a:rPr lang="en-US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Thanks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Objectives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Finding out the variables (especially primitive types)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Estimating the amount of memory consumed by those variables while running this code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Presenting them by a graph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Advantage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Getting a visualization of memory consumption by the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Can get a better idea about the chances of segmentation fault</a:t>
            </a:r>
          </a:p>
          <a:p>
            <a:endParaRPr lang="en-US" sz="32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My Approach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 have analyzed the program with </a:t>
            </a:r>
            <a:r>
              <a:rPr lang="en-US" sz="30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AspectJ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tracing variables. </a:t>
            </a:r>
            <a:r>
              <a:rPr lang="en-US" sz="30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AspectJ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does this dynamically.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 have also made a static analysis for finding local variables of methods. Why? </a:t>
            </a:r>
          </a:p>
          <a:p>
            <a:pPr marL="0" indent="0">
              <a:buNone/>
            </a:pPr>
            <a:endParaRPr lang="en-US" sz="30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Thread I have done both simultaneously.</a:t>
            </a:r>
            <a:endParaRPr lang="en-US" sz="30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3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What is Thread?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Thread is basically a lightweight sub-process, a smallest unit of processing. Threads are independent.</a:t>
            </a:r>
          </a:p>
          <a:p>
            <a:pPr marL="0" indent="0">
              <a:buNone/>
            </a:pP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endParaRPr lang="en-US" sz="30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3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Advantages :</a:t>
            </a:r>
          </a:p>
          <a:p>
            <a:pPr marL="0" indent="0">
              <a:buNone/>
            </a:pP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achieves multitasking</a:t>
            </a:r>
          </a:p>
          <a:p>
            <a:pPr marL="0" indent="0">
              <a:buNone/>
            </a:pP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saves memory</a:t>
            </a:r>
          </a:p>
          <a:p>
            <a:pPr marL="0" indent="0">
              <a:buNone/>
            </a:pP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	independent</a:t>
            </a:r>
            <a:endParaRPr lang="en-US" sz="30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And </a:t>
            </a:r>
            <a:r>
              <a:rPr lang="en-US" sz="4800" b="1" dirty="0" err="1" smtClean="0"/>
              <a:t>AspectJ</a:t>
            </a:r>
            <a:r>
              <a:rPr lang="en-US" sz="4800" b="1" dirty="0" smtClean="0"/>
              <a:t>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AOP is a programming paradigm that aims to increase modularity by adding additional behavior to existing code without modification of the code itself.</a:t>
            </a:r>
          </a:p>
          <a:p>
            <a:pPr marL="0" indent="0">
              <a:buNone/>
            </a:pPr>
            <a:endParaRPr lang="en-US" sz="3000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AspectJ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implements these concerns using extensions of Java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5857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/>
              <a:t>Aspect Creation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AspectJ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provides an implementation of AOP and has </a:t>
            </a: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three</a:t>
            </a: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core concepts:</a:t>
            </a:r>
          </a:p>
          <a:p>
            <a:pPr marL="0" indent="0">
              <a:buNone/>
            </a:pPr>
            <a:r>
              <a:rPr lang="en-US" sz="30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3000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sz="3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Join Point          	</a:t>
            </a:r>
            <a:r>
              <a:rPr lang="en-US" sz="3000" b="1" i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Pointcut</a:t>
            </a:r>
            <a:r>
              <a:rPr lang="en-US" sz="3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          	Advice</a:t>
            </a:r>
          </a:p>
          <a:p>
            <a:pPr marL="0" indent="0">
              <a:buNone/>
            </a:pPr>
            <a:endParaRPr lang="en-US" sz="3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3000" b="1" i="1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Join point </a:t>
            </a:r>
            <a:r>
              <a:rPr lang="en-US" sz="3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 well-defined moments in the execution of a program, like method call, object instantiation, or variable access.</a:t>
            </a:r>
            <a:endParaRPr lang="en-US" sz="3000" b="1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/>
              <a:t>Aspect Creation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i="1" u="sng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3000" b="1" i="1" u="sng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ointcut</a:t>
            </a:r>
            <a:r>
              <a:rPr lang="en-US" sz="30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 A regular expression that matches </a:t>
            </a:r>
            <a:r>
              <a:rPr lang="en-US" sz="30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join points</a:t>
            </a: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An advice is associated with a </a:t>
            </a:r>
            <a:r>
              <a:rPr lang="en-US" sz="3000" b="1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pointcut</a:t>
            </a: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expression and runs at any join point that matches the </a:t>
            </a:r>
            <a:r>
              <a:rPr lang="en-US" sz="3000" b="1" i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pointcut</a:t>
            </a: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3000" b="1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3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e.g.</a:t>
            </a:r>
            <a:endParaRPr lang="en-US" sz="30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</a:rPr>
              <a:t>      </a:t>
            </a:r>
            <a:r>
              <a:rPr lang="en-US" sz="3200" b="1" dirty="0" err="1" smtClean="0">
                <a:solidFill>
                  <a:schemeClr val="bg2"/>
                </a:solidFill>
              </a:rPr>
              <a:t>pointcut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set() : </a:t>
            </a:r>
            <a:r>
              <a:rPr lang="en-US" sz="3200" b="1" dirty="0">
                <a:solidFill>
                  <a:schemeClr val="bg2"/>
                </a:solidFill>
              </a:rPr>
              <a:t>execution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(*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2"/>
                </a:solidFill>
              </a:rPr>
              <a:t>set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*(..) ) &amp;&amp; </a:t>
            </a:r>
            <a:r>
              <a:rPr lang="en-US" sz="3200" b="1" dirty="0">
                <a:solidFill>
                  <a:schemeClr val="bg2"/>
                </a:solidFill>
              </a:rPr>
              <a:t>this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(Point);</a:t>
            </a:r>
          </a:p>
          <a:p>
            <a:pPr marL="0" indent="0">
              <a:buNone/>
            </a:pPr>
            <a:endParaRPr lang="en-US" sz="3000" b="1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9000" r="-2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800" b="1" dirty="0" smtClean="0"/>
              <a:t>Structure Of My Program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676"/>
            <a:ext cx="10515600" cy="494128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RunThreads.java</a:t>
            </a:r>
          </a:p>
          <a:p>
            <a:pPr marL="0" indent="0">
              <a:buNone/>
            </a:pPr>
            <a:endParaRPr lang="en-US" sz="2400" i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ReadIt.java				Main.java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ClassVariableAndParameterCounting.aj</a:t>
            </a:r>
            <a:endParaRPr lang="en-US" sz="2000" i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        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VarNameCollector.java                  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ShowVariable.java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	</a:t>
            </a:r>
            <a:r>
              <a:rPr lang="en-US" sz="20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LocalVariableCounting.java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BarChart.java</a:t>
            </a:r>
            <a:r>
              <a:rPr 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en-US" sz="2400" i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				BarChart.java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077730" y="2211859"/>
            <a:ext cx="1433384" cy="48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11114" y="2211859"/>
            <a:ext cx="1964724" cy="48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940908" y="3101546"/>
            <a:ext cx="42013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977081" y="4028303"/>
            <a:ext cx="667265" cy="79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993027" y="3101546"/>
            <a:ext cx="2001795" cy="92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94822" y="3101546"/>
            <a:ext cx="1841156" cy="92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698259" y="3101546"/>
            <a:ext cx="296563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5838" y="4819135"/>
            <a:ext cx="135924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20419616">
            <a:off x="4504100" y="2438905"/>
            <a:ext cx="993669" cy="27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 rot="830468">
            <a:off x="5872155" y="2489164"/>
            <a:ext cx="1055550" cy="28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32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Software Project Lab(SPL)-01 Name: Ammar Nomany Tanvir Roll: BSSE 0904</vt:lpstr>
      <vt:lpstr>Objectives</vt:lpstr>
      <vt:lpstr>Advantage</vt:lpstr>
      <vt:lpstr>My Approach</vt:lpstr>
      <vt:lpstr>What is Thread?</vt:lpstr>
      <vt:lpstr>And AspectJ ?</vt:lpstr>
      <vt:lpstr>Aspect Creation</vt:lpstr>
      <vt:lpstr>Aspect Creation</vt:lpstr>
      <vt:lpstr>Structure Of My Program</vt:lpstr>
      <vt:lpstr>        Output</vt:lpstr>
      <vt:lpstr>        Output</vt:lpstr>
      <vt:lpstr>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A.N. TANVIR</dc:creator>
  <cp:lastModifiedBy>A.N. TANVIR</cp:lastModifiedBy>
  <cp:revision>14</cp:revision>
  <dcterms:created xsi:type="dcterms:W3CDTF">2018-05-29T22:59:58Z</dcterms:created>
  <dcterms:modified xsi:type="dcterms:W3CDTF">2018-05-30T00:50:53Z</dcterms:modified>
</cp:coreProperties>
</file>