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8AF12-FF66-4A41-AD0E-86DE00837A63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FE53-F704-4478-9C6B-438FEDF6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7FE53-F704-4478-9C6B-438FEDF60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7FE53-F704-4478-9C6B-438FEDF60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7FE53-F704-4478-9C6B-438FEDF60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4203-F997-47D0-A09C-3D18B5FEF8C6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E200-F5B1-47D8-96FA-4F006ABEADB7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FD20-C43D-43DC-8BF1-925FB445FE78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7A79-DA4F-4F99-A6D2-0245ADEDD747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927-181D-4F26-8C6C-66241B21D1BB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1DE-9AF1-4F47-A22C-A28FF24966C7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4F7-9FDD-4C16-9223-78A302500855}" type="datetime1">
              <a:rPr lang="en-US" smtClean="0"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A2D-2E17-4BA0-84B7-406A16E61BAF}" type="datetime1">
              <a:rPr lang="en-US" smtClean="0"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F9E3-D5FD-462A-8062-F073C2054205}" type="datetime1">
              <a:rPr lang="en-US" smtClean="0"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F1B-E8C9-458E-859F-ADC3E2ACDC18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DD7A-2AAE-4866-B582-DFD8336BFD19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56C0-8C15-4476-B83E-4A1B9B0A48E2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5BB2-A24F-46EB-B08F-C2199DBB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Project Lab(</a:t>
            </a:r>
            <a:r>
              <a:rPr lang="en-US" b="1" dirty="0" smtClean="0"/>
              <a:t>SPL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Topic</a:t>
            </a:r>
            <a:r>
              <a:rPr lang="en-US" sz="3200" dirty="0" smtClean="0"/>
              <a:t> 	 : Memory mapping of a java program.</a:t>
            </a:r>
          </a:p>
          <a:p>
            <a:pPr algn="l"/>
            <a:r>
              <a:rPr lang="en-US" sz="3200" b="1" dirty="0" smtClean="0"/>
              <a:t>Supervisor</a:t>
            </a:r>
            <a:r>
              <a:rPr lang="en-US" sz="3200" dirty="0"/>
              <a:t>	</a:t>
            </a:r>
            <a:r>
              <a:rPr lang="en-US" sz="3200" dirty="0" smtClean="0"/>
              <a:t> : Nadia </a:t>
            </a:r>
            <a:r>
              <a:rPr lang="en-US" sz="3200" dirty="0" err="1" smtClean="0"/>
              <a:t>Nahar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Finding out the variables (especially primitive types)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Estimating the amount of memory consumed by those variables while running this code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Presenting them by a graph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Getting a visualization of memory consumption by the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Can get a better idea about the chances of segmentation fault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 have done so far!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4000" dirty="0" smtClean="0"/>
              <a:t>Code:</a:t>
            </a:r>
          </a:p>
          <a:p>
            <a:pPr lvl="2"/>
            <a:r>
              <a:rPr lang="en-US" sz="2800" dirty="0" smtClean="0"/>
              <a:t>Static Analysis of a java/c program to find out the variables and total memory consumption</a:t>
            </a:r>
            <a:r>
              <a:rPr lang="en-US" sz="2800" dirty="0"/>
              <a:t>	</a:t>
            </a:r>
            <a:endParaRPr lang="en-US" sz="2800" dirty="0" smtClean="0"/>
          </a:p>
          <a:p>
            <a:pPr lvl="2"/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 err="1" smtClean="0"/>
              <a:t>Github</a:t>
            </a:r>
            <a:r>
              <a:rPr lang="en-US" sz="2800" dirty="0" smtClean="0"/>
              <a:t> Repository Link:</a:t>
            </a:r>
          </a:p>
          <a:p>
            <a:pPr marL="914400" lvl="2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https://github.com/antanvir/spl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 have done so far!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600" dirty="0" smtClean="0"/>
              <a:t>Studies: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lvl="2"/>
            <a:r>
              <a:rPr lang="en-US" sz="3200" dirty="0" smtClean="0"/>
              <a:t>Memory allocation of C variables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Memory allocation of Java Objects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contribute.geeksforgeeks.org/wp-content/uploads/memoryLayoutC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4" y="464291"/>
            <a:ext cx="7371471" cy="54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71669" y="6135173"/>
            <a:ext cx="55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Memory allocation of C variables*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do next…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Dynamic analysis of variables using aspect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Making a graph for the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Thanks </a:t>
            </a:r>
            <a:r>
              <a:rPr lang="en-US" sz="4000" b="1" dirty="0" smtClean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5BB2-A24F-46EB-B08F-C2199DBB1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139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Software Project Lab(SPL)  01</vt:lpstr>
      <vt:lpstr>Objectives</vt:lpstr>
      <vt:lpstr>Advantage</vt:lpstr>
      <vt:lpstr>What I have done so far!</vt:lpstr>
      <vt:lpstr>What I have done so far!</vt:lpstr>
      <vt:lpstr>PowerPoint Presentation</vt:lpstr>
      <vt:lpstr>What to do next…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Lab(SPL)  01</dc:title>
  <dc:creator>A.N. TANVIR</dc:creator>
  <cp:lastModifiedBy>A.N. TANVIR</cp:lastModifiedBy>
  <cp:revision>5</cp:revision>
  <dcterms:created xsi:type="dcterms:W3CDTF">2018-03-07T01:14:39Z</dcterms:created>
  <dcterms:modified xsi:type="dcterms:W3CDTF">2018-03-07T01:45:12Z</dcterms:modified>
</cp:coreProperties>
</file>