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0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8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40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1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45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5B934-E5D3-40A8-91AF-1F635A31A24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01E6FF-F38F-4A3A-9A56-2377BDC31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8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prothomal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840" y="1040424"/>
            <a:ext cx="11655381" cy="101553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Sarkar Mohammad </a:t>
            </a:r>
            <a:r>
              <a:rPr lang="en-US" sz="4800" dirty="0" err="1" smtClean="0"/>
              <a:t>Atiqur</a:t>
            </a:r>
            <a:r>
              <a:rPr lang="en-US" sz="4800" dirty="0" smtClean="0"/>
              <a:t> Rahman</a:t>
            </a:r>
            <a:endParaRPr lang="en-US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9251" y="2624210"/>
            <a:ext cx="10642033" cy="113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8528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1C6688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started right away, just tap any placeholder text (such as this)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start typing to replace it with your own.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22707" y="337229"/>
            <a:ext cx="2579984" cy="17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624"/>
            <a:ext cx="2829108" cy="129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8528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smtClean="0">
                <a:ln>
                  <a:noFill/>
                </a:ln>
                <a:solidFill>
                  <a:srgbClr val="1C6688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Skills &amp; 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41986" y="1779256"/>
            <a:ext cx="97299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might want to include a brief summary of certifications and professional skills.</a:t>
            </a:r>
            <a:endParaRPr kumimoji="0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78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06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SSC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HSC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BSC in CSE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MSC in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42122"/>
            <a:ext cx="10058400" cy="995238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50" y="1737360"/>
            <a:ext cx="10058400" cy="402336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For More Details  </a:t>
            </a:r>
            <a:endParaRPr lang="en-US" dirty="0"/>
          </a:p>
        </p:txBody>
      </p:sp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10005391" y="5724939"/>
            <a:ext cx="1150289" cy="569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450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57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Arial</vt:lpstr>
      <vt:lpstr>Calibri</vt:lpstr>
      <vt:lpstr>Calibri Light</vt:lpstr>
      <vt:lpstr>Times New Roman</vt:lpstr>
      <vt:lpstr>Trebuchet MS</vt:lpstr>
      <vt:lpstr>Retrospect</vt:lpstr>
      <vt:lpstr>    Sarkar Mohammad Atiqur Rahman</vt:lpstr>
      <vt:lpstr>Skills &amp; Abilities </vt:lpstr>
      <vt:lpstr>Education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Sarkar Mohammad Atiqur Rahman</dc:title>
  <dc:creator>Teachers</dc:creator>
  <cp:lastModifiedBy>Teachers</cp:lastModifiedBy>
  <cp:revision>7</cp:revision>
  <dcterms:created xsi:type="dcterms:W3CDTF">2025-01-23T12:03:05Z</dcterms:created>
  <dcterms:modified xsi:type="dcterms:W3CDTF">2025-01-23T12:55:30Z</dcterms:modified>
</cp:coreProperties>
</file>