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5D404-563A-4E3E-8589-0BF0CBC3E1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E11FB-E9FC-4CE2-9FA2-BD48B1475BA2}">
      <dgm:prSet phldrT="[Text]"/>
      <dgm:spPr/>
      <dgm:t>
        <a:bodyPr/>
        <a:lstStyle/>
        <a:p>
          <a:r>
            <a:rPr lang="en-US" dirty="0"/>
            <a:t>What Policies are Important</a:t>
          </a:r>
        </a:p>
      </dgm:t>
    </dgm:pt>
    <dgm:pt modelId="{AF43863C-19F4-4717-A454-83CA7BCAF43B}" type="parTrans" cxnId="{D9AF3F00-0ED2-4534-B814-A04E89697EAE}">
      <dgm:prSet/>
      <dgm:spPr/>
      <dgm:t>
        <a:bodyPr/>
        <a:lstStyle/>
        <a:p>
          <a:endParaRPr lang="en-US"/>
        </a:p>
      </dgm:t>
    </dgm:pt>
    <dgm:pt modelId="{1F7ECFD2-0812-4E3B-9161-6F8BEBFF2E26}" type="sibTrans" cxnId="{D9AF3F00-0ED2-4534-B814-A04E89697EAE}">
      <dgm:prSet/>
      <dgm:spPr/>
      <dgm:t>
        <a:bodyPr/>
        <a:lstStyle/>
        <a:p>
          <a:endParaRPr lang="en-US"/>
        </a:p>
      </dgm:t>
    </dgm:pt>
    <dgm:pt modelId="{C080AB6F-0536-4350-823C-C6F9DFA6CA52}">
      <dgm:prSet phldrT="[Text]"/>
      <dgm:spPr/>
      <dgm:t>
        <a:bodyPr/>
        <a:lstStyle/>
        <a:p>
          <a:r>
            <a:rPr lang="en-US" dirty="0"/>
            <a:t>Topics important to the locality</a:t>
          </a:r>
        </a:p>
      </dgm:t>
    </dgm:pt>
    <dgm:pt modelId="{40D16B4F-BB76-45B6-9EB5-FF1BC2F7DFAE}" type="parTrans" cxnId="{EC87FE30-C55F-49C2-879D-23550FB2F105}">
      <dgm:prSet/>
      <dgm:spPr/>
      <dgm:t>
        <a:bodyPr/>
        <a:lstStyle/>
        <a:p>
          <a:endParaRPr lang="en-US"/>
        </a:p>
      </dgm:t>
    </dgm:pt>
    <dgm:pt modelId="{F67EB6DA-A205-40C2-BCE8-CBB8E9355647}" type="sibTrans" cxnId="{EC87FE30-C55F-49C2-879D-23550FB2F105}">
      <dgm:prSet/>
      <dgm:spPr/>
      <dgm:t>
        <a:bodyPr/>
        <a:lstStyle/>
        <a:p>
          <a:endParaRPr lang="en-US"/>
        </a:p>
      </dgm:t>
    </dgm:pt>
    <dgm:pt modelId="{08CC593C-F81B-42DA-8145-DB66BD386E9F}">
      <dgm:prSet phldrT="[Text]"/>
      <dgm:spPr/>
      <dgm:t>
        <a:bodyPr/>
        <a:lstStyle/>
        <a:p>
          <a:r>
            <a:rPr lang="en-US" dirty="0"/>
            <a:t>Position on the policies by Demographic</a:t>
          </a:r>
        </a:p>
      </dgm:t>
    </dgm:pt>
    <dgm:pt modelId="{EF7558F9-FC83-4848-8BBF-F05F58B70B21}" type="parTrans" cxnId="{D994B450-3C03-4F08-9CB2-BE0976639712}">
      <dgm:prSet/>
      <dgm:spPr/>
      <dgm:t>
        <a:bodyPr/>
        <a:lstStyle/>
        <a:p>
          <a:endParaRPr lang="en-US"/>
        </a:p>
      </dgm:t>
    </dgm:pt>
    <dgm:pt modelId="{1592899B-3A53-4BD1-93A4-5B34382554ED}" type="sibTrans" cxnId="{D994B450-3C03-4F08-9CB2-BE0976639712}">
      <dgm:prSet/>
      <dgm:spPr/>
      <dgm:t>
        <a:bodyPr/>
        <a:lstStyle/>
        <a:p>
          <a:endParaRPr lang="en-US"/>
        </a:p>
      </dgm:t>
    </dgm:pt>
    <dgm:pt modelId="{94F536CF-8211-45E6-BA0E-7F0B67B6B825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A6CC4DFB-8958-49EF-A165-FBF460BF3D58}" type="parTrans" cxnId="{BCFD4B05-4C74-4013-9D9C-074557FB3A13}">
      <dgm:prSet/>
      <dgm:spPr/>
      <dgm:t>
        <a:bodyPr/>
        <a:lstStyle/>
        <a:p>
          <a:endParaRPr lang="en-US"/>
        </a:p>
      </dgm:t>
    </dgm:pt>
    <dgm:pt modelId="{BF7E535F-6E1F-49DC-8923-C44A0FC2DB29}" type="sibTrans" cxnId="{BCFD4B05-4C74-4013-9D9C-074557FB3A13}">
      <dgm:prSet/>
      <dgm:spPr/>
      <dgm:t>
        <a:bodyPr/>
        <a:lstStyle/>
        <a:p>
          <a:endParaRPr lang="en-US"/>
        </a:p>
      </dgm:t>
    </dgm:pt>
    <dgm:pt modelId="{333B3B1C-0C97-40F3-9A4E-098469FC6925}">
      <dgm:prSet phldrT="[Text]"/>
      <dgm:spPr/>
      <dgm:t>
        <a:bodyPr/>
        <a:lstStyle/>
        <a:p>
          <a:r>
            <a:rPr lang="en-US" dirty="0"/>
            <a:t>Collect sentiment data</a:t>
          </a:r>
        </a:p>
      </dgm:t>
    </dgm:pt>
    <dgm:pt modelId="{D1EBC879-29F5-4E3A-9210-4DA267515DE6}" type="parTrans" cxnId="{809C7604-1B7B-4F6B-B661-AC425FDF086C}">
      <dgm:prSet/>
      <dgm:spPr/>
      <dgm:t>
        <a:bodyPr/>
        <a:lstStyle/>
        <a:p>
          <a:endParaRPr lang="en-US"/>
        </a:p>
      </dgm:t>
    </dgm:pt>
    <dgm:pt modelId="{699CD295-35D4-40C3-A194-578D26B41A38}" type="sibTrans" cxnId="{809C7604-1B7B-4F6B-B661-AC425FDF086C}">
      <dgm:prSet/>
      <dgm:spPr/>
      <dgm:t>
        <a:bodyPr/>
        <a:lstStyle/>
        <a:p>
          <a:endParaRPr lang="en-US"/>
        </a:p>
      </dgm:t>
    </dgm:pt>
    <dgm:pt modelId="{492AEFD8-33F9-47B6-9587-91010BA031E5}">
      <dgm:prSet phldrT="[Text]"/>
      <dgm:spPr/>
      <dgm:t>
        <a:bodyPr/>
        <a:lstStyle/>
        <a:p>
          <a:r>
            <a:rPr lang="en-US" dirty="0"/>
            <a:t>What people want to hear (exact phrase)</a:t>
          </a:r>
        </a:p>
      </dgm:t>
    </dgm:pt>
    <dgm:pt modelId="{E7C5A5AF-B3F9-4561-9215-D65B729C1F79}" type="parTrans" cxnId="{3DEC5B02-191D-46FD-9B72-B420BB1C1740}">
      <dgm:prSet/>
      <dgm:spPr/>
      <dgm:t>
        <a:bodyPr/>
        <a:lstStyle/>
        <a:p>
          <a:endParaRPr lang="en-US"/>
        </a:p>
      </dgm:t>
    </dgm:pt>
    <dgm:pt modelId="{A61369CD-1F0E-4766-A313-122DB6371A5D}" type="sibTrans" cxnId="{3DEC5B02-191D-46FD-9B72-B420BB1C1740}">
      <dgm:prSet/>
      <dgm:spPr/>
      <dgm:t>
        <a:bodyPr/>
        <a:lstStyle/>
        <a:p>
          <a:endParaRPr lang="en-US"/>
        </a:p>
      </dgm:t>
    </dgm:pt>
    <dgm:pt modelId="{B1007F6F-665E-4484-9777-83007027D68E}">
      <dgm:prSet phldrT="[Text]"/>
      <dgm:spPr/>
      <dgm:t>
        <a:bodyPr/>
        <a:lstStyle/>
        <a:p>
          <a:r>
            <a:rPr lang="en-US" dirty="0"/>
            <a:t>Sex</a:t>
          </a:r>
        </a:p>
      </dgm:t>
    </dgm:pt>
    <dgm:pt modelId="{DA9AC89D-1A20-4C8B-B907-BCF9F8FA807D}" type="parTrans" cxnId="{574BACC9-0C09-4B52-9E76-D44311FA064A}">
      <dgm:prSet/>
      <dgm:spPr/>
      <dgm:t>
        <a:bodyPr/>
        <a:lstStyle/>
        <a:p>
          <a:endParaRPr lang="en-US"/>
        </a:p>
      </dgm:t>
    </dgm:pt>
    <dgm:pt modelId="{8AC280B3-AC73-4D3C-A65C-BF6C18ED36DB}" type="sibTrans" cxnId="{574BACC9-0C09-4B52-9E76-D44311FA064A}">
      <dgm:prSet/>
      <dgm:spPr/>
      <dgm:t>
        <a:bodyPr/>
        <a:lstStyle/>
        <a:p>
          <a:endParaRPr lang="en-US"/>
        </a:p>
      </dgm:t>
    </dgm:pt>
    <dgm:pt modelId="{F26ABC5B-88FA-4373-8FF8-E85FA804B65E}">
      <dgm:prSet phldrT="[Text]"/>
      <dgm:spPr/>
      <dgm:t>
        <a:bodyPr/>
        <a:lstStyle/>
        <a:p>
          <a:r>
            <a:rPr lang="en-US" dirty="0"/>
            <a:t>Wealth</a:t>
          </a:r>
        </a:p>
      </dgm:t>
    </dgm:pt>
    <dgm:pt modelId="{F55394BD-4D36-4039-90B1-36AFEF64FB35}" type="parTrans" cxnId="{6A13A81C-7E1E-40F2-AD6B-A29033C73C1A}">
      <dgm:prSet/>
      <dgm:spPr/>
      <dgm:t>
        <a:bodyPr/>
        <a:lstStyle/>
        <a:p>
          <a:endParaRPr lang="en-US"/>
        </a:p>
      </dgm:t>
    </dgm:pt>
    <dgm:pt modelId="{107BF2CA-3E4D-4FF0-88D9-646AA372ED60}" type="sibTrans" cxnId="{6A13A81C-7E1E-40F2-AD6B-A29033C73C1A}">
      <dgm:prSet/>
      <dgm:spPr/>
      <dgm:t>
        <a:bodyPr/>
        <a:lstStyle/>
        <a:p>
          <a:endParaRPr lang="en-US"/>
        </a:p>
      </dgm:t>
    </dgm:pt>
    <dgm:pt modelId="{98609A6F-44E2-439A-9830-1F1480533455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9861622D-4634-4AFA-B6BC-7570B737705C}" type="parTrans" cxnId="{C24FE4CF-9714-4C90-8DBB-DB642C6176AE}">
      <dgm:prSet/>
      <dgm:spPr/>
      <dgm:t>
        <a:bodyPr/>
        <a:lstStyle/>
        <a:p>
          <a:endParaRPr lang="en-US"/>
        </a:p>
      </dgm:t>
    </dgm:pt>
    <dgm:pt modelId="{12926780-B242-4DD6-80BD-999C5A6D8203}" type="sibTrans" cxnId="{C24FE4CF-9714-4C90-8DBB-DB642C6176AE}">
      <dgm:prSet/>
      <dgm:spPr/>
      <dgm:t>
        <a:bodyPr/>
        <a:lstStyle/>
        <a:p>
          <a:endParaRPr lang="en-US"/>
        </a:p>
      </dgm:t>
    </dgm:pt>
    <dgm:pt modelId="{6B2D44C7-E68A-404E-81C0-EEF105EF0DBF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EE6961EF-2E04-4092-8D39-4247B30F8F27}" type="parTrans" cxnId="{9FA525FD-C1AF-44F9-B41D-95E666055C32}">
      <dgm:prSet/>
      <dgm:spPr/>
      <dgm:t>
        <a:bodyPr/>
        <a:lstStyle/>
        <a:p>
          <a:endParaRPr lang="en-US"/>
        </a:p>
      </dgm:t>
    </dgm:pt>
    <dgm:pt modelId="{C33CC2B2-23AF-4EBA-86BC-49143F10AFB9}" type="sibTrans" cxnId="{9FA525FD-C1AF-44F9-B41D-95E666055C32}">
      <dgm:prSet/>
      <dgm:spPr/>
      <dgm:t>
        <a:bodyPr/>
        <a:lstStyle/>
        <a:p>
          <a:endParaRPr lang="en-US"/>
        </a:p>
      </dgm:t>
    </dgm:pt>
    <dgm:pt modelId="{B0E3DB93-CFAB-464C-845B-258929A41BD3}">
      <dgm:prSet phldrT="[Text]"/>
      <dgm:spPr/>
      <dgm:t>
        <a:bodyPr/>
        <a:lstStyle/>
        <a:p>
          <a:r>
            <a:rPr lang="en-US" dirty="0"/>
            <a:t>What people don’t want to hear (exact phrase, idea)</a:t>
          </a:r>
        </a:p>
      </dgm:t>
    </dgm:pt>
    <dgm:pt modelId="{99D3753D-A08A-43E0-A5FA-A66B0FAFE9B0}" type="parTrans" cxnId="{F466EE6C-4F7A-4E52-8C78-1A2261AE5811}">
      <dgm:prSet/>
      <dgm:spPr/>
      <dgm:t>
        <a:bodyPr/>
        <a:lstStyle/>
        <a:p>
          <a:endParaRPr lang="en-US"/>
        </a:p>
      </dgm:t>
    </dgm:pt>
    <dgm:pt modelId="{BFD9F12A-FE6E-486F-9989-B46E42EAE519}" type="sibTrans" cxnId="{F466EE6C-4F7A-4E52-8C78-1A2261AE5811}">
      <dgm:prSet/>
      <dgm:spPr/>
      <dgm:t>
        <a:bodyPr/>
        <a:lstStyle/>
        <a:p>
          <a:endParaRPr lang="en-US"/>
        </a:p>
      </dgm:t>
    </dgm:pt>
    <dgm:pt modelId="{65480F0A-8CB5-47C0-B598-111FCEA121D4}">
      <dgm:prSet phldrT="[Text]"/>
      <dgm:spPr/>
      <dgm:t>
        <a:bodyPr/>
        <a:lstStyle/>
        <a:p>
          <a:r>
            <a:rPr lang="en-US" dirty="0"/>
            <a:t>Deliverables (Speech, Event)</a:t>
          </a:r>
        </a:p>
      </dgm:t>
    </dgm:pt>
    <dgm:pt modelId="{A097AFF9-FB45-447C-8506-494D29FFA073}" type="parTrans" cxnId="{8F0468DC-6A82-4490-A443-AF0BF81265DA}">
      <dgm:prSet/>
      <dgm:spPr/>
      <dgm:t>
        <a:bodyPr/>
        <a:lstStyle/>
        <a:p>
          <a:endParaRPr lang="en-US"/>
        </a:p>
      </dgm:t>
    </dgm:pt>
    <dgm:pt modelId="{06944602-8DF7-4FA5-8FA8-4CB15045779D}" type="sibTrans" cxnId="{8F0468DC-6A82-4490-A443-AF0BF81265DA}">
      <dgm:prSet/>
      <dgm:spPr/>
      <dgm:t>
        <a:bodyPr/>
        <a:lstStyle/>
        <a:p>
          <a:endParaRPr lang="en-US"/>
        </a:p>
      </dgm:t>
    </dgm:pt>
    <dgm:pt modelId="{0D6DEE54-A82F-4B45-923B-2038690B99DD}">
      <dgm:prSet phldrT="[Text]"/>
      <dgm:spPr/>
      <dgm:t>
        <a:bodyPr/>
        <a:lstStyle/>
        <a:p>
          <a:r>
            <a:rPr lang="en-US" dirty="0"/>
            <a:t>Campaign/Event Plan</a:t>
          </a:r>
        </a:p>
      </dgm:t>
    </dgm:pt>
    <dgm:pt modelId="{32678579-D736-4F37-BD73-3A9D8EEC328D}" type="parTrans" cxnId="{067B0FE1-F1DB-4A56-A7B0-7B023707CA12}">
      <dgm:prSet/>
      <dgm:spPr/>
      <dgm:t>
        <a:bodyPr/>
        <a:lstStyle/>
        <a:p>
          <a:endParaRPr lang="en-US"/>
        </a:p>
      </dgm:t>
    </dgm:pt>
    <dgm:pt modelId="{EDBC4508-CAF3-47E1-AB2A-DEDC5818E865}" type="sibTrans" cxnId="{067B0FE1-F1DB-4A56-A7B0-7B023707CA12}">
      <dgm:prSet/>
      <dgm:spPr/>
      <dgm:t>
        <a:bodyPr/>
        <a:lstStyle/>
        <a:p>
          <a:endParaRPr lang="en-US"/>
        </a:p>
      </dgm:t>
    </dgm:pt>
    <dgm:pt modelId="{F88C9F44-0107-4484-B6B6-9C802401506A}">
      <dgm:prSet phldrT="[Text]"/>
      <dgm:spPr/>
      <dgm:t>
        <a:bodyPr/>
        <a:lstStyle/>
        <a:p>
          <a:r>
            <a:rPr lang="en-US" dirty="0"/>
            <a:t>Which demographic to focus</a:t>
          </a:r>
        </a:p>
      </dgm:t>
    </dgm:pt>
    <dgm:pt modelId="{3D30640B-40C8-4A01-BD58-97A12E0E2C3B}" type="parTrans" cxnId="{4A359A86-1071-4B2B-9809-A542EA153AF6}">
      <dgm:prSet/>
      <dgm:spPr/>
      <dgm:t>
        <a:bodyPr/>
        <a:lstStyle/>
        <a:p>
          <a:endParaRPr lang="en-US"/>
        </a:p>
      </dgm:t>
    </dgm:pt>
    <dgm:pt modelId="{E7DD59DC-3344-4CD9-8428-434B456E196A}" type="sibTrans" cxnId="{4A359A86-1071-4B2B-9809-A542EA153AF6}">
      <dgm:prSet/>
      <dgm:spPr/>
      <dgm:t>
        <a:bodyPr/>
        <a:lstStyle/>
        <a:p>
          <a:endParaRPr lang="en-US"/>
        </a:p>
      </dgm:t>
    </dgm:pt>
    <dgm:pt modelId="{A449AD73-6B21-4381-BA83-521BB9C22CA1}" type="pres">
      <dgm:prSet presAssocID="{0AF5D404-563A-4E3E-8589-0BF0CBC3E146}" presName="rootnode" presStyleCnt="0">
        <dgm:presLayoutVars>
          <dgm:chMax/>
          <dgm:chPref/>
          <dgm:dir/>
          <dgm:animLvl val="lvl"/>
        </dgm:presLayoutVars>
      </dgm:prSet>
      <dgm:spPr/>
    </dgm:pt>
    <dgm:pt modelId="{24E98FD7-E971-4DB1-970F-905C6AFE297D}" type="pres">
      <dgm:prSet presAssocID="{CD7E11FB-E9FC-4CE2-9FA2-BD48B1475BA2}" presName="composite" presStyleCnt="0"/>
      <dgm:spPr/>
    </dgm:pt>
    <dgm:pt modelId="{5E00431C-01AC-4600-B158-CFD42A4F19FD}" type="pres">
      <dgm:prSet presAssocID="{CD7E11FB-E9FC-4CE2-9FA2-BD48B1475BA2}" presName="bentUpArrow1" presStyleLbl="alignImgPlace1" presStyleIdx="0" presStyleCnt="4"/>
      <dgm:spPr/>
    </dgm:pt>
    <dgm:pt modelId="{401DE4BE-69A9-4391-B122-5522C63B3B85}" type="pres">
      <dgm:prSet presAssocID="{CD7E11FB-E9FC-4CE2-9FA2-BD48B1475BA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96CD8835-476E-40BF-AFC4-AB9A7ED3DA4A}" type="pres">
      <dgm:prSet presAssocID="{CD7E11FB-E9FC-4CE2-9FA2-BD48B1475BA2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559ACF8-4115-4938-9110-3C0827AF224D}" type="pres">
      <dgm:prSet presAssocID="{1F7ECFD2-0812-4E3B-9161-6F8BEBFF2E26}" presName="sibTrans" presStyleCnt="0"/>
      <dgm:spPr/>
    </dgm:pt>
    <dgm:pt modelId="{572A02A1-AF66-448A-B6FE-DD277F731B4C}" type="pres">
      <dgm:prSet presAssocID="{08CC593C-F81B-42DA-8145-DB66BD386E9F}" presName="composite" presStyleCnt="0"/>
      <dgm:spPr/>
    </dgm:pt>
    <dgm:pt modelId="{AD3D3F38-CD7D-4E23-97D8-FD1C0244870D}" type="pres">
      <dgm:prSet presAssocID="{08CC593C-F81B-42DA-8145-DB66BD386E9F}" presName="bentUpArrow1" presStyleLbl="alignImgPlace1" presStyleIdx="1" presStyleCnt="4"/>
      <dgm:spPr/>
    </dgm:pt>
    <dgm:pt modelId="{405FD2E2-360B-403E-A760-04E0B436F6F2}" type="pres">
      <dgm:prSet presAssocID="{08CC593C-F81B-42DA-8145-DB66BD386E9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8FF9799-ED8F-472F-ACE9-14CE260CE440}" type="pres">
      <dgm:prSet presAssocID="{08CC593C-F81B-42DA-8145-DB66BD386E9F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AD9D0EB-4906-40FD-9E6A-B64FEFFD3338}" type="pres">
      <dgm:prSet presAssocID="{1592899B-3A53-4BD1-93A4-5B34382554ED}" presName="sibTrans" presStyleCnt="0"/>
      <dgm:spPr/>
    </dgm:pt>
    <dgm:pt modelId="{1A936EE5-8E7C-4048-8050-8225ABFFE9C9}" type="pres">
      <dgm:prSet presAssocID="{333B3B1C-0C97-40F3-9A4E-098469FC6925}" presName="composite" presStyleCnt="0"/>
      <dgm:spPr/>
    </dgm:pt>
    <dgm:pt modelId="{A125588B-F82F-4B4B-B5C3-9CF91D35FAC9}" type="pres">
      <dgm:prSet presAssocID="{333B3B1C-0C97-40F3-9A4E-098469FC6925}" presName="bentUpArrow1" presStyleLbl="alignImgPlace1" presStyleIdx="2" presStyleCnt="4"/>
      <dgm:spPr/>
    </dgm:pt>
    <dgm:pt modelId="{0F1DC83B-58C4-4B34-8550-71961FA0F9EA}" type="pres">
      <dgm:prSet presAssocID="{333B3B1C-0C97-40F3-9A4E-098469FC6925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258F84A-A139-45FB-BA95-5AF34D1BBF15}" type="pres">
      <dgm:prSet presAssocID="{333B3B1C-0C97-40F3-9A4E-098469FC692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6B725AD-EBD0-4E25-ACC5-A9EFD2E065D0}" type="pres">
      <dgm:prSet presAssocID="{699CD295-35D4-40C3-A194-578D26B41A38}" presName="sibTrans" presStyleCnt="0"/>
      <dgm:spPr/>
    </dgm:pt>
    <dgm:pt modelId="{87840DC6-DE47-47F7-9FED-06AB2C82C555}" type="pres">
      <dgm:prSet presAssocID="{65480F0A-8CB5-47C0-B598-111FCEA121D4}" presName="composite" presStyleCnt="0"/>
      <dgm:spPr/>
    </dgm:pt>
    <dgm:pt modelId="{F71EE3AD-E82D-473D-A9D7-A7E6D7E2A183}" type="pres">
      <dgm:prSet presAssocID="{65480F0A-8CB5-47C0-B598-111FCEA121D4}" presName="bentUpArrow1" presStyleLbl="alignImgPlace1" presStyleIdx="3" presStyleCnt="4"/>
      <dgm:spPr/>
    </dgm:pt>
    <dgm:pt modelId="{EB4494F0-92F0-4AB0-AD01-D6E87944E082}" type="pres">
      <dgm:prSet presAssocID="{65480F0A-8CB5-47C0-B598-111FCEA121D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FD1F495-04A1-454A-BE65-E78417BCEC52}" type="pres">
      <dgm:prSet presAssocID="{65480F0A-8CB5-47C0-B598-111FCEA121D4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6E9FFBF-5820-4F6F-BD17-8E61BF545551}" type="pres">
      <dgm:prSet presAssocID="{06944602-8DF7-4FA5-8FA8-4CB15045779D}" presName="sibTrans" presStyleCnt="0"/>
      <dgm:spPr/>
    </dgm:pt>
    <dgm:pt modelId="{E6434E9C-23A8-4793-A9C4-5074A81B1517}" type="pres">
      <dgm:prSet presAssocID="{0D6DEE54-A82F-4B45-923B-2038690B99DD}" presName="composite" presStyleCnt="0"/>
      <dgm:spPr/>
    </dgm:pt>
    <dgm:pt modelId="{EB6C1806-C67C-4749-AADA-2DC2B913EB78}" type="pres">
      <dgm:prSet presAssocID="{0D6DEE54-A82F-4B45-923B-2038690B99DD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5679EC0-F86F-4EAE-B91C-98B908B7F052}" type="pres">
      <dgm:prSet presAssocID="{0D6DEE54-A82F-4B45-923B-2038690B99DD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C87FE30-C55F-49C2-879D-23550FB2F105}" srcId="{CD7E11FB-E9FC-4CE2-9FA2-BD48B1475BA2}" destId="{C080AB6F-0536-4350-823C-C6F9DFA6CA52}" srcOrd="0" destOrd="0" parTransId="{40D16B4F-BB76-45B6-9EB5-FF1BC2F7DFAE}" sibTransId="{F67EB6DA-A205-40C2-BCE8-CBB8E9355647}"/>
    <dgm:cxn modelId="{FC03424B-2AF6-4FDD-9AF3-268E5237A3BE}" type="presOf" srcId="{B0E3DB93-CFAB-464C-845B-258929A41BD3}" destId="{C258F84A-A139-45FB-BA95-5AF34D1BBF15}" srcOrd="0" destOrd="1" presId="urn:microsoft.com/office/officeart/2005/8/layout/StepDownProcess"/>
    <dgm:cxn modelId="{8F0468DC-6A82-4490-A443-AF0BF81265DA}" srcId="{0AF5D404-563A-4E3E-8589-0BF0CBC3E146}" destId="{65480F0A-8CB5-47C0-B598-111FCEA121D4}" srcOrd="3" destOrd="0" parTransId="{A097AFF9-FB45-447C-8506-494D29FFA073}" sibTransId="{06944602-8DF7-4FA5-8FA8-4CB15045779D}"/>
    <dgm:cxn modelId="{727DA07D-8B6E-4B20-A3A8-AEDEF983BFE4}" type="presOf" srcId="{F88C9F44-0107-4484-B6B6-9C802401506A}" destId="{B5679EC0-F86F-4EAE-B91C-98B908B7F052}" srcOrd="0" destOrd="0" presId="urn:microsoft.com/office/officeart/2005/8/layout/StepDownProcess"/>
    <dgm:cxn modelId="{8C000A31-390D-454C-A311-6393105951B6}" type="presOf" srcId="{98609A6F-44E2-439A-9830-1F1480533455}" destId="{38FF9799-ED8F-472F-ACE9-14CE260CE440}" srcOrd="0" destOrd="3" presId="urn:microsoft.com/office/officeart/2005/8/layout/StepDownProcess"/>
    <dgm:cxn modelId="{2EB17B70-3FA7-41D3-8151-F9795F92F839}" type="presOf" srcId="{6B2D44C7-E68A-404E-81C0-EEF105EF0DBF}" destId="{38FF9799-ED8F-472F-ACE9-14CE260CE440}" srcOrd="0" destOrd="4" presId="urn:microsoft.com/office/officeart/2005/8/layout/StepDownProcess"/>
    <dgm:cxn modelId="{1F810ECE-5148-4197-9C4C-E64BEA6E536E}" type="presOf" srcId="{492AEFD8-33F9-47B6-9587-91010BA031E5}" destId="{C258F84A-A139-45FB-BA95-5AF34D1BBF15}" srcOrd="0" destOrd="0" presId="urn:microsoft.com/office/officeart/2005/8/layout/StepDownProcess"/>
    <dgm:cxn modelId="{429EAA2C-80CC-4189-BEF2-6DE09A4118CD}" type="presOf" srcId="{333B3B1C-0C97-40F3-9A4E-098469FC6925}" destId="{0F1DC83B-58C4-4B34-8550-71961FA0F9EA}" srcOrd="0" destOrd="0" presId="urn:microsoft.com/office/officeart/2005/8/layout/StepDownProcess"/>
    <dgm:cxn modelId="{EB287CAC-29F9-4D64-B5CE-4D5AC485EE08}" type="presOf" srcId="{B1007F6F-665E-4484-9777-83007027D68E}" destId="{38FF9799-ED8F-472F-ACE9-14CE260CE440}" srcOrd="0" destOrd="1" presId="urn:microsoft.com/office/officeart/2005/8/layout/StepDownProcess"/>
    <dgm:cxn modelId="{574BACC9-0C09-4B52-9E76-D44311FA064A}" srcId="{08CC593C-F81B-42DA-8145-DB66BD386E9F}" destId="{B1007F6F-665E-4484-9777-83007027D68E}" srcOrd="1" destOrd="0" parTransId="{DA9AC89D-1A20-4C8B-B907-BCF9F8FA807D}" sibTransId="{8AC280B3-AC73-4D3C-A65C-BF6C18ED36DB}"/>
    <dgm:cxn modelId="{F466EE6C-4F7A-4E52-8C78-1A2261AE5811}" srcId="{333B3B1C-0C97-40F3-9A4E-098469FC6925}" destId="{B0E3DB93-CFAB-464C-845B-258929A41BD3}" srcOrd="1" destOrd="0" parTransId="{99D3753D-A08A-43E0-A5FA-A66B0FAFE9B0}" sibTransId="{BFD9F12A-FE6E-486F-9989-B46E42EAE519}"/>
    <dgm:cxn modelId="{CBE4B291-B60F-417D-9AA0-44B2B1814963}" type="presOf" srcId="{F26ABC5B-88FA-4373-8FF8-E85FA804B65E}" destId="{38FF9799-ED8F-472F-ACE9-14CE260CE440}" srcOrd="0" destOrd="2" presId="urn:microsoft.com/office/officeart/2005/8/layout/StepDownProcess"/>
    <dgm:cxn modelId="{E5588472-7BF4-4700-AAF1-AB01695FB1F8}" type="presOf" srcId="{CD7E11FB-E9FC-4CE2-9FA2-BD48B1475BA2}" destId="{401DE4BE-69A9-4391-B122-5522C63B3B85}" srcOrd="0" destOrd="0" presId="urn:microsoft.com/office/officeart/2005/8/layout/StepDownProcess"/>
    <dgm:cxn modelId="{067B0FE1-F1DB-4A56-A7B0-7B023707CA12}" srcId="{0AF5D404-563A-4E3E-8589-0BF0CBC3E146}" destId="{0D6DEE54-A82F-4B45-923B-2038690B99DD}" srcOrd="4" destOrd="0" parTransId="{32678579-D736-4F37-BD73-3A9D8EEC328D}" sibTransId="{EDBC4508-CAF3-47E1-AB2A-DEDC5818E865}"/>
    <dgm:cxn modelId="{87F2C33F-E94A-470C-8AA0-BB1D9EA4B946}" type="presOf" srcId="{C080AB6F-0536-4350-823C-C6F9DFA6CA52}" destId="{96CD8835-476E-40BF-AFC4-AB9A7ED3DA4A}" srcOrd="0" destOrd="0" presId="urn:microsoft.com/office/officeart/2005/8/layout/StepDownProcess"/>
    <dgm:cxn modelId="{D9D4770F-C46B-43EE-8D8A-7D43F077FEE5}" type="presOf" srcId="{0AF5D404-563A-4E3E-8589-0BF0CBC3E146}" destId="{A449AD73-6B21-4381-BA83-521BB9C22CA1}" srcOrd="0" destOrd="0" presId="urn:microsoft.com/office/officeart/2005/8/layout/StepDownProcess"/>
    <dgm:cxn modelId="{6A13A81C-7E1E-40F2-AD6B-A29033C73C1A}" srcId="{08CC593C-F81B-42DA-8145-DB66BD386E9F}" destId="{F26ABC5B-88FA-4373-8FF8-E85FA804B65E}" srcOrd="2" destOrd="0" parTransId="{F55394BD-4D36-4039-90B1-36AFEF64FB35}" sibTransId="{107BF2CA-3E4D-4FF0-88D9-646AA372ED60}"/>
    <dgm:cxn modelId="{D994B450-3C03-4F08-9CB2-BE0976639712}" srcId="{0AF5D404-563A-4E3E-8589-0BF0CBC3E146}" destId="{08CC593C-F81B-42DA-8145-DB66BD386E9F}" srcOrd="1" destOrd="0" parTransId="{EF7558F9-FC83-4848-8BBF-F05F58B70B21}" sibTransId="{1592899B-3A53-4BD1-93A4-5B34382554ED}"/>
    <dgm:cxn modelId="{809C7604-1B7B-4F6B-B661-AC425FDF086C}" srcId="{0AF5D404-563A-4E3E-8589-0BF0CBC3E146}" destId="{333B3B1C-0C97-40F3-9A4E-098469FC6925}" srcOrd="2" destOrd="0" parTransId="{D1EBC879-29F5-4E3A-9210-4DA267515DE6}" sibTransId="{699CD295-35D4-40C3-A194-578D26B41A38}"/>
    <dgm:cxn modelId="{BCFD4B05-4C74-4013-9D9C-074557FB3A13}" srcId="{08CC593C-F81B-42DA-8145-DB66BD386E9F}" destId="{94F536CF-8211-45E6-BA0E-7F0B67B6B825}" srcOrd="0" destOrd="0" parTransId="{A6CC4DFB-8958-49EF-A165-FBF460BF3D58}" sibTransId="{BF7E535F-6E1F-49DC-8923-C44A0FC2DB29}"/>
    <dgm:cxn modelId="{EAEA16F1-7E94-4201-8C18-3EAD442D412E}" type="presOf" srcId="{0D6DEE54-A82F-4B45-923B-2038690B99DD}" destId="{EB6C1806-C67C-4749-AADA-2DC2B913EB78}" srcOrd="0" destOrd="0" presId="urn:microsoft.com/office/officeart/2005/8/layout/StepDownProcess"/>
    <dgm:cxn modelId="{3A5C72F9-69CD-428A-A182-6FEDBC70685C}" type="presOf" srcId="{94F536CF-8211-45E6-BA0E-7F0B67B6B825}" destId="{38FF9799-ED8F-472F-ACE9-14CE260CE440}" srcOrd="0" destOrd="0" presId="urn:microsoft.com/office/officeart/2005/8/layout/StepDownProcess"/>
    <dgm:cxn modelId="{D9AF3F00-0ED2-4534-B814-A04E89697EAE}" srcId="{0AF5D404-563A-4E3E-8589-0BF0CBC3E146}" destId="{CD7E11FB-E9FC-4CE2-9FA2-BD48B1475BA2}" srcOrd="0" destOrd="0" parTransId="{AF43863C-19F4-4717-A454-83CA7BCAF43B}" sibTransId="{1F7ECFD2-0812-4E3B-9161-6F8BEBFF2E26}"/>
    <dgm:cxn modelId="{62FD0AD6-076C-4B5B-AD5C-33F3C917589D}" type="presOf" srcId="{65480F0A-8CB5-47C0-B598-111FCEA121D4}" destId="{EB4494F0-92F0-4AB0-AD01-D6E87944E082}" srcOrd="0" destOrd="0" presId="urn:microsoft.com/office/officeart/2005/8/layout/StepDownProcess"/>
    <dgm:cxn modelId="{C24FE4CF-9714-4C90-8DBB-DB642C6176AE}" srcId="{08CC593C-F81B-42DA-8145-DB66BD386E9F}" destId="{98609A6F-44E2-439A-9830-1F1480533455}" srcOrd="3" destOrd="0" parTransId="{9861622D-4634-4AFA-B6BC-7570B737705C}" sibTransId="{12926780-B242-4DD6-80BD-999C5A6D8203}"/>
    <dgm:cxn modelId="{9FA525FD-C1AF-44F9-B41D-95E666055C32}" srcId="{08CC593C-F81B-42DA-8145-DB66BD386E9F}" destId="{6B2D44C7-E68A-404E-81C0-EEF105EF0DBF}" srcOrd="4" destOrd="0" parTransId="{EE6961EF-2E04-4092-8D39-4247B30F8F27}" sibTransId="{C33CC2B2-23AF-4EBA-86BC-49143F10AFB9}"/>
    <dgm:cxn modelId="{4A359A86-1071-4B2B-9809-A542EA153AF6}" srcId="{0D6DEE54-A82F-4B45-923B-2038690B99DD}" destId="{F88C9F44-0107-4484-B6B6-9C802401506A}" srcOrd="0" destOrd="0" parTransId="{3D30640B-40C8-4A01-BD58-97A12E0E2C3B}" sibTransId="{E7DD59DC-3344-4CD9-8428-434B456E196A}"/>
    <dgm:cxn modelId="{3DEC5B02-191D-46FD-9B72-B420BB1C1740}" srcId="{333B3B1C-0C97-40F3-9A4E-098469FC6925}" destId="{492AEFD8-33F9-47B6-9587-91010BA031E5}" srcOrd="0" destOrd="0" parTransId="{E7C5A5AF-B3F9-4561-9215-D65B729C1F79}" sibTransId="{A61369CD-1F0E-4766-A313-122DB6371A5D}"/>
    <dgm:cxn modelId="{1F57E6BD-B5A1-4355-BF9D-210AC6DB5466}" type="presOf" srcId="{08CC593C-F81B-42DA-8145-DB66BD386E9F}" destId="{405FD2E2-360B-403E-A760-04E0B436F6F2}" srcOrd="0" destOrd="0" presId="urn:microsoft.com/office/officeart/2005/8/layout/StepDownProcess"/>
    <dgm:cxn modelId="{E754A0D0-3969-4C55-A845-80D85352CCB2}" type="presParOf" srcId="{A449AD73-6B21-4381-BA83-521BB9C22CA1}" destId="{24E98FD7-E971-4DB1-970F-905C6AFE297D}" srcOrd="0" destOrd="0" presId="urn:microsoft.com/office/officeart/2005/8/layout/StepDownProcess"/>
    <dgm:cxn modelId="{8C0C6D35-7046-41FC-8F66-BDC61EF23D18}" type="presParOf" srcId="{24E98FD7-E971-4DB1-970F-905C6AFE297D}" destId="{5E00431C-01AC-4600-B158-CFD42A4F19FD}" srcOrd="0" destOrd="0" presId="urn:microsoft.com/office/officeart/2005/8/layout/StepDownProcess"/>
    <dgm:cxn modelId="{316726FD-9441-4D2B-B43E-620F84A51C94}" type="presParOf" srcId="{24E98FD7-E971-4DB1-970F-905C6AFE297D}" destId="{401DE4BE-69A9-4391-B122-5522C63B3B85}" srcOrd="1" destOrd="0" presId="urn:microsoft.com/office/officeart/2005/8/layout/StepDownProcess"/>
    <dgm:cxn modelId="{432FBE52-8704-4BF8-AD2F-5DA6532C1561}" type="presParOf" srcId="{24E98FD7-E971-4DB1-970F-905C6AFE297D}" destId="{96CD8835-476E-40BF-AFC4-AB9A7ED3DA4A}" srcOrd="2" destOrd="0" presId="urn:microsoft.com/office/officeart/2005/8/layout/StepDownProcess"/>
    <dgm:cxn modelId="{4128F8B0-A970-45CB-93D3-B3E1BF50FDE4}" type="presParOf" srcId="{A449AD73-6B21-4381-BA83-521BB9C22CA1}" destId="{7559ACF8-4115-4938-9110-3C0827AF224D}" srcOrd="1" destOrd="0" presId="urn:microsoft.com/office/officeart/2005/8/layout/StepDownProcess"/>
    <dgm:cxn modelId="{1120EF35-26D1-46D7-A8A0-2C8B71530C0A}" type="presParOf" srcId="{A449AD73-6B21-4381-BA83-521BB9C22CA1}" destId="{572A02A1-AF66-448A-B6FE-DD277F731B4C}" srcOrd="2" destOrd="0" presId="urn:microsoft.com/office/officeart/2005/8/layout/StepDownProcess"/>
    <dgm:cxn modelId="{DB874CD5-2B7E-428B-A79D-A539750613A5}" type="presParOf" srcId="{572A02A1-AF66-448A-B6FE-DD277F731B4C}" destId="{AD3D3F38-CD7D-4E23-97D8-FD1C0244870D}" srcOrd="0" destOrd="0" presId="urn:microsoft.com/office/officeart/2005/8/layout/StepDownProcess"/>
    <dgm:cxn modelId="{C9C316EF-B8DF-4FDF-B214-DB1B2C1088E5}" type="presParOf" srcId="{572A02A1-AF66-448A-B6FE-DD277F731B4C}" destId="{405FD2E2-360B-403E-A760-04E0B436F6F2}" srcOrd="1" destOrd="0" presId="urn:microsoft.com/office/officeart/2005/8/layout/StepDownProcess"/>
    <dgm:cxn modelId="{C7232CF4-2CE6-43CC-A8DC-B7629E59CEF8}" type="presParOf" srcId="{572A02A1-AF66-448A-B6FE-DD277F731B4C}" destId="{38FF9799-ED8F-472F-ACE9-14CE260CE440}" srcOrd="2" destOrd="0" presId="urn:microsoft.com/office/officeart/2005/8/layout/StepDownProcess"/>
    <dgm:cxn modelId="{B9679F2A-B1C1-401D-B8D0-EDF9EB889CE3}" type="presParOf" srcId="{A449AD73-6B21-4381-BA83-521BB9C22CA1}" destId="{FAD9D0EB-4906-40FD-9E6A-B64FEFFD3338}" srcOrd="3" destOrd="0" presId="urn:microsoft.com/office/officeart/2005/8/layout/StepDownProcess"/>
    <dgm:cxn modelId="{0B25FBED-DCD9-4DED-9DE4-838F8ACB6B72}" type="presParOf" srcId="{A449AD73-6B21-4381-BA83-521BB9C22CA1}" destId="{1A936EE5-8E7C-4048-8050-8225ABFFE9C9}" srcOrd="4" destOrd="0" presId="urn:microsoft.com/office/officeart/2005/8/layout/StepDownProcess"/>
    <dgm:cxn modelId="{0E32B547-CD9F-4A96-9C41-866A52B80DF2}" type="presParOf" srcId="{1A936EE5-8E7C-4048-8050-8225ABFFE9C9}" destId="{A125588B-F82F-4B4B-B5C3-9CF91D35FAC9}" srcOrd="0" destOrd="0" presId="urn:microsoft.com/office/officeart/2005/8/layout/StepDownProcess"/>
    <dgm:cxn modelId="{BB26AC2C-6010-4AD5-83A3-F99725FBE1D5}" type="presParOf" srcId="{1A936EE5-8E7C-4048-8050-8225ABFFE9C9}" destId="{0F1DC83B-58C4-4B34-8550-71961FA0F9EA}" srcOrd="1" destOrd="0" presId="urn:microsoft.com/office/officeart/2005/8/layout/StepDownProcess"/>
    <dgm:cxn modelId="{51945DEE-9A38-45DE-9D09-4ED4BA8AF41E}" type="presParOf" srcId="{1A936EE5-8E7C-4048-8050-8225ABFFE9C9}" destId="{C258F84A-A139-45FB-BA95-5AF34D1BBF15}" srcOrd="2" destOrd="0" presId="urn:microsoft.com/office/officeart/2005/8/layout/StepDownProcess"/>
    <dgm:cxn modelId="{9471AFBB-351F-4BD1-8BE2-0EFADC33B4EA}" type="presParOf" srcId="{A449AD73-6B21-4381-BA83-521BB9C22CA1}" destId="{56B725AD-EBD0-4E25-ACC5-A9EFD2E065D0}" srcOrd="5" destOrd="0" presId="urn:microsoft.com/office/officeart/2005/8/layout/StepDownProcess"/>
    <dgm:cxn modelId="{561ECEE9-1C1D-4AFE-A7C4-CF3B1D555FB9}" type="presParOf" srcId="{A449AD73-6B21-4381-BA83-521BB9C22CA1}" destId="{87840DC6-DE47-47F7-9FED-06AB2C82C555}" srcOrd="6" destOrd="0" presId="urn:microsoft.com/office/officeart/2005/8/layout/StepDownProcess"/>
    <dgm:cxn modelId="{AACE5AB9-5641-4FB7-A099-4C716D7B8F99}" type="presParOf" srcId="{87840DC6-DE47-47F7-9FED-06AB2C82C555}" destId="{F71EE3AD-E82D-473D-A9D7-A7E6D7E2A183}" srcOrd="0" destOrd="0" presId="urn:microsoft.com/office/officeart/2005/8/layout/StepDownProcess"/>
    <dgm:cxn modelId="{CF37A545-F203-419B-BD78-86053B8D7060}" type="presParOf" srcId="{87840DC6-DE47-47F7-9FED-06AB2C82C555}" destId="{EB4494F0-92F0-4AB0-AD01-D6E87944E082}" srcOrd="1" destOrd="0" presId="urn:microsoft.com/office/officeart/2005/8/layout/StepDownProcess"/>
    <dgm:cxn modelId="{FEC2857A-AA65-4480-AFC5-4796132070EC}" type="presParOf" srcId="{87840DC6-DE47-47F7-9FED-06AB2C82C555}" destId="{EFD1F495-04A1-454A-BE65-E78417BCEC52}" srcOrd="2" destOrd="0" presId="urn:microsoft.com/office/officeart/2005/8/layout/StepDownProcess"/>
    <dgm:cxn modelId="{E6A53707-3D8F-46D1-AF59-4923FDC49029}" type="presParOf" srcId="{A449AD73-6B21-4381-BA83-521BB9C22CA1}" destId="{E6E9FFBF-5820-4F6F-BD17-8E61BF545551}" srcOrd="7" destOrd="0" presId="urn:microsoft.com/office/officeart/2005/8/layout/StepDownProcess"/>
    <dgm:cxn modelId="{7E85A668-44DF-4ED7-9D19-9EA7DBAA4033}" type="presParOf" srcId="{A449AD73-6B21-4381-BA83-521BB9C22CA1}" destId="{E6434E9C-23A8-4793-A9C4-5074A81B1517}" srcOrd="8" destOrd="0" presId="urn:microsoft.com/office/officeart/2005/8/layout/StepDownProcess"/>
    <dgm:cxn modelId="{208BA780-DDC6-4AFF-AE39-42842672671F}" type="presParOf" srcId="{E6434E9C-23A8-4793-A9C4-5074A81B1517}" destId="{EB6C1806-C67C-4749-AADA-2DC2B913EB78}" srcOrd="0" destOrd="0" presId="urn:microsoft.com/office/officeart/2005/8/layout/StepDownProcess"/>
    <dgm:cxn modelId="{B389EAFC-9C70-4EC4-8946-88CECFF5A650}" type="presParOf" srcId="{E6434E9C-23A8-4793-A9C4-5074A81B1517}" destId="{B5679EC0-F86F-4EAE-B91C-98B908B7F05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0431C-01AC-4600-B158-CFD42A4F19FD}">
      <dsp:nvSpPr>
        <dsp:cNvPr id="0" name=""/>
        <dsp:cNvSpPr/>
      </dsp:nvSpPr>
      <dsp:spPr>
        <a:xfrm rot="5400000">
          <a:off x="979744" y="1072566"/>
          <a:ext cx="933438" cy="10626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DE4BE-69A9-4391-B122-5522C63B3B85}">
      <dsp:nvSpPr>
        <dsp:cNvPr id="0" name=""/>
        <dsp:cNvSpPr/>
      </dsp:nvSpPr>
      <dsp:spPr>
        <a:xfrm>
          <a:off x="732439" y="37831"/>
          <a:ext cx="1571360" cy="10999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Policies are Important</a:t>
          </a:r>
        </a:p>
      </dsp:txBody>
      <dsp:txXfrm>
        <a:off x="786141" y="91533"/>
        <a:ext cx="1463956" cy="992497"/>
      </dsp:txXfrm>
    </dsp:sp>
    <dsp:sp modelId="{96CD8835-476E-40BF-AFC4-AB9A7ED3DA4A}">
      <dsp:nvSpPr>
        <dsp:cNvPr id="0" name=""/>
        <dsp:cNvSpPr/>
      </dsp:nvSpPr>
      <dsp:spPr>
        <a:xfrm>
          <a:off x="2303800" y="142731"/>
          <a:ext cx="1142857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Topics important to the locality</a:t>
          </a:r>
        </a:p>
      </dsp:txBody>
      <dsp:txXfrm>
        <a:off x="2303800" y="142731"/>
        <a:ext cx="1142857" cy="888988"/>
      </dsp:txXfrm>
    </dsp:sp>
    <dsp:sp modelId="{AD3D3F38-CD7D-4E23-97D8-FD1C0244870D}">
      <dsp:nvSpPr>
        <dsp:cNvPr id="0" name=""/>
        <dsp:cNvSpPr/>
      </dsp:nvSpPr>
      <dsp:spPr>
        <a:xfrm rot="5400000">
          <a:off x="2282569" y="2308118"/>
          <a:ext cx="933438" cy="10626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D2E2-360B-403E-A760-04E0B436F6F2}">
      <dsp:nvSpPr>
        <dsp:cNvPr id="0" name=""/>
        <dsp:cNvSpPr/>
      </dsp:nvSpPr>
      <dsp:spPr>
        <a:xfrm>
          <a:off x="2035264" y="1273383"/>
          <a:ext cx="1571360" cy="10999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Position on the policies by Demographic</a:t>
          </a:r>
        </a:p>
      </dsp:txBody>
      <dsp:txXfrm>
        <a:off x="2088966" y="1327085"/>
        <a:ext cx="1463956" cy="992497"/>
      </dsp:txXfrm>
    </dsp:sp>
    <dsp:sp modelId="{38FF9799-ED8F-472F-ACE9-14CE260CE440}">
      <dsp:nvSpPr>
        <dsp:cNvPr id="0" name=""/>
        <dsp:cNvSpPr/>
      </dsp:nvSpPr>
      <dsp:spPr>
        <a:xfrm>
          <a:off x="3606625" y="1378283"/>
          <a:ext cx="1142857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Sex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Wealth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Education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Race</a:t>
          </a:r>
        </a:p>
      </dsp:txBody>
      <dsp:txXfrm>
        <a:off x="3606625" y="1378283"/>
        <a:ext cx="1142857" cy="888988"/>
      </dsp:txXfrm>
    </dsp:sp>
    <dsp:sp modelId="{A125588B-F82F-4B4B-B5C3-9CF91D35FAC9}">
      <dsp:nvSpPr>
        <dsp:cNvPr id="0" name=""/>
        <dsp:cNvSpPr/>
      </dsp:nvSpPr>
      <dsp:spPr>
        <a:xfrm rot="5400000">
          <a:off x="3585393" y="3543670"/>
          <a:ext cx="933438" cy="10626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DC83B-58C4-4B34-8550-71961FA0F9EA}">
      <dsp:nvSpPr>
        <dsp:cNvPr id="0" name=""/>
        <dsp:cNvSpPr/>
      </dsp:nvSpPr>
      <dsp:spPr>
        <a:xfrm>
          <a:off x="3338089" y="2508935"/>
          <a:ext cx="1571360" cy="10999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 sentiment data</a:t>
          </a:r>
        </a:p>
      </dsp:txBody>
      <dsp:txXfrm>
        <a:off x="3391791" y="2562637"/>
        <a:ext cx="1463956" cy="992497"/>
      </dsp:txXfrm>
    </dsp:sp>
    <dsp:sp modelId="{C258F84A-A139-45FB-BA95-5AF34D1BBF15}">
      <dsp:nvSpPr>
        <dsp:cNvPr id="0" name=""/>
        <dsp:cNvSpPr/>
      </dsp:nvSpPr>
      <dsp:spPr>
        <a:xfrm>
          <a:off x="4909449" y="2613836"/>
          <a:ext cx="1142857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What people want to hear (exact phrase)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What people don’t want to hear (exact phrase, idea)</a:t>
          </a:r>
        </a:p>
      </dsp:txBody>
      <dsp:txXfrm>
        <a:off x="4909449" y="2613836"/>
        <a:ext cx="1142857" cy="888988"/>
      </dsp:txXfrm>
    </dsp:sp>
    <dsp:sp modelId="{F71EE3AD-E82D-473D-A9D7-A7E6D7E2A183}">
      <dsp:nvSpPr>
        <dsp:cNvPr id="0" name=""/>
        <dsp:cNvSpPr/>
      </dsp:nvSpPr>
      <dsp:spPr>
        <a:xfrm rot="5400000">
          <a:off x="4888218" y="4779222"/>
          <a:ext cx="933438" cy="10626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494F0-92F0-4AB0-AD01-D6E87944E082}">
      <dsp:nvSpPr>
        <dsp:cNvPr id="0" name=""/>
        <dsp:cNvSpPr/>
      </dsp:nvSpPr>
      <dsp:spPr>
        <a:xfrm>
          <a:off x="4640914" y="3744487"/>
          <a:ext cx="1571360" cy="10999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Deliverables (Speech, Event)</a:t>
          </a:r>
        </a:p>
      </dsp:txBody>
      <dsp:txXfrm>
        <a:off x="4694616" y="3798189"/>
        <a:ext cx="1463956" cy="992497"/>
      </dsp:txXfrm>
    </dsp:sp>
    <dsp:sp modelId="{EFD1F495-04A1-454A-BE65-E78417BCEC52}">
      <dsp:nvSpPr>
        <dsp:cNvPr id="0" name=""/>
        <dsp:cNvSpPr/>
      </dsp:nvSpPr>
      <dsp:spPr>
        <a:xfrm>
          <a:off x="6212274" y="3849388"/>
          <a:ext cx="1142857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C1806-C67C-4749-AADA-2DC2B913EB78}">
      <dsp:nvSpPr>
        <dsp:cNvPr id="0" name=""/>
        <dsp:cNvSpPr/>
      </dsp:nvSpPr>
      <dsp:spPr>
        <a:xfrm>
          <a:off x="5943738" y="4980039"/>
          <a:ext cx="1571360" cy="10999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Campaign/Event Plan</a:t>
          </a:r>
        </a:p>
      </dsp:txBody>
      <dsp:txXfrm>
        <a:off x="5997440" y="5033741"/>
        <a:ext cx="1463956" cy="992497"/>
      </dsp:txXfrm>
    </dsp:sp>
    <dsp:sp modelId="{B5679EC0-F86F-4EAE-B91C-98B908B7F052}">
      <dsp:nvSpPr>
        <dsp:cNvPr id="0" name=""/>
        <dsp:cNvSpPr/>
      </dsp:nvSpPr>
      <dsp:spPr>
        <a:xfrm>
          <a:off x="7515099" y="5084940"/>
          <a:ext cx="1142857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Which demographic to focus</a:t>
          </a:r>
        </a:p>
      </dsp:txBody>
      <dsp:txXfrm>
        <a:off x="7515099" y="5084940"/>
        <a:ext cx="1142857" cy="88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9272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873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9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93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44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5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19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178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5283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9016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05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977F-5BF9-4077-98CE-27BB3F09F9DB}" type="datetimeFigureOut">
              <a:rPr lang="en-MY" smtClean="0"/>
              <a:t>3/11/2017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90FD-F3DB-4477-8138-F150972FB2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601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395484"/>
          </a:xfrm>
        </p:spPr>
        <p:txBody>
          <a:bodyPr>
            <a:normAutofit/>
          </a:bodyPr>
          <a:lstStyle/>
          <a:p>
            <a:r>
              <a:rPr lang="en-MY" dirty="0">
                <a:latin typeface="+mn-lt"/>
              </a:rPr>
              <a:t>Election Strategy</a:t>
            </a:r>
            <a:endParaRPr lang="en-MY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4077478"/>
            <a:ext cx="8673427" cy="1151375"/>
          </a:xfrm>
        </p:spPr>
        <p:txBody>
          <a:bodyPr>
            <a:normAutofit/>
          </a:bodyPr>
          <a:lstStyle/>
          <a:p>
            <a:r>
              <a:rPr lang="en-MY" dirty="0"/>
              <a:t>S M Atiqur Rahman</a:t>
            </a:r>
          </a:p>
          <a:p>
            <a:r>
              <a:rPr lang="en-MY" dirty="0" err="1"/>
              <a:t>Dinishwaren</a:t>
            </a:r>
            <a:r>
              <a:rPr lang="en-MY" dirty="0"/>
              <a:t> </a:t>
            </a:r>
            <a:r>
              <a:rPr lang="en-MY" dirty="0" err="1"/>
              <a:t>Jothi</a:t>
            </a:r>
            <a:r>
              <a:rPr lang="en-MY" dirty="0"/>
              <a:t> </a:t>
            </a:r>
          </a:p>
          <a:p>
            <a:r>
              <a:rPr lang="en-MY" dirty="0" err="1"/>
              <a:t>Akram</a:t>
            </a:r>
            <a:r>
              <a:rPr lang="en-MY" dirty="0"/>
              <a:t> </a:t>
            </a:r>
            <a:r>
              <a:rPr lang="en-MY" dirty="0" err="1"/>
              <a:t>Jamaludin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660849" y="1390262"/>
            <a:ext cx="88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Mining		 MANB 1153</a:t>
            </a:r>
            <a:endParaRPr lang="en-MY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n-lt"/>
              </a:rPr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Election strategy for Political Party in order to win.</a:t>
            </a:r>
          </a:p>
          <a:p>
            <a:endParaRPr lang="en-MY" dirty="0"/>
          </a:p>
          <a:p>
            <a:r>
              <a:rPr lang="en-MY" dirty="0"/>
              <a:t>The focus is on </a:t>
            </a:r>
            <a:r>
              <a:rPr lang="en-MY" sz="2400" b="1" dirty="0"/>
              <a:t>campaign strategy</a:t>
            </a:r>
            <a:r>
              <a:rPr lang="en-MY" dirty="0"/>
              <a:t>, persuading voters to have a favourable opinion</a:t>
            </a:r>
          </a:p>
          <a:p>
            <a:r>
              <a:rPr lang="en-MY" dirty="0"/>
              <a:t>Data Science team will focus on people’s </a:t>
            </a:r>
            <a:r>
              <a:rPr lang="en-MY" b="1" dirty="0"/>
              <a:t>sentiment</a:t>
            </a:r>
            <a:r>
              <a:rPr lang="en-MY" dirty="0"/>
              <a:t>, and advice on </a:t>
            </a:r>
            <a:r>
              <a:rPr lang="en-MY" b="1" dirty="0"/>
              <a:t>events</a:t>
            </a:r>
            <a:r>
              <a:rPr lang="en-MY" dirty="0"/>
              <a:t> and </a:t>
            </a:r>
            <a:r>
              <a:rPr lang="en-MY" b="1" dirty="0"/>
              <a:t>speech</a:t>
            </a:r>
            <a:r>
              <a:rPr lang="en-MY" dirty="0"/>
              <a:t> to have a favourable response from voters.</a:t>
            </a:r>
          </a:p>
          <a:p>
            <a:r>
              <a:rPr lang="en-MY" dirty="0"/>
              <a:t>Other strategies like data driven voting map manipulation is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14173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09" y="227045"/>
            <a:ext cx="8596668" cy="808653"/>
          </a:xfrm>
        </p:spPr>
        <p:txBody>
          <a:bodyPr>
            <a:normAutofit fontScale="90000"/>
          </a:bodyPr>
          <a:lstStyle/>
          <a:p>
            <a:r>
              <a:rPr lang="en-MY" dirty="0"/>
              <a:t>Decision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065895"/>
              </p:ext>
            </p:extLst>
          </p:nvPr>
        </p:nvGraphicFramePr>
        <p:xfrm>
          <a:off x="3635138" y="230155"/>
          <a:ext cx="9390397" cy="611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+mn-lt"/>
              </a:rPr>
              <a:t>Decision Flow</a:t>
            </a:r>
          </a:p>
        </p:txBody>
      </p:sp>
    </p:spTree>
    <p:extLst>
      <p:ext uri="{BB962C8B-B14F-4D97-AF65-F5344CB8AC3E}">
        <p14:creationId xmlns:p14="http://schemas.microsoft.com/office/powerpoint/2010/main" val="202317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n-lt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3" y="951722"/>
            <a:ext cx="7035283" cy="5735746"/>
          </a:xfrm>
        </p:spPr>
        <p:txBody>
          <a:bodyPr>
            <a:normAutofit fontScale="92500" lnSpcReduction="10000"/>
          </a:bodyPr>
          <a:lstStyle/>
          <a:p>
            <a:r>
              <a:rPr lang="en-MY" dirty="0"/>
              <a:t>Historical Data</a:t>
            </a:r>
          </a:p>
          <a:p>
            <a:pPr lvl="1"/>
            <a:r>
              <a:rPr lang="en-MY" dirty="0"/>
              <a:t>Historically which policies people care about</a:t>
            </a:r>
          </a:p>
          <a:p>
            <a:pPr lvl="1"/>
            <a:r>
              <a:rPr lang="en-MY" dirty="0"/>
              <a:t>Historically which demographic from which voting areas lean towards particular parties (Hard lean, Soft Lean, Undecided voting areas)</a:t>
            </a:r>
          </a:p>
          <a:p>
            <a:r>
              <a:rPr lang="en-MY" dirty="0"/>
              <a:t>Important Policies</a:t>
            </a:r>
          </a:p>
          <a:p>
            <a:pPr lvl="1"/>
            <a:r>
              <a:rPr lang="en-MY" dirty="0"/>
              <a:t>Social Media (Twitter and Facebook) will be the primary source to find out what policies are dividing opinion among people, and what are important to them.</a:t>
            </a:r>
          </a:p>
          <a:p>
            <a:pPr lvl="1"/>
            <a:r>
              <a:rPr lang="en-MY" dirty="0"/>
              <a:t>Local news and surveys will be a secondary source</a:t>
            </a:r>
          </a:p>
          <a:p>
            <a:pPr lvl="1"/>
            <a:r>
              <a:rPr lang="en-MY" dirty="0"/>
              <a:t>Recent online articles from various sources will be mined to find out top topics</a:t>
            </a:r>
          </a:p>
          <a:p>
            <a:r>
              <a:rPr lang="en-MY" dirty="0"/>
              <a:t>People Sentiment</a:t>
            </a:r>
          </a:p>
          <a:p>
            <a:pPr lvl="1"/>
            <a:r>
              <a:rPr lang="en-MY" dirty="0"/>
              <a:t>Sentiments will be primarily driven by Social Media mining and Survey</a:t>
            </a:r>
          </a:p>
          <a:p>
            <a:pPr lvl="1"/>
            <a:r>
              <a:rPr lang="en-MY" dirty="0"/>
              <a:t>Observed data will also be collected – Agents will be positioned in rallies and social event to observe first hand response: Both own and opponent events.</a:t>
            </a:r>
          </a:p>
          <a:p>
            <a:pPr lvl="1"/>
            <a:r>
              <a:rPr lang="en-MY" dirty="0"/>
              <a:t>Look at trending numbers: Twitter, Facebook, Google Trends etc.</a:t>
            </a:r>
          </a:p>
          <a:p>
            <a:pPr marL="457200" lvl="1" indent="0">
              <a:buNone/>
            </a:pPr>
            <a:endParaRPr lang="en-MY" dirty="0"/>
          </a:p>
          <a:p>
            <a:pPr lvl="1"/>
            <a:endParaRPr lang="en-MY" dirty="0"/>
          </a:p>
          <a:p>
            <a:pPr marL="457200" lvl="1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65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+mn-lt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539" y="755780"/>
            <a:ext cx="6913355" cy="5117632"/>
          </a:xfrm>
        </p:spPr>
        <p:txBody>
          <a:bodyPr>
            <a:normAutofit/>
          </a:bodyPr>
          <a:lstStyle/>
          <a:p>
            <a:r>
              <a:rPr lang="en-MY" dirty="0"/>
              <a:t>Sentiment Analysis</a:t>
            </a:r>
          </a:p>
          <a:p>
            <a:pPr lvl="1"/>
            <a:r>
              <a:rPr lang="en-MY" dirty="0"/>
              <a:t>Combination of Text mining, Surveyed data</a:t>
            </a:r>
          </a:p>
          <a:p>
            <a:pPr lvl="1"/>
            <a:r>
              <a:rPr lang="en-MY" dirty="0"/>
              <a:t>Analysis should be done on exact words and phrases – what word or phrases people like to hear/don’t like to hear</a:t>
            </a:r>
          </a:p>
          <a:p>
            <a:r>
              <a:rPr lang="en-MY" dirty="0"/>
              <a:t>Sentiment Score</a:t>
            </a:r>
          </a:p>
          <a:p>
            <a:pPr lvl="1"/>
            <a:r>
              <a:rPr lang="en-MY" dirty="0"/>
              <a:t>A statistical probability will be designed on different demographic with the following possibilities:</a:t>
            </a:r>
          </a:p>
          <a:p>
            <a:pPr lvl="2"/>
            <a:r>
              <a:rPr lang="en-MY" dirty="0"/>
              <a:t>Hard Yes</a:t>
            </a:r>
          </a:p>
          <a:p>
            <a:pPr lvl="2"/>
            <a:r>
              <a:rPr lang="en-MY" dirty="0"/>
              <a:t>Hard No</a:t>
            </a:r>
          </a:p>
          <a:p>
            <a:pPr lvl="2"/>
            <a:r>
              <a:rPr lang="en-MY" dirty="0"/>
              <a:t>Soft Yes</a:t>
            </a:r>
          </a:p>
          <a:p>
            <a:pPr lvl="2"/>
            <a:r>
              <a:rPr lang="en-MY" dirty="0"/>
              <a:t>Soft No</a:t>
            </a:r>
          </a:p>
          <a:p>
            <a:pPr lvl="2"/>
            <a:r>
              <a:rPr lang="en-MY" dirty="0"/>
              <a:t>Undecided</a:t>
            </a:r>
          </a:p>
          <a:p>
            <a:r>
              <a:rPr lang="en-MY" dirty="0"/>
              <a:t>The sentiment score will be reviewed on weekly basis to assess campaign actions.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70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65" y="1004596"/>
            <a:ext cx="6708711" cy="4455158"/>
          </a:xfrm>
        </p:spPr>
        <p:txBody>
          <a:bodyPr/>
          <a:lstStyle/>
          <a:p>
            <a:endParaRPr lang="en-MY" dirty="0"/>
          </a:p>
          <a:p>
            <a:pPr lvl="1"/>
            <a:r>
              <a:rPr lang="en-MY" dirty="0"/>
              <a:t>Deliverables:</a:t>
            </a:r>
          </a:p>
          <a:p>
            <a:pPr lvl="2"/>
            <a:r>
              <a:rPr lang="en-MY" dirty="0"/>
              <a:t>If opinion aligns with party: Say exactly what they want to hear</a:t>
            </a:r>
          </a:p>
          <a:p>
            <a:pPr lvl="2"/>
            <a:r>
              <a:rPr lang="en-MY" dirty="0"/>
              <a:t>If opinion doesn’t align: Don’t say what they dislike – rephrase or avoid</a:t>
            </a:r>
          </a:p>
          <a:p>
            <a:pPr lvl="2"/>
            <a:r>
              <a:rPr lang="en-MY" dirty="0"/>
              <a:t>Topics that should be focused on.</a:t>
            </a:r>
          </a:p>
          <a:p>
            <a:pPr lvl="1"/>
            <a:r>
              <a:rPr lang="en-MY" dirty="0"/>
              <a:t>Event Planning:</a:t>
            </a:r>
          </a:p>
          <a:p>
            <a:pPr lvl="2"/>
            <a:r>
              <a:rPr lang="en-MY" dirty="0"/>
              <a:t>Don’t focus on Hard No or Hard Yes.</a:t>
            </a:r>
          </a:p>
          <a:p>
            <a:pPr lvl="2"/>
            <a:r>
              <a:rPr lang="en-MY" dirty="0"/>
              <a:t>Plan events for Soft Yes/No and Undecided voters</a:t>
            </a:r>
          </a:p>
          <a:p>
            <a:pPr lvl="2"/>
            <a:r>
              <a:rPr lang="en-MY" dirty="0"/>
              <a:t>Weekly perform a scoring of the above statistics</a:t>
            </a:r>
          </a:p>
          <a:p>
            <a:pPr marL="914400" lvl="2" indent="0">
              <a:buNone/>
            </a:pP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+mn-lt"/>
              </a:rPr>
              <a:t>Decision Planning</a:t>
            </a:r>
          </a:p>
        </p:txBody>
      </p:sp>
    </p:spTree>
    <p:extLst>
      <p:ext uri="{BB962C8B-B14F-4D97-AF65-F5344CB8AC3E}">
        <p14:creationId xmlns:p14="http://schemas.microsoft.com/office/powerpoint/2010/main" val="19747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239" y="1147666"/>
            <a:ext cx="6662059" cy="4455158"/>
          </a:xfrm>
        </p:spPr>
        <p:txBody>
          <a:bodyPr/>
          <a:lstStyle/>
          <a:p>
            <a:endParaRPr lang="en-MY" dirty="0"/>
          </a:p>
          <a:p>
            <a:pPr lvl="1"/>
            <a:r>
              <a:rPr lang="en-MY" dirty="0"/>
              <a:t>Data Collection : A lot of data has to be collected manually (through observing or surveys)</a:t>
            </a:r>
          </a:p>
          <a:p>
            <a:pPr lvl="1"/>
            <a:r>
              <a:rPr lang="en-MY" dirty="0"/>
              <a:t>Privacy : Data Collection should be aware of privacy laws of the country</a:t>
            </a:r>
          </a:p>
          <a:p>
            <a:pPr lvl="1"/>
            <a:r>
              <a:rPr lang="en-MY" dirty="0"/>
              <a:t>Financial : Collecting third party data would be expensive</a:t>
            </a:r>
          </a:p>
          <a:p>
            <a:pPr marL="914400" lvl="2" indent="0">
              <a:buNone/>
            </a:pP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+mn-lt"/>
              </a:rPr>
              <a:t>Issues Involved</a:t>
            </a:r>
          </a:p>
        </p:txBody>
      </p:sp>
    </p:spTree>
    <p:extLst>
      <p:ext uri="{BB962C8B-B14F-4D97-AF65-F5344CB8AC3E}">
        <p14:creationId xmlns:p14="http://schemas.microsoft.com/office/powerpoint/2010/main" val="12042345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66</TotalTime>
  <Words>452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Election Strategy</vt:lpstr>
      <vt:lpstr>Business Case</vt:lpstr>
      <vt:lpstr>Decision Flow</vt:lpstr>
      <vt:lpstr>Data Collection</vt:lpstr>
      <vt:lpstr>Data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Rahman, S-M-Atiqur</dc:creator>
  <cp:lastModifiedBy>Rahman, S-M-Atiqur</cp:lastModifiedBy>
  <cp:revision>21</cp:revision>
  <dcterms:created xsi:type="dcterms:W3CDTF">2017-10-28T05:08:23Z</dcterms:created>
  <dcterms:modified xsi:type="dcterms:W3CDTF">2017-11-03T06:24:06Z</dcterms:modified>
</cp:coreProperties>
</file>