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6076950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00" d="100"/>
          <a:sy n="300" d="100"/>
        </p:scale>
        <p:origin x="-3540" y="-181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615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66725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Office PowerPoint</Application>
  <PresentationFormat>Personalizado</PresentationFormat>
  <Paragraphs>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David Malia Muñoz</dc:creator>
  <cp:keywords/>
  <dc:description>generated using python-pptx</dc:description>
  <cp:lastModifiedBy>David Malia Muñoz</cp:lastModifiedBy>
  <cp:revision>2</cp:revision>
  <dcterms:created xsi:type="dcterms:W3CDTF">2013-01-27T09:14:16Z</dcterms:created>
  <dcterms:modified xsi:type="dcterms:W3CDTF">2023-10-25T18:23:47Z</dcterms:modified>
  <cp:category/>
</cp:coreProperties>
</file>